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media/image115.svg" ContentType="image/svg+xml"/>
  <Override PartName="/ppt/media/image117.svg" ContentType="image/svg+xml"/>
  <Override PartName="/ppt/media/image119.svg" ContentType="image/svg+xml"/>
  <Override PartName="/ppt/media/image121.svg" ContentType="image/svg+xml"/>
  <Override PartName="/ppt/media/image16.svg" ContentType="image/svg+xml"/>
  <Override PartName="/ppt/media/image166.svg" ContentType="image/svg+xml"/>
  <Override PartName="/ppt/media/image168.svg" ContentType="image/svg+xml"/>
  <Override PartName="/ppt/media/image170.svg" ContentType="image/svg+xml"/>
  <Override PartName="/ppt/media/image172.svg" ContentType="image/svg+xml"/>
  <Override PartName="/ppt/media/image174.svg" ContentType="image/svg+xml"/>
  <Override PartName="/ppt/media/image176.svg" ContentType="image/svg+xml"/>
  <Override PartName="/ppt/media/image18.svg" ContentType="image/svg+xml"/>
  <Override PartName="/ppt/media/image180.svg" ContentType="image/svg+xml"/>
  <Override PartName="/ppt/media/image182.svg" ContentType="image/svg+xml"/>
  <Override PartName="/ppt/media/image184.svg" ContentType="image/svg+xml"/>
  <Override PartName="/ppt/media/image187.svg" ContentType="image/svg+xml"/>
  <Override PartName="/ppt/media/image189.svg" ContentType="image/svg+xml"/>
  <Override PartName="/ppt/media/image191.svg" ContentType="image/svg+xml"/>
  <Override PartName="/ppt/media/image193.svg" ContentType="image/svg+xml"/>
  <Override PartName="/ppt/media/image195.svg" ContentType="image/svg+xml"/>
  <Override PartName="/ppt/media/image199.svg" ContentType="image/svg+xml"/>
  <Override PartName="/ppt/media/image20.svg" ContentType="image/svg+xml"/>
  <Override PartName="/ppt/media/image205.svg" ContentType="image/svg+xml"/>
  <Override PartName="/ppt/media/image209.svg" ContentType="image/svg+xml"/>
  <Override PartName="/ppt/media/image212.svg" ContentType="image/svg+xml"/>
  <Override PartName="/ppt/media/image216.svg" ContentType="image/svg+xml"/>
  <Override PartName="/ppt/media/image218.svg" ContentType="image/svg+xml"/>
  <Override PartName="/ppt/media/image220.svg" ContentType="image/svg+xml"/>
  <Override PartName="/ppt/media/image222.svg" ContentType="image/svg+xml"/>
  <Override PartName="/ppt/media/image224.svg" ContentType="image/svg+xml"/>
  <Override PartName="/ppt/media/image226.svg" ContentType="image/svg+xml"/>
  <Override PartName="/ppt/media/image227.webp" ContentType="image/webp"/>
  <Override PartName="/ppt/media/image228.webp" ContentType="image/webp"/>
  <Override PartName="/ppt/media/image231.svg" ContentType="image/svg+xml"/>
  <Override PartName="/ppt/media/image233.svg" ContentType="image/svg+xml"/>
  <Override PartName="/ppt/media/image236.svg" ContentType="image/svg+xml"/>
  <Override PartName="/ppt/media/image238.svg" ContentType="image/svg+xml"/>
  <Override PartName="/ppt/media/image240.svg" ContentType="image/svg+xml"/>
  <Override PartName="/ppt/media/image247.svg" ContentType="image/svg+xml"/>
  <Override PartName="/ppt/media/image249.svg" ContentType="image/svg+xml"/>
  <Override PartName="/ppt/media/image2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3" r:id="rId3"/>
    <p:sldId id="2857" r:id="rId5"/>
    <p:sldId id="877" r:id="rId6"/>
    <p:sldId id="2549" r:id="rId7"/>
    <p:sldId id="2825" r:id="rId8"/>
    <p:sldId id="2987" r:id="rId9"/>
    <p:sldId id="2858" r:id="rId10"/>
    <p:sldId id="2990" r:id="rId11"/>
    <p:sldId id="2991" r:id="rId12"/>
    <p:sldId id="2862" r:id="rId13"/>
    <p:sldId id="2911" r:id="rId14"/>
    <p:sldId id="2985" r:id="rId15"/>
    <p:sldId id="2550" r:id="rId16"/>
    <p:sldId id="2992" r:id="rId17"/>
    <p:sldId id="2993" r:id="rId18"/>
    <p:sldId id="2994" r:id="rId19"/>
    <p:sldId id="2995" r:id="rId20"/>
    <p:sldId id="2996" r:id="rId21"/>
    <p:sldId id="2997" r:id="rId22"/>
    <p:sldId id="2868" r:id="rId23"/>
    <p:sldId id="2555" r:id="rId24"/>
    <p:sldId id="2554" r:id="rId25"/>
    <p:sldId id="2828" r:id="rId26"/>
    <p:sldId id="2899" r:id="rId27"/>
    <p:sldId id="2908" r:id="rId28"/>
    <p:sldId id="2665" r:id="rId29"/>
    <p:sldId id="2518" r:id="rId30"/>
    <p:sldId id="2666" r:id="rId31"/>
    <p:sldId id="2984" r:id="rId32"/>
    <p:sldId id="2903" r:id="rId33"/>
    <p:sldId id="2979" r:id="rId34"/>
    <p:sldId id="2901" r:id="rId35"/>
    <p:sldId id="2900" r:id="rId36"/>
    <p:sldId id="2904" r:id="rId37"/>
    <p:sldId id="2905" r:id="rId38"/>
    <p:sldId id="2906" r:id="rId39"/>
    <p:sldId id="2907" r:id="rId40"/>
    <p:sldId id="2909" r:id="rId41"/>
    <p:sldId id="2980" r:id="rId42"/>
    <p:sldId id="2981" r:id="rId43"/>
    <p:sldId id="2557" r:id="rId44"/>
    <p:sldId id="2595" r:id="rId45"/>
    <p:sldId id="2864" r:id="rId46"/>
    <p:sldId id="2865" r:id="rId47"/>
    <p:sldId id="2594" r:id="rId48"/>
    <p:sldId id="2913" r:id="rId49"/>
    <p:sldId id="2867" r:id="rId50"/>
  </p:sldIdLst>
  <p:sldSz cx="12191365" cy="6857365"/>
  <p:notesSz cx="6858000" cy="9144000"/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社会主义接班人" initials="社会主义接班人" lastIdx="3" clrIdx="0"/>
  <p:cmAuthor id="1" name="王真" initials="王真" lastIdx="3" clrIdx="1"/>
  <p:cmAuthor id="3" name="lijyan" initials="l" lastIdx="4" clrIdx="2"/>
  <p:cmAuthor id="4" name="DELL" initials="D" lastIdx="1" clrIdx="3"/>
  <p:cmAuthor id="5" name="liuzhiwei" initials="l" lastIdx="1" clrIdx="4"/>
  <p:cmAuthor id="2" name="作者" initials="A" lastIdx="0" clrIdx="1"/>
  <p:cmAuthor id="7" name="zhangnk" initials="z" lastIdx="1" clrIdx="6"/>
  <p:cmAuthor id="8" name="HUAWEI" initials="H" lastIdx="9" clrIdx="7"/>
  <p:cmAuthor id="6" name="Jie.Gu" initials="J" lastIdx="1" clrIdx="5"/>
  <p:cmAuthor id="10" name="RUS_FU" initials="R" lastIdx="1" clrIdx="9"/>
  <p:cmAuthor id="9" name="ADMIN" initials="A" lastIdx="1" clrIdx="8"/>
  <p:cmAuthor id="2001" name="骆倩怡_Znauj26B" initials="authorId_382814100" lastIdx="0" clrIdx="0"/>
  <p:cmAuthor id="450710314" name="佳音" initials="佳" lastIdx="2" clrIdx="12"/>
  <p:cmAuthor id="34" name="ali maher" initials="am" lastIdx="27" clrIdx="33"/>
  <p:cmAuthor id="11" name="dingx" initials="d" lastIdx="9" clrIdx="10"/>
  <p:cmAuthor id="76" name="周民强" initials="周民强" lastIdx="8" clrIdx="25"/>
  <p:cmAuthor id="523917820" name="Xing" initials="X" lastIdx="3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E86"/>
    <a:srgbClr val="1F4E79"/>
    <a:srgbClr val="595959"/>
    <a:srgbClr val="0060A0"/>
    <a:srgbClr val="BDD7EE"/>
    <a:srgbClr val="44546A"/>
    <a:srgbClr val="69A7CA"/>
    <a:srgbClr val="659DC0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360" autoAdjust="0"/>
  </p:normalViewPr>
  <p:slideViewPr>
    <p:cSldViewPr snapToGrid="0">
      <p:cViewPr>
        <p:scale>
          <a:sx n="100" d="100"/>
          <a:sy n="100" d="100"/>
        </p:scale>
        <p:origin x="93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247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gs" Target="tags/tag599.xml"/><Relationship Id="rId54" Type="http://schemas.openxmlformats.org/officeDocument/2006/relationships/commentAuthors" Target="commentAuthors.xml"/><Relationship Id="rId53" Type="http://schemas.openxmlformats.org/officeDocument/2006/relationships/tableStyles" Target="tableStyles.xml"/><Relationship Id="rId52" Type="http://schemas.openxmlformats.org/officeDocument/2006/relationships/viewProps" Target="viewProps.xml"/><Relationship Id="rId51" Type="http://schemas.openxmlformats.org/officeDocument/2006/relationships/presProps" Target="presProps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 (Billion USD)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4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200" b="1" i="0" u="none" strike="noStrike" kern="1200" baseline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微软雅黑" panose="020B0503020204020204" charset="-122"/>
                      </a:defRPr>
                    </a:pPr>
                    <a:r>
                      <a:rPr sz="12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微软雅黑" panose="020B0503020204020204" charset="-122"/>
                      </a:rPr>
                      <a:t>2.</a:t>
                    </a:r>
                    <a:r>
                      <a:rPr lang="en-US" altLang="zh-CN" sz="12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微软雅黑" panose="020B0503020204020204" charset="-122"/>
                      </a:rPr>
                      <a:t>7</a:t>
                    </a:r>
                    <a:endParaRPr lang="en-US" altLang="zh-CN" sz="1200" b="1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200" b="1" i="0" u="none" strike="noStrike" kern="1200" baseline="0">
                      <a:solidFill>
                        <a:srgbClr val="FF0000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10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微软雅黑" panose="020B0503020204020204" charset="-122"/>
                      </a:defRPr>
                    </a:pPr>
                    <a:r>
                      <a:rPr>
                        <a:solidFill>
                          <a:srgbClr val="C00000"/>
                        </a:solidFill>
                      </a:rPr>
                      <a:t>3.1</a:t>
                    </a:r>
                    <a:endParaRPr>
                      <a:solidFill>
                        <a:srgbClr val="C00000"/>
                      </a:solidFill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0" vertOverflow="ellipsis" vert="horz" wrap="square" lIns="38100" tIns="19050" rIns="38100" bIns="19050" anchor="ctr" anchorCtr="1"/>
                <a:lstStyle/>
                <a:p>
                  <a:pPr>
                    <a:defRPr lang="zh-CN"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0.0_ </c:formatCode>
                <c:ptCount val="6"/>
                <c:pt idx="0">
                  <c:v>0.70464135021097</c:v>
                </c:pt>
                <c:pt idx="1">
                  <c:v>1.61434599156118</c:v>
                </c:pt>
                <c:pt idx="2">
                  <c:v>2.25611814345992</c:v>
                </c:pt>
                <c:pt idx="3">
                  <c:v>2.4450070323488</c:v>
                </c:pt>
                <c:pt idx="4">
                  <c:v>2.63389592123769</c:v>
                </c:pt>
                <c:pt idx="5" c:formatCode="General">
                  <c:v>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0"/>
        <c:axId val="733817774"/>
        <c:axId val="516196870"/>
      </c:barChart>
      <c:catAx>
        <c:axId val="73381777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516196870"/>
        <c:crosses val="autoZero"/>
        <c:auto val="1"/>
        <c:lblAlgn val="ctr"/>
        <c:lblOffset val="100"/>
        <c:noMultiLvlLbl val="0"/>
      </c:catAx>
      <c:valAx>
        <c:axId val="516196870"/>
        <c:scaling>
          <c:orientation val="minMax"/>
        </c:scaling>
        <c:delete val="1"/>
        <c:axPos val="l"/>
        <c:numFmt formatCode="0.0_ 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  <c:crossAx val="73381777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微软雅黑" panose="020B0503020204020204" charset="-122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000">
          <a:latin typeface="微软雅黑" panose="020B0503020204020204" charset="-122"/>
          <a:ea typeface="微软雅黑" panose="020B0503020204020204" charset="-122"/>
          <a:cs typeface="微软雅黑" panose="020B0503020204020204" charset="-122"/>
          <a:sym typeface="微软雅黑" panose="020B0503020204020204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en-US" altLang="zh-CN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en-US" altLang="zh-CN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09" name=""/>
        <p:cNvGrpSpPr/>
        <p:nvPr/>
      </p:nvGrpSpPr>
      <p:grpSpPr/>
      <p:sp>
        <p:nvSpPr>
          <p:cNvPr id="1048923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1048924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E286F-AFDA-4CD7-B581-3F7FB2A447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E286F-AFDA-4CD7-B581-3F7FB2A447A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4F367-FED7-4BC9-806C-B486EC8439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sz="1200" kern="0" dirty="0">
              <a:solidFill>
                <a:srgbClr val="000000"/>
              </a:solidFill>
              <a:latin typeface="Arial" panose="020B0604020202020204"/>
              <a:ea typeface="微软雅黑" panose="020B0503020204020204" charset="-122"/>
              <a:sym typeface="Helvetica Ligh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GB" dirty="0">
              <a:solidFill>
                <a:srgbClr val="000000"/>
              </a:solidFill>
              <a:latin typeface="Arial" panose="020B0604020202020204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en-US" altLang="zh-CN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en-US" altLang="zh-CN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tIns="0" rIns="0" bIns="47625"/>
          <a:p>
            <a:pPr>
              <a:buNone/>
            </a:pPr>
            <a:endParaRPr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4A3E8-A52C-41F9-804B-B81D8FCD00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/>
      <p:sp>
        <p:nvSpPr>
          <p:cNvPr id="104881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1048813" name="文本占位符 2"/>
          <p:cNvSpPr>
            <a:spLocks noGrp="1"/>
          </p:cNvSpPr>
          <p:nvPr>
            <p:ph type="body" idx="3"/>
          </p:nvPr>
        </p:nvSpPr>
        <p:spPr>
          <a:solidFill>
            <a:srgbClr val="FFFFFF"/>
          </a:solidFill>
        </p:spPr>
        <p:txBody>
          <a:bodyPr lIns="0" tIns="0" rIns="0" bIns="47625"/>
          <a:p>
            <a:pPr marL="0" lvl="0">
              <a:lnSpc>
                <a:spcPct val="100000"/>
              </a:lnSpc>
            </a:pPr>
            <a:endParaRPr lang="zh-CN" altLang="en-US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>
            <a:spLocks noGrp="1"/>
          </p:cNvSpPr>
          <p:nvPr>
            <p:ph sz="quarter" idx="13" hasCustomPrompt="1"/>
          </p:nvPr>
        </p:nvSpPr>
        <p:spPr>
          <a:xfrm>
            <a:off x="369888" y="131763"/>
            <a:ext cx="3754437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86F9-BCCE-45C0-B9AD-B0DEE9DC10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731A8-7E9C-4FFD-9EEC-7D7E97804D85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徽标&#10;&#10;描述已自动生成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79337" y="121844"/>
            <a:ext cx="2045630" cy="5618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jpeg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48.jpeg"/><Relationship Id="rId12" Type="http://schemas.openxmlformats.org/officeDocument/2006/relationships/image" Target="../media/image47.jpeg"/><Relationship Id="rId11" Type="http://schemas.openxmlformats.org/officeDocument/2006/relationships/image" Target="../media/image46.jpeg"/><Relationship Id="rId10" Type="http://schemas.openxmlformats.org/officeDocument/2006/relationships/image" Target="../media/image45.jpeg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7.png"/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png"/><Relationship Id="rId34" Type="http://schemas.openxmlformats.org/officeDocument/2006/relationships/notesSlide" Target="../notesSlides/notesSlide11.xml"/><Relationship Id="rId33" Type="http://schemas.openxmlformats.org/officeDocument/2006/relationships/slideLayout" Target="../slideLayouts/slideLayout7.xml"/><Relationship Id="rId32" Type="http://schemas.openxmlformats.org/officeDocument/2006/relationships/image" Target="../media/image80.png"/><Relationship Id="rId31" Type="http://schemas.openxmlformats.org/officeDocument/2006/relationships/image" Target="../media/image79.png"/><Relationship Id="rId30" Type="http://schemas.openxmlformats.org/officeDocument/2006/relationships/image" Target="../media/image78.png"/><Relationship Id="rId3" Type="http://schemas.openxmlformats.org/officeDocument/2006/relationships/image" Target="../media/image51.png"/><Relationship Id="rId29" Type="http://schemas.openxmlformats.org/officeDocument/2006/relationships/image" Target="../media/image77.jpeg"/><Relationship Id="rId28" Type="http://schemas.openxmlformats.org/officeDocument/2006/relationships/image" Target="../media/image76.jpeg"/><Relationship Id="rId27" Type="http://schemas.openxmlformats.org/officeDocument/2006/relationships/image" Target="../media/image75.jpeg"/><Relationship Id="rId26" Type="http://schemas.openxmlformats.org/officeDocument/2006/relationships/image" Target="../media/image74.jpeg"/><Relationship Id="rId25" Type="http://schemas.openxmlformats.org/officeDocument/2006/relationships/image" Target="../media/image73.jpeg"/><Relationship Id="rId24" Type="http://schemas.openxmlformats.org/officeDocument/2006/relationships/image" Target="../media/image72.png"/><Relationship Id="rId23" Type="http://schemas.openxmlformats.org/officeDocument/2006/relationships/image" Target="../media/image71.png"/><Relationship Id="rId22" Type="http://schemas.openxmlformats.org/officeDocument/2006/relationships/image" Target="../media/image70.jpeg"/><Relationship Id="rId21" Type="http://schemas.openxmlformats.org/officeDocument/2006/relationships/image" Target="../media/image69.jpeg"/><Relationship Id="rId20" Type="http://schemas.openxmlformats.org/officeDocument/2006/relationships/image" Target="../media/image68.png"/><Relationship Id="rId2" Type="http://schemas.openxmlformats.org/officeDocument/2006/relationships/image" Target="../media/image50.png"/><Relationship Id="rId19" Type="http://schemas.openxmlformats.org/officeDocument/2006/relationships/image" Target="../media/image67.png"/><Relationship Id="rId18" Type="http://schemas.openxmlformats.org/officeDocument/2006/relationships/image" Target="../media/image66.png"/><Relationship Id="rId17" Type="http://schemas.openxmlformats.org/officeDocument/2006/relationships/image" Target="../media/image65.jpeg"/><Relationship Id="rId16" Type="http://schemas.openxmlformats.org/officeDocument/2006/relationships/image" Target="../media/image64.png"/><Relationship Id="rId15" Type="http://schemas.openxmlformats.org/officeDocument/2006/relationships/image" Target="../media/image63.png"/><Relationship Id="rId14" Type="http://schemas.openxmlformats.org/officeDocument/2006/relationships/image" Target="../media/image62.png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1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9.jpeg"/><Relationship Id="rId8" Type="http://schemas.openxmlformats.org/officeDocument/2006/relationships/image" Target="../media/image88.jpeg"/><Relationship Id="rId7" Type="http://schemas.openxmlformats.org/officeDocument/2006/relationships/image" Target="../media/image87.jpeg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png"/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9" Type="http://schemas.openxmlformats.org/officeDocument/2006/relationships/notesSlide" Target="../notesSlides/notesSlide12.xml"/><Relationship Id="rId18" Type="http://schemas.openxmlformats.org/officeDocument/2006/relationships/slideLayout" Target="../slideLayouts/slideLayout7.xml"/><Relationship Id="rId17" Type="http://schemas.openxmlformats.org/officeDocument/2006/relationships/image" Target="../media/image97.jpeg"/><Relationship Id="rId16" Type="http://schemas.openxmlformats.org/officeDocument/2006/relationships/image" Target="../media/image96.jpeg"/><Relationship Id="rId15" Type="http://schemas.openxmlformats.org/officeDocument/2006/relationships/image" Target="../media/image95.png"/><Relationship Id="rId14" Type="http://schemas.openxmlformats.org/officeDocument/2006/relationships/image" Target="../media/image94.jpeg"/><Relationship Id="rId13" Type="http://schemas.openxmlformats.org/officeDocument/2006/relationships/image" Target="../media/image93.jpeg"/><Relationship Id="rId12" Type="http://schemas.openxmlformats.org/officeDocument/2006/relationships/image" Target="../media/image92.jpeg"/><Relationship Id="rId11" Type="http://schemas.openxmlformats.org/officeDocument/2006/relationships/image" Target="../media/image91.jpeg"/><Relationship Id="rId10" Type="http://schemas.openxmlformats.org/officeDocument/2006/relationships/image" Target="../media/image90.jpeg"/><Relationship Id="rId1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5.xml"/><Relationship Id="rId1" Type="http://schemas.openxmlformats.org/officeDocument/2006/relationships/image" Target="../media/image98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7.jpeg"/><Relationship Id="rId8" Type="http://schemas.openxmlformats.org/officeDocument/2006/relationships/image" Target="../media/image106.jpeg"/><Relationship Id="rId7" Type="http://schemas.openxmlformats.org/officeDocument/2006/relationships/image" Target="../media/image105.jpeg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jpeg"/><Relationship Id="rId3" Type="http://schemas.openxmlformats.org/officeDocument/2006/relationships/image" Target="../media/image101.jpeg"/><Relationship Id="rId2" Type="http://schemas.openxmlformats.org/officeDocument/2006/relationships/image" Target="../media/image100.png"/><Relationship Id="rId15" Type="http://schemas.openxmlformats.org/officeDocument/2006/relationships/notesSlide" Target="../notesSlides/notesSlide14.xml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109.png"/><Relationship Id="rId12" Type="http://schemas.openxmlformats.org/officeDocument/2006/relationships/tags" Target="../tags/tag117.xml"/><Relationship Id="rId11" Type="http://schemas.openxmlformats.org/officeDocument/2006/relationships/tags" Target="../tags/tag116.xml"/><Relationship Id="rId10" Type="http://schemas.openxmlformats.org/officeDocument/2006/relationships/image" Target="../media/image108.jpeg"/><Relationship Id="rId1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23.xml"/><Relationship Id="rId8" Type="http://schemas.openxmlformats.org/officeDocument/2006/relationships/image" Target="../media/image112.png"/><Relationship Id="rId7" Type="http://schemas.openxmlformats.org/officeDocument/2006/relationships/image" Target="../media/image111.png"/><Relationship Id="rId6" Type="http://schemas.openxmlformats.org/officeDocument/2006/relationships/image" Target="../media/image110.png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2" Type="http://schemas.openxmlformats.org/officeDocument/2006/relationships/notesSlide" Target="../notesSlides/notesSlide15.xml"/><Relationship Id="rId31" Type="http://schemas.openxmlformats.org/officeDocument/2006/relationships/slideLayout" Target="../slideLayouts/slideLayout2.xml"/><Relationship Id="rId30" Type="http://schemas.openxmlformats.org/officeDocument/2006/relationships/tags" Target="../tags/tag144.xml"/><Relationship Id="rId3" Type="http://schemas.openxmlformats.org/officeDocument/2006/relationships/tags" Target="../tags/tag120.xml"/><Relationship Id="rId29" Type="http://schemas.openxmlformats.org/officeDocument/2006/relationships/tags" Target="../tags/tag143.xml"/><Relationship Id="rId28" Type="http://schemas.openxmlformats.org/officeDocument/2006/relationships/tags" Target="../tags/tag142.xml"/><Relationship Id="rId27" Type="http://schemas.openxmlformats.org/officeDocument/2006/relationships/tags" Target="../tags/tag141.xml"/><Relationship Id="rId26" Type="http://schemas.openxmlformats.org/officeDocument/2006/relationships/tags" Target="../tags/tag140.xml"/><Relationship Id="rId25" Type="http://schemas.openxmlformats.org/officeDocument/2006/relationships/tags" Target="../tags/tag139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tags" Target="../tags/tag119.xml"/><Relationship Id="rId19" Type="http://schemas.openxmlformats.org/officeDocument/2006/relationships/tags" Target="../tags/tag133.xml"/><Relationship Id="rId18" Type="http://schemas.openxmlformats.org/officeDocument/2006/relationships/tags" Target="../tags/tag132.xml"/><Relationship Id="rId17" Type="http://schemas.openxmlformats.org/officeDocument/2006/relationships/tags" Target="../tags/tag131.xml"/><Relationship Id="rId16" Type="http://schemas.openxmlformats.org/officeDocument/2006/relationships/tags" Target="../tags/tag130.xml"/><Relationship Id="rId15" Type="http://schemas.openxmlformats.org/officeDocument/2006/relationships/tags" Target="../tags/tag129.xml"/><Relationship Id="rId14" Type="http://schemas.openxmlformats.org/officeDocument/2006/relationships/tags" Target="../tags/tag128.xml"/><Relationship Id="rId13" Type="http://schemas.openxmlformats.org/officeDocument/2006/relationships/tags" Target="../tags/tag127.xml"/><Relationship Id="rId12" Type="http://schemas.openxmlformats.org/officeDocument/2006/relationships/tags" Target="../tags/tag126.xml"/><Relationship Id="rId11" Type="http://schemas.openxmlformats.org/officeDocument/2006/relationships/tags" Target="../tags/tag125.xml"/><Relationship Id="rId10" Type="http://schemas.openxmlformats.org/officeDocument/2006/relationships/tags" Target="../tags/tag124.xml"/><Relationship Id="rId1" Type="http://schemas.openxmlformats.org/officeDocument/2006/relationships/tags" Target="../tags/tag1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6" Type="http://schemas.openxmlformats.org/officeDocument/2006/relationships/notesSlide" Target="../notesSlides/notesSlide17.xml"/><Relationship Id="rId35" Type="http://schemas.openxmlformats.org/officeDocument/2006/relationships/slideLayout" Target="../slideLayouts/slideLayout2.xml"/><Relationship Id="rId34" Type="http://schemas.openxmlformats.org/officeDocument/2006/relationships/image" Target="../media/image110.png"/><Relationship Id="rId33" Type="http://schemas.openxmlformats.org/officeDocument/2006/relationships/tags" Target="../tags/tag178.xml"/><Relationship Id="rId32" Type="http://schemas.openxmlformats.org/officeDocument/2006/relationships/tags" Target="../tags/tag177.xml"/><Relationship Id="rId31" Type="http://schemas.openxmlformats.org/officeDocument/2006/relationships/tags" Target="../tags/tag176.xml"/><Relationship Id="rId30" Type="http://schemas.openxmlformats.org/officeDocument/2006/relationships/tags" Target="../tags/tag175.xml"/><Relationship Id="rId3" Type="http://schemas.openxmlformats.org/officeDocument/2006/relationships/tags" Target="../tags/tag148.xml"/><Relationship Id="rId29" Type="http://schemas.openxmlformats.org/officeDocument/2006/relationships/tags" Target="../tags/tag174.xml"/><Relationship Id="rId28" Type="http://schemas.openxmlformats.org/officeDocument/2006/relationships/tags" Target="../tags/tag173.xml"/><Relationship Id="rId27" Type="http://schemas.openxmlformats.org/officeDocument/2006/relationships/tags" Target="../tags/tag172.xml"/><Relationship Id="rId26" Type="http://schemas.openxmlformats.org/officeDocument/2006/relationships/tags" Target="../tags/tag171.xml"/><Relationship Id="rId25" Type="http://schemas.openxmlformats.org/officeDocument/2006/relationships/tags" Target="../tags/tag170.xml"/><Relationship Id="rId24" Type="http://schemas.openxmlformats.org/officeDocument/2006/relationships/tags" Target="../tags/tag169.xml"/><Relationship Id="rId23" Type="http://schemas.openxmlformats.org/officeDocument/2006/relationships/tags" Target="../tags/tag168.xml"/><Relationship Id="rId22" Type="http://schemas.openxmlformats.org/officeDocument/2006/relationships/tags" Target="../tags/tag167.xml"/><Relationship Id="rId21" Type="http://schemas.openxmlformats.org/officeDocument/2006/relationships/tags" Target="../tags/tag166.xml"/><Relationship Id="rId20" Type="http://schemas.openxmlformats.org/officeDocument/2006/relationships/tags" Target="../tags/tag165.xml"/><Relationship Id="rId2" Type="http://schemas.openxmlformats.org/officeDocument/2006/relationships/tags" Target="../tags/tag147.xml"/><Relationship Id="rId19" Type="http://schemas.openxmlformats.org/officeDocument/2006/relationships/tags" Target="../tags/tag164.xml"/><Relationship Id="rId18" Type="http://schemas.openxmlformats.org/officeDocument/2006/relationships/tags" Target="../tags/tag163.xml"/><Relationship Id="rId17" Type="http://schemas.openxmlformats.org/officeDocument/2006/relationships/tags" Target="../tags/tag162.xml"/><Relationship Id="rId16" Type="http://schemas.openxmlformats.org/officeDocument/2006/relationships/tags" Target="../tags/tag161.xml"/><Relationship Id="rId15" Type="http://schemas.openxmlformats.org/officeDocument/2006/relationships/tags" Target="../tags/tag160.xml"/><Relationship Id="rId14" Type="http://schemas.openxmlformats.org/officeDocument/2006/relationships/tags" Target="../tags/tag159.xml"/><Relationship Id="rId13" Type="http://schemas.openxmlformats.org/officeDocument/2006/relationships/tags" Target="../tags/tag158.xml"/><Relationship Id="rId12" Type="http://schemas.openxmlformats.org/officeDocument/2006/relationships/tags" Target="../tags/tag15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tags" Target="../tags/tag146.xml"/></Relationships>
</file>

<file path=ppt/slides/_rels/slide18.xml.rels><?xml version="1.0" encoding="UTF-8" standalone="yes"?>
<Relationships xmlns="http://schemas.openxmlformats.org/package/2006/relationships"><Relationship Id="rId99" Type="http://schemas.openxmlformats.org/officeDocument/2006/relationships/tags" Target="../tags/tag277.xml"/><Relationship Id="rId98" Type="http://schemas.openxmlformats.org/officeDocument/2006/relationships/tags" Target="../tags/tag276.xml"/><Relationship Id="rId97" Type="http://schemas.openxmlformats.org/officeDocument/2006/relationships/tags" Target="../tags/tag275.xml"/><Relationship Id="rId96" Type="http://schemas.openxmlformats.org/officeDocument/2006/relationships/tags" Target="../tags/tag274.xml"/><Relationship Id="rId95" Type="http://schemas.openxmlformats.org/officeDocument/2006/relationships/tags" Target="../tags/tag273.xml"/><Relationship Id="rId94" Type="http://schemas.openxmlformats.org/officeDocument/2006/relationships/tags" Target="../tags/tag272.xml"/><Relationship Id="rId93" Type="http://schemas.openxmlformats.org/officeDocument/2006/relationships/tags" Target="../tags/tag271.xml"/><Relationship Id="rId92" Type="http://schemas.openxmlformats.org/officeDocument/2006/relationships/tags" Target="../tags/tag270.xml"/><Relationship Id="rId91" Type="http://schemas.openxmlformats.org/officeDocument/2006/relationships/tags" Target="../tags/tag269.xml"/><Relationship Id="rId90" Type="http://schemas.openxmlformats.org/officeDocument/2006/relationships/tags" Target="../tags/tag268.xml"/><Relationship Id="rId9" Type="http://schemas.openxmlformats.org/officeDocument/2006/relationships/tags" Target="../tags/tag187.xml"/><Relationship Id="rId89" Type="http://schemas.openxmlformats.org/officeDocument/2006/relationships/tags" Target="../tags/tag267.xml"/><Relationship Id="rId88" Type="http://schemas.openxmlformats.org/officeDocument/2006/relationships/tags" Target="../tags/tag266.xml"/><Relationship Id="rId87" Type="http://schemas.openxmlformats.org/officeDocument/2006/relationships/tags" Target="../tags/tag265.xml"/><Relationship Id="rId86" Type="http://schemas.openxmlformats.org/officeDocument/2006/relationships/tags" Target="../tags/tag264.xml"/><Relationship Id="rId85" Type="http://schemas.openxmlformats.org/officeDocument/2006/relationships/tags" Target="../tags/tag263.xml"/><Relationship Id="rId84" Type="http://schemas.openxmlformats.org/officeDocument/2006/relationships/tags" Target="../tags/tag262.xml"/><Relationship Id="rId83" Type="http://schemas.openxmlformats.org/officeDocument/2006/relationships/tags" Target="../tags/tag261.xml"/><Relationship Id="rId82" Type="http://schemas.openxmlformats.org/officeDocument/2006/relationships/tags" Target="../tags/tag260.xml"/><Relationship Id="rId81" Type="http://schemas.openxmlformats.org/officeDocument/2006/relationships/tags" Target="../tags/tag259.xml"/><Relationship Id="rId80" Type="http://schemas.openxmlformats.org/officeDocument/2006/relationships/tags" Target="../tags/tag258.xml"/><Relationship Id="rId8" Type="http://schemas.openxmlformats.org/officeDocument/2006/relationships/tags" Target="../tags/tag186.xml"/><Relationship Id="rId79" Type="http://schemas.openxmlformats.org/officeDocument/2006/relationships/tags" Target="../tags/tag257.xml"/><Relationship Id="rId78" Type="http://schemas.openxmlformats.org/officeDocument/2006/relationships/tags" Target="../tags/tag256.xml"/><Relationship Id="rId77" Type="http://schemas.openxmlformats.org/officeDocument/2006/relationships/tags" Target="../tags/tag255.xml"/><Relationship Id="rId76" Type="http://schemas.openxmlformats.org/officeDocument/2006/relationships/tags" Target="../tags/tag254.xml"/><Relationship Id="rId75" Type="http://schemas.openxmlformats.org/officeDocument/2006/relationships/tags" Target="../tags/tag253.xml"/><Relationship Id="rId74" Type="http://schemas.openxmlformats.org/officeDocument/2006/relationships/tags" Target="../tags/tag252.xml"/><Relationship Id="rId73" Type="http://schemas.openxmlformats.org/officeDocument/2006/relationships/tags" Target="../tags/tag251.xml"/><Relationship Id="rId72" Type="http://schemas.openxmlformats.org/officeDocument/2006/relationships/tags" Target="../tags/tag250.xml"/><Relationship Id="rId71" Type="http://schemas.openxmlformats.org/officeDocument/2006/relationships/tags" Target="../tags/tag249.xml"/><Relationship Id="rId70" Type="http://schemas.openxmlformats.org/officeDocument/2006/relationships/tags" Target="../tags/tag248.xml"/><Relationship Id="rId7" Type="http://schemas.openxmlformats.org/officeDocument/2006/relationships/tags" Target="../tags/tag185.xml"/><Relationship Id="rId69" Type="http://schemas.openxmlformats.org/officeDocument/2006/relationships/tags" Target="../tags/tag247.xml"/><Relationship Id="rId68" Type="http://schemas.openxmlformats.org/officeDocument/2006/relationships/tags" Target="../tags/tag246.xml"/><Relationship Id="rId67" Type="http://schemas.openxmlformats.org/officeDocument/2006/relationships/tags" Target="../tags/tag245.xml"/><Relationship Id="rId66" Type="http://schemas.openxmlformats.org/officeDocument/2006/relationships/tags" Target="../tags/tag244.xml"/><Relationship Id="rId65" Type="http://schemas.openxmlformats.org/officeDocument/2006/relationships/tags" Target="../tags/tag243.xml"/><Relationship Id="rId64" Type="http://schemas.openxmlformats.org/officeDocument/2006/relationships/tags" Target="../tags/tag242.xml"/><Relationship Id="rId63" Type="http://schemas.openxmlformats.org/officeDocument/2006/relationships/tags" Target="../tags/tag241.xml"/><Relationship Id="rId62" Type="http://schemas.openxmlformats.org/officeDocument/2006/relationships/tags" Target="../tags/tag240.xml"/><Relationship Id="rId61" Type="http://schemas.openxmlformats.org/officeDocument/2006/relationships/tags" Target="../tags/tag239.xml"/><Relationship Id="rId60" Type="http://schemas.openxmlformats.org/officeDocument/2006/relationships/tags" Target="../tags/tag238.xml"/><Relationship Id="rId6" Type="http://schemas.openxmlformats.org/officeDocument/2006/relationships/tags" Target="../tags/tag184.xml"/><Relationship Id="rId59" Type="http://schemas.openxmlformats.org/officeDocument/2006/relationships/tags" Target="../tags/tag237.xml"/><Relationship Id="rId58" Type="http://schemas.openxmlformats.org/officeDocument/2006/relationships/tags" Target="../tags/tag236.xml"/><Relationship Id="rId57" Type="http://schemas.openxmlformats.org/officeDocument/2006/relationships/tags" Target="../tags/tag235.xml"/><Relationship Id="rId56" Type="http://schemas.openxmlformats.org/officeDocument/2006/relationships/tags" Target="../tags/tag234.xml"/><Relationship Id="rId55" Type="http://schemas.openxmlformats.org/officeDocument/2006/relationships/tags" Target="../tags/tag233.xml"/><Relationship Id="rId54" Type="http://schemas.openxmlformats.org/officeDocument/2006/relationships/tags" Target="../tags/tag232.xml"/><Relationship Id="rId53" Type="http://schemas.openxmlformats.org/officeDocument/2006/relationships/tags" Target="../tags/tag231.xml"/><Relationship Id="rId52" Type="http://schemas.openxmlformats.org/officeDocument/2006/relationships/tags" Target="../tags/tag230.xml"/><Relationship Id="rId51" Type="http://schemas.openxmlformats.org/officeDocument/2006/relationships/tags" Target="../tags/tag229.xml"/><Relationship Id="rId50" Type="http://schemas.openxmlformats.org/officeDocument/2006/relationships/tags" Target="../tags/tag228.xml"/><Relationship Id="rId5" Type="http://schemas.openxmlformats.org/officeDocument/2006/relationships/tags" Target="../tags/tag183.xml"/><Relationship Id="rId49" Type="http://schemas.openxmlformats.org/officeDocument/2006/relationships/tags" Target="../tags/tag227.xml"/><Relationship Id="rId48" Type="http://schemas.openxmlformats.org/officeDocument/2006/relationships/tags" Target="../tags/tag226.xml"/><Relationship Id="rId47" Type="http://schemas.openxmlformats.org/officeDocument/2006/relationships/tags" Target="../tags/tag225.xml"/><Relationship Id="rId46" Type="http://schemas.openxmlformats.org/officeDocument/2006/relationships/tags" Target="../tags/tag224.xml"/><Relationship Id="rId45" Type="http://schemas.openxmlformats.org/officeDocument/2006/relationships/tags" Target="../tags/tag223.xml"/><Relationship Id="rId44" Type="http://schemas.openxmlformats.org/officeDocument/2006/relationships/tags" Target="../tags/tag222.xml"/><Relationship Id="rId43" Type="http://schemas.openxmlformats.org/officeDocument/2006/relationships/tags" Target="../tags/tag221.xml"/><Relationship Id="rId42" Type="http://schemas.openxmlformats.org/officeDocument/2006/relationships/tags" Target="../tags/tag220.xml"/><Relationship Id="rId41" Type="http://schemas.openxmlformats.org/officeDocument/2006/relationships/tags" Target="../tags/tag219.xml"/><Relationship Id="rId40" Type="http://schemas.openxmlformats.org/officeDocument/2006/relationships/tags" Target="../tags/tag218.xml"/><Relationship Id="rId4" Type="http://schemas.openxmlformats.org/officeDocument/2006/relationships/tags" Target="../tags/tag182.xml"/><Relationship Id="rId39" Type="http://schemas.openxmlformats.org/officeDocument/2006/relationships/tags" Target="../tags/tag217.xml"/><Relationship Id="rId38" Type="http://schemas.openxmlformats.org/officeDocument/2006/relationships/tags" Target="../tags/tag216.xml"/><Relationship Id="rId37" Type="http://schemas.openxmlformats.org/officeDocument/2006/relationships/tags" Target="../tags/tag215.xml"/><Relationship Id="rId36" Type="http://schemas.openxmlformats.org/officeDocument/2006/relationships/tags" Target="../tags/tag214.xml"/><Relationship Id="rId35" Type="http://schemas.openxmlformats.org/officeDocument/2006/relationships/tags" Target="../tags/tag213.xml"/><Relationship Id="rId34" Type="http://schemas.openxmlformats.org/officeDocument/2006/relationships/tags" Target="../tags/tag212.xml"/><Relationship Id="rId33" Type="http://schemas.openxmlformats.org/officeDocument/2006/relationships/tags" Target="../tags/tag211.xml"/><Relationship Id="rId32" Type="http://schemas.openxmlformats.org/officeDocument/2006/relationships/tags" Target="../tags/tag210.xml"/><Relationship Id="rId31" Type="http://schemas.openxmlformats.org/officeDocument/2006/relationships/tags" Target="../tags/tag209.xml"/><Relationship Id="rId30" Type="http://schemas.openxmlformats.org/officeDocument/2006/relationships/tags" Target="../tags/tag208.xml"/><Relationship Id="rId3" Type="http://schemas.openxmlformats.org/officeDocument/2006/relationships/tags" Target="../tags/tag181.xml"/><Relationship Id="rId29" Type="http://schemas.openxmlformats.org/officeDocument/2006/relationships/tags" Target="../tags/tag207.xml"/><Relationship Id="rId28" Type="http://schemas.openxmlformats.org/officeDocument/2006/relationships/tags" Target="../tags/tag206.xml"/><Relationship Id="rId27" Type="http://schemas.openxmlformats.org/officeDocument/2006/relationships/tags" Target="../tags/tag205.xml"/><Relationship Id="rId26" Type="http://schemas.openxmlformats.org/officeDocument/2006/relationships/tags" Target="../tags/tag204.xml"/><Relationship Id="rId25" Type="http://schemas.openxmlformats.org/officeDocument/2006/relationships/tags" Target="../tags/tag203.xml"/><Relationship Id="rId24" Type="http://schemas.openxmlformats.org/officeDocument/2006/relationships/tags" Target="../tags/tag202.xml"/><Relationship Id="rId23" Type="http://schemas.openxmlformats.org/officeDocument/2006/relationships/tags" Target="../tags/tag201.xml"/><Relationship Id="rId22" Type="http://schemas.openxmlformats.org/officeDocument/2006/relationships/tags" Target="../tags/tag200.xml"/><Relationship Id="rId21" Type="http://schemas.openxmlformats.org/officeDocument/2006/relationships/tags" Target="../tags/tag199.xml"/><Relationship Id="rId20" Type="http://schemas.openxmlformats.org/officeDocument/2006/relationships/tags" Target="../tags/tag198.xml"/><Relationship Id="rId2" Type="http://schemas.openxmlformats.org/officeDocument/2006/relationships/tags" Target="../tags/tag180.xml"/><Relationship Id="rId19" Type="http://schemas.openxmlformats.org/officeDocument/2006/relationships/tags" Target="../tags/tag197.xml"/><Relationship Id="rId184" Type="http://schemas.openxmlformats.org/officeDocument/2006/relationships/notesSlide" Target="../notesSlides/notesSlide18.xml"/><Relationship Id="rId183" Type="http://schemas.openxmlformats.org/officeDocument/2006/relationships/slideLayout" Target="../slideLayouts/slideLayout7.xml"/><Relationship Id="rId182" Type="http://schemas.openxmlformats.org/officeDocument/2006/relationships/tags" Target="../tags/tag360.xml"/><Relationship Id="rId181" Type="http://schemas.openxmlformats.org/officeDocument/2006/relationships/tags" Target="../tags/tag359.xml"/><Relationship Id="rId180" Type="http://schemas.openxmlformats.org/officeDocument/2006/relationships/tags" Target="../tags/tag358.xml"/><Relationship Id="rId18" Type="http://schemas.openxmlformats.org/officeDocument/2006/relationships/tags" Target="../tags/tag196.xml"/><Relationship Id="rId179" Type="http://schemas.openxmlformats.org/officeDocument/2006/relationships/tags" Target="../tags/tag357.xml"/><Relationship Id="rId178" Type="http://schemas.openxmlformats.org/officeDocument/2006/relationships/tags" Target="../tags/tag356.xml"/><Relationship Id="rId177" Type="http://schemas.openxmlformats.org/officeDocument/2006/relationships/tags" Target="../tags/tag355.xml"/><Relationship Id="rId176" Type="http://schemas.openxmlformats.org/officeDocument/2006/relationships/tags" Target="../tags/tag354.xml"/><Relationship Id="rId175" Type="http://schemas.openxmlformats.org/officeDocument/2006/relationships/tags" Target="../tags/tag353.xml"/><Relationship Id="rId174" Type="http://schemas.openxmlformats.org/officeDocument/2006/relationships/tags" Target="../tags/tag352.xml"/><Relationship Id="rId173" Type="http://schemas.openxmlformats.org/officeDocument/2006/relationships/tags" Target="../tags/tag351.xml"/><Relationship Id="rId172" Type="http://schemas.openxmlformats.org/officeDocument/2006/relationships/tags" Target="../tags/tag350.xml"/><Relationship Id="rId171" Type="http://schemas.openxmlformats.org/officeDocument/2006/relationships/tags" Target="../tags/tag349.xml"/><Relationship Id="rId170" Type="http://schemas.openxmlformats.org/officeDocument/2006/relationships/tags" Target="../tags/tag348.xml"/><Relationship Id="rId17" Type="http://schemas.openxmlformats.org/officeDocument/2006/relationships/tags" Target="../tags/tag195.xml"/><Relationship Id="rId169" Type="http://schemas.openxmlformats.org/officeDocument/2006/relationships/tags" Target="../tags/tag347.xml"/><Relationship Id="rId168" Type="http://schemas.openxmlformats.org/officeDocument/2006/relationships/tags" Target="../tags/tag346.xml"/><Relationship Id="rId167" Type="http://schemas.openxmlformats.org/officeDocument/2006/relationships/tags" Target="../tags/tag345.xml"/><Relationship Id="rId166" Type="http://schemas.openxmlformats.org/officeDocument/2006/relationships/tags" Target="../tags/tag344.xml"/><Relationship Id="rId165" Type="http://schemas.openxmlformats.org/officeDocument/2006/relationships/tags" Target="../tags/tag343.xml"/><Relationship Id="rId164" Type="http://schemas.openxmlformats.org/officeDocument/2006/relationships/tags" Target="../tags/tag342.xml"/><Relationship Id="rId163" Type="http://schemas.openxmlformats.org/officeDocument/2006/relationships/tags" Target="../tags/tag341.xml"/><Relationship Id="rId162" Type="http://schemas.openxmlformats.org/officeDocument/2006/relationships/tags" Target="../tags/tag340.xml"/><Relationship Id="rId161" Type="http://schemas.openxmlformats.org/officeDocument/2006/relationships/tags" Target="../tags/tag339.xml"/><Relationship Id="rId160" Type="http://schemas.openxmlformats.org/officeDocument/2006/relationships/tags" Target="../tags/tag338.xml"/><Relationship Id="rId16" Type="http://schemas.openxmlformats.org/officeDocument/2006/relationships/tags" Target="../tags/tag194.xml"/><Relationship Id="rId159" Type="http://schemas.openxmlformats.org/officeDocument/2006/relationships/tags" Target="../tags/tag337.xml"/><Relationship Id="rId158" Type="http://schemas.openxmlformats.org/officeDocument/2006/relationships/tags" Target="../tags/tag336.xml"/><Relationship Id="rId157" Type="http://schemas.openxmlformats.org/officeDocument/2006/relationships/tags" Target="../tags/tag335.xml"/><Relationship Id="rId156" Type="http://schemas.openxmlformats.org/officeDocument/2006/relationships/tags" Target="../tags/tag334.xml"/><Relationship Id="rId155" Type="http://schemas.openxmlformats.org/officeDocument/2006/relationships/tags" Target="../tags/tag333.xml"/><Relationship Id="rId154" Type="http://schemas.openxmlformats.org/officeDocument/2006/relationships/tags" Target="../tags/tag332.xml"/><Relationship Id="rId153" Type="http://schemas.openxmlformats.org/officeDocument/2006/relationships/tags" Target="../tags/tag331.xml"/><Relationship Id="rId152" Type="http://schemas.openxmlformats.org/officeDocument/2006/relationships/tags" Target="../tags/tag330.xml"/><Relationship Id="rId151" Type="http://schemas.openxmlformats.org/officeDocument/2006/relationships/tags" Target="../tags/tag329.xml"/><Relationship Id="rId150" Type="http://schemas.openxmlformats.org/officeDocument/2006/relationships/tags" Target="../tags/tag328.xml"/><Relationship Id="rId15" Type="http://schemas.openxmlformats.org/officeDocument/2006/relationships/tags" Target="../tags/tag193.xml"/><Relationship Id="rId149" Type="http://schemas.openxmlformats.org/officeDocument/2006/relationships/tags" Target="../tags/tag327.xml"/><Relationship Id="rId148" Type="http://schemas.openxmlformats.org/officeDocument/2006/relationships/tags" Target="../tags/tag326.xml"/><Relationship Id="rId147" Type="http://schemas.openxmlformats.org/officeDocument/2006/relationships/tags" Target="../tags/tag325.xml"/><Relationship Id="rId146" Type="http://schemas.openxmlformats.org/officeDocument/2006/relationships/tags" Target="../tags/tag324.xml"/><Relationship Id="rId145" Type="http://schemas.openxmlformats.org/officeDocument/2006/relationships/tags" Target="../tags/tag323.xml"/><Relationship Id="rId144" Type="http://schemas.openxmlformats.org/officeDocument/2006/relationships/tags" Target="../tags/tag322.xml"/><Relationship Id="rId143" Type="http://schemas.openxmlformats.org/officeDocument/2006/relationships/tags" Target="../tags/tag321.xml"/><Relationship Id="rId142" Type="http://schemas.openxmlformats.org/officeDocument/2006/relationships/tags" Target="../tags/tag320.xml"/><Relationship Id="rId141" Type="http://schemas.openxmlformats.org/officeDocument/2006/relationships/tags" Target="../tags/tag319.xml"/><Relationship Id="rId140" Type="http://schemas.openxmlformats.org/officeDocument/2006/relationships/tags" Target="../tags/tag318.xml"/><Relationship Id="rId14" Type="http://schemas.openxmlformats.org/officeDocument/2006/relationships/tags" Target="../tags/tag192.xml"/><Relationship Id="rId139" Type="http://schemas.openxmlformats.org/officeDocument/2006/relationships/tags" Target="../tags/tag317.xml"/><Relationship Id="rId138" Type="http://schemas.openxmlformats.org/officeDocument/2006/relationships/tags" Target="../tags/tag316.xml"/><Relationship Id="rId137" Type="http://schemas.openxmlformats.org/officeDocument/2006/relationships/tags" Target="../tags/tag315.xml"/><Relationship Id="rId136" Type="http://schemas.openxmlformats.org/officeDocument/2006/relationships/tags" Target="../tags/tag314.xml"/><Relationship Id="rId135" Type="http://schemas.openxmlformats.org/officeDocument/2006/relationships/tags" Target="../tags/tag313.xml"/><Relationship Id="rId134" Type="http://schemas.openxmlformats.org/officeDocument/2006/relationships/tags" Target="../tags/tag312.xml"/><Relationship Id="rId133" Type="http://schemas.openxmlformats.org/officeDocument/2006/relationships/tags" Target="../tags/tag311.xml"/><Relationship Id="rId132" Type="http://schemas.openxmlformats.org/officeDocument/2006/relationships/tags" Target="../tags/tag310.xml"/><Relationship Id="rId131" Type="http://schemas.openxmlformats.org/officeDocument/2006/relationships/tags" Target="../tags/tag309.xml"/><Relationship Id="rId130" Type="http://schemas.openxmlformats.org/officeDocument/2006/relationships/tags" Target="../tags/tag308.xml"/><Relationship Id="rId13" Type="http://schemas.openxmlformats.org/officeDocument/2006/relationships/tags" Target="../tags/tag191.xml"/><Relationship Id="rId129" Type="http://schemas.openxmlformats.org/officeDocument/2006/relationships/tags" Target="../tags/tag307.xml"/><Relationship Id="rId128" Type="http://schemas.openxmlformats.org/officeDocument/2006/relationships/tags" Target="../tags/tag306.xml"/><Relationship Id="rId127" Type="http://schemas.openxmlformats.org/officeDocument/2006/relationships/tags" Target="../tags/tag305.xml"/><Relationship Id="rId126" Type="http://schemas.openxmlformats.org/officeDocument/2006/relationships/tags" Target="../tags/tag304.xml"/><Relationship Id="rId125" Type="http://schemas.openxmlformats.org/officeDocument/2006/relationships/tags" Target="../tags/tag303.xml"/><Relationship Id="rId124" Type="http://schemas.openxmlformats.org/officeDocument/2006/relationships/tags" Target="../tags/tag302.xml"/><Relationship Id="rId123" Type="http://schemas.openxmlformats.org/officeDocument/2006/relationships/tags" Target="../tags/tag301.xml"/><Relationship Id="rId122" Type="http://schemas.openxmlformats.org/officeDocument/2006/relationships/tags" Target="../tags/tag300.xml"/><Relationship Id="rId121" Type="http://schemas.openxmlformats.org/officeDocument/2006/relationships/tags" Target="../tags/tag299.xml"/><Relationship Id="rId120" Type="http://schemas.openxmlformats.org/officeDocument/2006/relationships/tags" Target="../tags/tag298.xml"/><Relationship Id="rId12" Type="http://schemas.openxmlformats.org/officeDocument/2006/relationships/tags" Target="../tags/tag190.xml"/><Relationship Id="rId119" Type="http://schemas.openxmlformats.org/officeDocument/2006/relationships/tags" Target="../tags/tag297.xml"/><Relationship Id="rId118" Type="http://schemas.openxmlformats.org/officeDocument/2006/relationships/tags" Target="../tags/tag296.xml"/><Relationship Id="rId117" Type="http://schemas.openxmlformats.org/officeDocument/2006/relationships/tags" Target="../tags/tag295.xml"/><Relationship Id="rId116" Type="http://schemas.openxmlformats.org/officeDocument/2006/relationships/tags" Target="../tags/tag294.xml"/><Relationship Id="rId115" Type="http://schemas.openxmlformats.org/officeDocument/2006/relationships/tags" Target="../tags/tag293.xml"/><Relationship Id="rId114" Type="http://schemas.openxmlformats.org/officeDocument/2006/relationships/tags" Target="../tags/tag292.xml"/><Relationship Id="rId113" Type="http://schemas.openxmlformats.org/officeDocument/2006/relationships/tags" Target="../tags/tag291.xml"/><Relationship Id="rId112" Type="http://schemas.openxmlformats.org/officeDocument/2006/relationships/tags" Target="../tags/tag290.xml"/><Relationship Id="rId111" Type="http://schemas.openxmlformats.org/officeDocument/2006/relationships/tags" Target="../tags/tag289.xml"/><Relationship Id="rId110" Type="http://schemas.openxmlformats.org/officeDocument/2006/relationships/tags" Target="../tags/tag288.xml"/><Relationship Id="rId11" Type="http://schemas.openxmlformats.org/officeDocument/2006/relationships/tags" Target="../tags/tag189.xml"/><Relationship Id="rId109" Type="http://schemas.openxmlformats.org/officeDocument/2006/relationships/tags" Target="../tags/tag287.xml"/><Relationship Id="rId108" Type="http://schemas.openxmlformats.org/officeDocument/2006/relationships/tags" Target="../tags/tag286.xml"/><Relationship Id="rId107" Type="http://schemas.openxmlformats.org/officeDocument/2006/relationships/tags" Target="../tags/tag285.xml"/><Relationship Id="rId106" Type="http://schemas.openxmlformats.org/officeDocument/2006/relationships/tags" Target="../tags/tag284.xml"/><Relationship Id="rId105" Type="http://schemas.openxmlformats.org/officeDocument/2006/relationships/tags" Target="../tags/tag283.xml"/><Relationship Id="rId104" Type="http://schemas.openxmlformats.org/officeDocument/2006/relationships/tags" Target="../tags/tag282.xml"/><Relationship Id="rId103" Type="http://schemas.openxmlformats.org/officeDocument/2006/relationships/tags" Target="../tags/tag281.xml"/><Relationship Id="rId102" Type="http://schemas.openxmlformats.org/officeDocument/2006/relationships/tags" Target="../tags/tag280.xml"/><Relationship Id="rId101" Type="http://schemas.openxmlformats.org/officeDocument/2006/relationships/tags" Target="../tags/tag279.xml"/><Relationship Id="rId100" Type="http://schemas.openxmlformats.org/officeDocument/2006/relationships/tags" Target="../tags/tag278.xml"/><Relationship Id="rId10" Type="http://schemas.openxmlformats.org/officeDocument/2006/relationships/tags" Target="../tags/tag188.xml"/><Relationship Id="rId1" Type="http://schemas.openxmlformats.org/officeDocument/2006/relationships/tags" Target="../tags/tag17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69.xml"/><Relationship Id="rId8" Type="http://schemas.openxmlformats.org/officeDocument/2006/relationships/tags" Target="../tags/tag368.xml"/><Relationship Id="rId7" Type="http://schemas.openxmlformats.org/officeDocument/2006/relationships/tags" Target="../tags/tag367.xml"/><Relationship Id="rId6" Type="http://schemas.openxmlformats.org/officeDocument/2006/relationships/tags" Target="../tags/tag366.xml"/><Relationship Id="rId5" Type="http://schemas.openxmlformats.org/officeDocument/2006/relationships/tags" Target="../tags/tag365.xml"/><Relationship Id="rId4" Type="http://schemas.openxmlformats.org/officeDocument/2006/relationships/tags" Target="../tags/tag364.xml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4" Type="http://schemas.openxmlformats.org/officeDocument/2006/relationships/notesSlide" Target="../notesSlides/notesSlide19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372.xml"/><Relationship Id="rId11" Type="http://schemas.openxmlformats.org/officeDocument/2006/relationships/tags" Target="../tags/tag371.xml"/><Relationship Id="rId10" Type="http://schemas.openxmlformats.org/officeDocument/2006/relationships/tags" Target="../tags/tag370.xml"/><Relationship Id="rId1" Type="http://schemas.openxmlformats.org/officeDocument/2006/relationships/tags" Target="../tags/tag36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0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378.xml"/><Relationship Id="rId8" Type="http://schemas.openxmlformats.org/officeDocument/2006/relationships/tags" Target="../tags/tag377.xml"/><Relationship Id="rId7" Type="http://schemas.openxmlformats.org/officeDocument/2006/relationships/image" Target="../media/image115.svg"/><Relationship Id="rId6" Type="http://schemas.openxmlformats.org/officeDocument/2006/relationships/image" Target="../media/image114.png"/><Relationship Id="rId5" Type="http://schemas.openxmlformats.org/officeDocument/2006/relationships/tags" Target="../tags/tag376.xml"/><Relationship Id="rId4" Type="http://schemas.openxmlformats.org/officeDocument/2006/relationships/tags" Target="../tags/tag375.xml"/><Relationship Id="rId31" Type="http://schemas.openxmlformats.org/officeDocument/2006/relationships/notesSlide" Target="../notesSlides/notesSlide20.xml"/><Relationship Id="rId30" Type="http://schemas.openxmlformats.org/officeDocument/2006/relationships/slideLayout" Target="../slideLayouts/slideLayout1.xml"/><Relationship Id="rId3" Type="http://schemas.openxmlformats.org/officeDocument/2006/relationships/tags" Target="../tags/tag374.xml"/><Relationship Id="rId29" Type="http://schemas.openxmlformats.org/officeDocument/2006/relationships/tags" Target="../tags/tag392.xml"/><Relationship Id="rId28" Type="http://schemas.openxmlformats.org/officeDocument/2006/relationships/image" Target="../media/image121.svg"/><Relationship Id="rId27" Type="http://schemas.openxmlformats.org/officeDocument/2006/relationships/image" Target="../media/image120.png"/><Relationship Id="rId26" Type="http://schemas.openxmlformats.org/officeDocument/2006/relationships/tags" Target="../tags/tag391.xml"/><Relationship Id="rId25" Type="http://schemas.openxmlformats.org/officeDocument/2006/relationships/tags" Target="../tags/tag390.xml"/><Relationship Id="rId24" Type="http://schemas.openxmlformats.org/officeDocument/2006/relationships/tags" Target="../tags/tag389.xml"/><Relationship Id="rId23" Type="http://schemas.openxmlformats.org/officeDocument/2006/relationships/tags" Target="../tags/tag388.xml"/><Relationship Id="rId22" Type="http://schemas.openxmlformats.org/officeDocument/2006/relationships/tags" Target="../tags/tag387.xml"/><Relationship Id="rId21" Type="http://schemas.openxmlformats.org/officeDocument/2006/relationships/image" Target="../media/image119.svg"/><Relationship Id="rId20" Type="http://schemas.openxmlformats.org/officeDocument/2006/relationships/image" Target="../media/image118.png"/><Relationship Id="rId2" Type="http://schemas.openxmlformats.org/officeDocument/2006/relationships/tags" Target="../tags/tag373.xml"/><Relationship Id="rId19" Type="http://schemas.openxmlformats.org/officeDocument/2006/relationships/tags" Target="../tags/tag386.xml"/><Relationship Id="rId18" Type="http://schemas.openxmlformats.org/officeDocument/2006/relationships/tags" Target="../tags/tag385.xml"/><Relationship Id="rId17" Type="http://schemas.openxmlformats.org/officeDocument/2006/relationships/tags" Target="../tags/tag384.xml"/><Relationship Id="rId16" Type="http://schemas.openxmlformats.org/officeDocument/2006/relationships/tags" Target="../tags/tag383.xml"/><Relationship Id="rId15" Type="http://schemas.openxmlformats.org/officeDocument/2006/relationships/tags" Target="../tags/tag382.xml"/><Relationship Id="rId14" Type="http://schemas.openxmlformats.org/officeDocument/2006/relationships/image" Target="../media/image117.svg"/><Relationship Id="rId13" Type="http://schemas.openxmlformats.org/officeDocument/2006/relationships/image" Target="../media/image116.png"/><Relationship Id="rId12" Type="http://schemas.openxmlformats.org/officeDocument/2006/relationships/tags" Target="../tags/tag381.xml"/><Relationship Id="rId11" Type="http://schemas.openxmlformats.org/officeDocument/2006/relationships/tags" Target="../tags/tag380.xml"/><Relationship Id="rId10" Type="http://schemas.openxmlformats.org/officeDocument/2006/relationships/tags" Target="../tags/tag379.xml"/><Relationship Id="rId1" Type="http://schemas.openxmlformats.org/officeDocument/2006/relationships/image" Target="../media/image113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400.xml"/><Relationship Id="rId8" Type="http://schemas.openxmlformats.org/officeDocument/2006/relationships/tags" Target="../tags/tag399.xml"/><Relationship Id="rId7" Type="http://schemas.openxmlformats.org/officeDocument/2006/relationships/tags" Target="../tags/tag398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Relationship Id="rId32" Type="http://schemas.openxmlformats.org/officeDocument/2006/relationships/notesSlide" Target="../notesSlides/notesSlide21.xml"/><Relationship Id="rId31" Type="http://schemas.openxmlformats.org/officeDocument/2006/relationships/slideLayout" Target="../slideLayouts/slideLayout7.xml"/><Relationship Id="rId30" Type="http://schemas.openxmlformats.org/officeDocument/2006/relationships/tags" Target="../tags/tag418.xml"/><Relationship Id="rId3" Type="http://schemas.openxmlformats.org/officeDocument/2006/relationships/tags" Target="../tags/tag394.xml"/><Relationship Id="rId29" Type="http://schemas.openxmlformats.org/officeDocument/2006/relationships/image" Target="../media/image125.png"/><Relationship Id="rId28" Type="http://schemas.openxmlformats.org/officeDocument/2006/relationships/tags" Target="../tags/tag417.xml"/><Relationship Id="rId27" Type="http://schemas.openxmlformats.org/officeDocument/2006/relationships/tags" Target="../tags/tag416.xml"/><Relationship Id="rId26" Type="http://schemas.openxmlformats.org/officeDocument/2006/relationships/tags" Target="../tags/tag415.xml"/><Relationship Id="rId25" Type="http://schemas.openxmlformats.org/officeDocument/2006/relationships/tags" Target="../tags/tag414.xml"/><Relationship Id="rId24" Type="http://schemas.openxmlformats.org/officeDocument/2006/relationships/tags" Target="../tags/tag413.xml"/><Relationship Id="rId23" Type="http://schemas.openxmlformats.org/officeDocument/2006/relationships/tags" Target="../tags/tag412.xml"/><Relationship Id="rId22" Type="http://schemas.openxmlformats.org/officeDocument/2006/relationships/image" Target="../media/image124.jpeg"/><Relationship Id="rId21" Type="http://schemas.openxmlformats.org/officeDocument/2006/relationships/tags" Target="../tags/tag411.xml"/><Relationship Id="rId20" Type="http://schemas.openxmlformats.org/officeDocument/2006/relationships/tags" Target="../tags/tag410.xml"/><Relationship Id="rId2" Type="http://schemas.openxmlformats.org/officeDocument/2006/relationships/image" Target="../media/image122.png"/><Relationship Id="rId19" Type="http://schemas.openxmlformats.org/officeDocument/2006/relationships/tags" Target="../tags/tag409.xml"/><Relationship Id="rId18" Type="http://schemas.openxmlformats.org/officeDocument/2006/relationships/tags" Target="../tags/tag408.xml"/><Relationship Id="rId17" Type="http://schemas.openxmlformats.org/officeDocument/2006/relationships/tags" Target="../tags/tag407.xml"/><Relationship Id="rId16" Type="http://schemas.openxmlformats.org/officeDocument/2006/relationships/tags" Target="../tags/tag406.xml"/><Relationship Id="rId15" Type="http://schemas.openxmlformats.org/officeDocument/2006/relationships/tags" Target="../tags/tag405.xml"/><Relationship Id="rId14" Type="http://schemas.openxmlformats.org/officeDocument/2006/relationships/image" Target="../media/image123.jpeg"/><Relationship Id="rId13" Type="http://schemas.openxmlformats.org/officeDocument/2006/relationships/tags" Target="../tags/tag404.xml"/><Relationship Id="rId12" Type="http://schemas.openxmlformats.org/officeDocument/2006/relationships/tags" Target="../tags/tag403.xml"/><Relationship Id="rId11" Type="http://schemas.openxmlformats.org/officeDocument/2006/relationships/tags" Target="../tags/tag402.xml"/><Relationship Id="rId10" Type="http://schemas.openxmlformats.org/officeDocument/2006/relationships/tags" Target="../tags/tag401.xml"/><Relationship Id="rId1" Type="http://schemas.openxmlformats.org/officeDocument/2006/relationships/tags" Target="../tags/tag393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426.xml"/><Relationship Id="rId8" Type="http://schemas.openxmlformats.org/officeDocument/2006/relationships/tags" Target="../tags/tag425.xml"/><Relationship Id="rId7" Type="http://schemas.openxmlformats.org/officeDocument/2006/relationships/tags" Target="../tags/tag424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3" Type="http://schemas.openxmlformats.org/officeDocument/2006/relationships/image" Target="../media/image126.png"/><Relationship Id="rId23" Type="http://schemas.openxmlformats.org/officeDocument/2006/relationships/notesSlide" Target="../notesSlides/notesSlide22.xml"/><Relationship Id="rId22" Type="http://schemas.openxmlformats.org/officeDocument/2006/relationships/slideLayout" Target="../slideLayouts/slideLayout7.xml"/><Relationship Id="rId21" Type="http://schemas.openxmlformats.org/officeDocument/2006/relationships/image" Target="../media/image128.png"/><Relationship Id="rId20" Type="http://schemas.openxmlformats.org/officeDocument/2006/relationships/tags" Target="../tags/tag436.xml"/><Relationship Id="rId2" Type="http://schemas.openxmlformats.org/officeDocument/2006/relationships/tags" Target="../tags/tag420.xml"/><Relationship Id="rId19" Type="http://schemas.openxmlformats.org/officeDocument/2006/relationships/tags" Target="../tags/tag435.xml"/><Relationship Id="rId18" Type="http://schemas.openxmlformats.org/officeDocument/2006/relationships/tags" Target="../tags/tag434.xml"/><Relationship Id="rId17" Type="http://schemas.openxmlformats.org/officeDocument/2006/relationships/tags" Target="../tags/tag433.xml"/><Relationship Id="rId16" Type="http://schemas.openxmlformats.org/officeDocument/2006/relationships/tags" Target="../tags/tag432.xml"/><Relationship Id="rId15" Type="http://schemas.openxmlformats.org/officeDocument/2006/relationships/tags" Target="../tags/tag431.xml"/><Relationship Id="rId14" Type="http://schemas.openxmlformats.org/officeDocument/2006/relationships/tags" Target="../tags/tag430.xml"/><Relationship Id="rId13" Type="http://schemas.openxmlformats.org/officeDocument/2006/relationships/tags" Target="../tags/tag429.xml"/><Relationship Id="rId12" Type="http://schemas.openxmlformats.org/officeDocument/2006/relationships/tags" Target="../tags/tag428.xml"/><Relationship Id="rId11" Type="http://schemas.openxmlformats.org/officeDocument/2006/relationships/tags" Target="../tags/tag427.xml"/><Relationship Id="rId10" Type="http://schemas.openxmlformats.org/officeDocument/2006/relationships/image" Target="../media/image127.png"/><Relationship Id="rId1" Type="http://schemas.openxmlformats.org/officeDocument/2006/relationships/tags" Target="../tags/tag419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444.xml"/><Relationship Id="rId8" Type="http://schemas.openxmlformats.org/officeDocument/2006/relationships/tags" Target="../tags/tag443.xml"/><Relationship Id="rId7" Type="http://schemas.openxmlformats.org/officeDocument/2006/relationships/tags" Target="../tags/tag442.xml"/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image" Target="../media/image129.png"/><Relationship Id="rId11" Type="http://schemas.openxmlformats.org/officeDocument/2006/relationships/notesSlide" Target="../notesSlides/notesSlide23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37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1.png"/><Relationship Id="rId8" Type="http://schemas.openxmlformats.org/officeDocument/2006/relationships/image" Target="../media/image130.png"/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tags" Target="../tags/tag448.xml"/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1" Type="http://schemas.openxmlformats.org/officeDocument/2006/relationships/notesSlide" Target="../notesSlides/notesSlide2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45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459.xml"/><Relationship Id="rId8" Type="http://schemas.openxmlformats.org/officeDocument/2006/relationships/tags" Target="../tags/tag458.xml"/><Relationship Id="rId7" Type="http://schemas.openxmlformats.org/officeDocument/2006/relationships/tags" Target="../tags/tag457.xml"/><Relationship Id="rId6" Type="http://schemas.openxmlformats.org/officeDocument/2006/relationships/tags" Target="../tags/tag456.xml"/><Relationship Id="rId5" Type="http://schemas.openxmlformats.org/officeDocument/2006/relationships/tags" Target="../tags/tag455.xml"/><Relationship Id="rId4" Type="http://schemas.openxmlformats.org/officeDocument/2006/relationships/tags" Target="../tags/tag454.xml"/><Relationship Id="rId3" Type="http://schemas.openxmlformats.org/officeDocument/2006/relationships/tags" Target="../tags/tag453.xml"/><Relationship Id="rId29" Type="http://schemas.openxmlformats.org/officeDocument/2006/relationships/notesSlide" Target="../notesSlides/notesSlide25.xml"/><Relationship Id="rId28" Type="http://schemas.openxmlformats.org/officeDocument/2006/relationships/slideLayout" Target="../slideLayouts/slideLayout1.xml"/><Relationship Id="rId27" Type="http://schemas.openxmlformats.org/officeDocument/2006/relationships/image" Target="../media/image133.png"/><Relationship Id="rId26" Type="http://schemas.openxmlformats.org/officeDocument/2006/relationships/tags" Target="../tags/tag476.xml"/><Relationship Id="rId25" Type="http://schemas.openxmlformats.org/officeDocument/2006/relationships/tags" Target="../tags/tag475.xml"/><Relationship Id="rId24" Type="http://schemas.openxmlformats.org/officeDocument/2006/relationships/tags" Target="../tags/tag474.xml"/><Relationship Id="rId23" Type="http://schemas.openxmlformats.org/officeDocument/2006/relationships/tags" Target="../tags/tag473.xml"/><Relationship Id="rId22" Type="http://schemas.openxmlformats.org/officeDocument/2006/relationships/tags" Target="../tags/tag472.xml"/><Relationship Id="rId21" Type="http://schemas.openxmlformats.org/officeDocument/2006/relationships/tags" Target="../tags/tag471.xml"/><Relationship Id="rId20" Type="http://schemas.openxmlformats.org/officeDocument/2006/relationships/tags" Target="../tags/tag470.xml"/><Relationship Id="rId2" Type="http://schemas.openxmlformats.org/officeDocument/2006/relationships/tags" Target="../tags/tag452.xml"/><Relationship Id="rId19" Type="http://schemas.openxmlformats.org/officeDocument/2006/relationships/tags" Target="../tags/tag469.xml"/><Relationship Id="rId18" Type="http://schemas.openxmlformats.org/officeDocument/2006/relationships/tags" Target="../tags/tag468.xml"/><Relationship Id="rId17" Type="http://schemas.openxmlformats.org/officeDocument/2006/relationships/tags" Target="../tags/tag467.xml"/><Relationship Id="rId16" Type="http://schemas.openxmlformats.org/officeDocument/2006/relationships/tags" Target="../tags/tag466.xml"/><Relationship Id="rId15" Type="http://schemas.openxmlformats.org/officeDocument/2006/relationships/tags" Target="../tags/tag465.xml"/><Relationship Id="rId14" Type="http://schemas.openxmlformats.org/officeDocument/2006/relationships/tags" Target="../tags/tag464.xml"/><Relationship Id="rId13" Type="http://schemas.openxmlformats.org/officeDocument/2006/relationships/tags" Target="../tags/tag463.xml"/><Relationship Id="rId12" Type="http://schemas.openxmlformats.org/officeDocument/2006/relationships/tags" Target="../tags/tag462.xml"/><Relationship Id="rId11" Type="http://schemas.openxmlformats.org/officeDocument/2006/relationships/tags" Target="../tags/tag461.xml"/><Relationship Id="rId10" Type="http://schemas.openxmlformats.org/officeDocument/2006/relationships/tags" Target="../tags/tag460.xml"/><Relationship Id="rId1" Type="http://schemas.openxmlformats.org/officeDocument/2006/relationships/image" Target="../media/image13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2.jpeg"/><Relationship Id="rId8" Type="http://schemas.openxmlformats.org/officeDocument/2006/relationships/image" Target="../media/image141.jpeg"/><Relationship Id="rId7" Type="http://schemas.openxmlformats.org/officeDocument/2006/relationships/image" Target="../media/image140.png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5" Type="http://schemas.openxmlformats.org/officeDocument/2006/relationships/notesSlide" Target="../notesSlides/notesSlide26.xml"/><Relationship Id="rId14" Type="http://schemas.openxmlformats.org/officeDocument/2006/relationships/slideLayout" Target="../slideLayouts/slideLayout12.xml"/><Relationship Id="rId13" Type="http://schemas.openxmlformats.org/officeDocument/2006/relationships/image" Target="../media/image146.jpeg"/><Relationship Id="rId12" Type="http://schemas.openxmlformats.org/officeDocument/2006/relationships/image" Target="../media/image145.jpeg"/><Relationship Id="rId11" Type="http://schemas.openxmlformats.org/officeDocument/2006/relationships/image" Target="../media/image144.jpeg"/><Relationship Id="rId10" Type="http://schemas.openxmlformats.org/officeDocument/2006/relationships/image" Target="../media/image143.jpeg"/><Relationship Id="rId1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51.jpeg"/><Relationship Id="rId4" Type="http://schemas.openxmlformats.org/officeDocument/2006/relationships/image" Target="../media/image150.png"/><Relationship Id="rId3" Type="http://schemas.openxmlformats.org/officeDocument/2006/relationships/image" Target="../media/image149.png"/><Relationship Id="rId2" Type="http://schemas.openxmlformats.org/officeDocument/2006/relationships/image" Target="../media/image148.jpeg"/><Relationship Id="rId1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8.xml"/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57.png"/><Relationship Id="rId5" Type="http://schemas.openxmlformats.org/officeDocument/2006/relationships/image" Target="../media/image156.png"/><Relationship Id="rId4" Type="http://schemas.openxmlformats.org/officeDocument/2006/relationships/image" Target="../media/image155.jpeg"/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image" Target="../media/image152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tags" Target="../tags/tag484.xml"/><Relationship Id="rId8" Type="http://schemas.openxmlformats.org/officeDocument/2006/relationships/tags" Target="../tags/tag483.xml"/><Relationship Id="rId7" Type="http://schemas.openxmlformats.org/officeDocument/2006/relationships/tags" Target="../tags/tag482.xml"/><Relationship Id="rId6" Type="http://schemas.openxmlformats.org/officeDocument/2006/relationships/tags" Target="../tags/tag481.xml"/><Relationship Id="rId5" Type="http://schemas.openxmlformats.org/officeDocument/2006/relationships/tags" Target="../tags/tag480.xml"/><Relationship Id="rId4" Type="http://schemas.openxmlformats.org/officeDocument/2006/relationships/tags" Target="../tags/tag479.xml"/><Relationship Id="rId3" Type="http://schemas.openxmlformats.org/officeDocument/2006/relationships/image" Target="../media/image158.png"/><Relationship Id="rId20" Type="http://schemas.openxmlformats.org/officeDocument/2006/relationships/notesSlide" Target="../notesSlides/notesSlide29.xml"/><Relationship Id="rId2" Type="http://schemas.openxmlformats.org/officeDocument/2006/relationships/tags" Target="../tags/tag478.xml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63.png"/><Relationship Id="rId17" Type="http://schemas.openxmlformats.org/officeDocument/2006/relationships/image" Target="../media/image162.png"/><Relationship Id="rId16" Type="http://schemas.openxmlformats.org/officeDocument/2006/relationships/image" Target="../media/image161.png"/><Relationship Id="rId15" Type="http://schemas.openxmlformats.org/officeDocument/2006/relationships/image" Target="../media/image160.png"/><Relationship Id="rId14" Type="http://schemas.openxmlformats.org/officeDocument/2006/relationships/image" Target="../media/image159.png"/><Relationship Id="rId13" Type="http://schemas.openxmlformats.org/officeDocument/2006/relationships/tags" Target="../tags/tag488.xml"/><Relationship Id="rId12" Type="http://schemas.openxmlformats.org/officeDocument/2006/relationships/tags" Target="../tags/tag487.xml"/><Relationship Id="rId11" Type="http://schemas.openxmlformats.org/officeDocument/2006/relationships/tags" Target="../tags/tag486.xml"/><Relationship Id="rId10" Type="http://schemas.openxmlformats.org/officeDocument/2006/relationships/tags" Target="../tags/tag485.xml"/><Relationship Id="rId1" Type="http://schemas.openxmlformats.org/officeDocument/2006/relationships/tags" Target="../tags/tag47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4.jpeg"/></Relationships>
</file>

<file path=ppt/slides/_rels/slide3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3.png"/><Relationship Id="rId8" Type="http://schemas.openxmlformats.org/officeDocument/2006/relationships/image" Target="../media/image172.svg"/><Relationship Id="rId7" Type="http://schemas.openxmlformats.org/officeDocument/2006/relationships/image" Target="../media/image171.png"/><Relationship Id="rId6" Type="http://schemas.openxmlformats.org/officeDocument/2006/relationships/image" Target="../media/image170.svg"/><Relationship Id="rId5" Type="http://schemas.openxmlformats.org/officeDocument/2006/relationships/image" Target="../media/image169.png"/><Relationship Id="rId4" Type="http://schemas.openxmlformats.org/officeDocument/2006/relationships/image" Target="../media/image168.svg"/><Relationship Id="rId3" Type="http://schemas.openxmlformats.org/officeDocument/2006/relationships/image" Target="../media/image167.png"/><Relationship Id="rId2" Type="http://schemas.openxmlformats.org/officeDocument/2006/relationships/image" Target="../media/image166.svg"/><Relationship Id="rId14" Type="http://schemas.openxmlformats.org/officeDocument/2006/relationships/notesSlide" Target="../notesSlides/notesSlide31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176.svg"/><Relationship Id="rId11" Type="http://schemas.openxmlformats.org/officeDocument/2006/relationships/image" Target="../media/image175.png"/><Relationship Id="rId10" Type="http://schemas.openxmlformats.org/officeDocument/2006/relationships/image" Target="../media/image174.svg"/><Relationship Id="rId1" Type="http://schemas.openxmlformats.org/officeDocument/2006/relationships/image" Target="../media/image1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7.jpeg"/></Relationships>
</file>

<file path=ppt/slides/_rels/slide3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3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490.xml"/><Relationship Id="rId6" Type="http://schemas.openxmlformats.org/officeDocument/2006/relationships/tags" Target="../tags/tag489.xml"/><Relationship Id="rId5" Type="http://schemas.openxmlformats.org/officeDocument/2006/relationships/image" Target="../media/image182.svg"/><Relationship Id="rId4" Type="http://schemas.openxmlformats.org/officeDocument/2006/relationships/image" Target="../media/image181.png"/><Relationship Id="rId3" Type="http://schemas.openxmlformats.org/officeDocument/2006/relationships/image" Target="../media/image180.svg"/><Relationship Id="rId2" Type="http://schemas.openxmlformats.org/officeDocument/2006/relationships/image" Target="../media/image179.png"/><Relationship Id="rId1" Type="http://schemas.openxmlformats.org/officeDocument/2006/relationships/image" Target="../media/image178.jpeg"/></Relationships>
</file>

<file path=ppt/slides/_rels/slide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0.png"/><Relationship Id="rId8" Type="http://schemas.openxmlformats.org/officeDocument/2006/relationships/image" Target="../media/image189.svg"/><Relationship Id="rId7" Type="http://schemas.openxmlformats.org/officeDocument/2006/relationships/image" Target="../media/image188.png"/><Relationship Id="rId6" Type="http://schemas.openxmlformats.org/officeDocument/2006/relationships/image" Target="../media/image187.svg"/><Relationship Id="rId5" Type="http://schemas.openxmlformats.org/officeDocument/2006/relationships/image" Target="../media/image186.png"/><Relationship Id="rId4" Type="http://schemas.openxmlformats.org/officeDocument/2006/relationships/image" Target="../media/image185.png"/><Relationship Id="rId3" Type="http://schemas.openxmlformats.org/officeDocument/2006/relationships/tags" Target="../tags/tag491.xml"/><Relationship Id="rId27" Type="http://schemas.openxmlformats.org/officeDocument/2006/relationships/notesSlide" Target="../notesSlides/notesSlide34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498.xml"/><Relationship Id="rId24" Type="http://schemas.openxmlformats.org/officeDocument/2006/relationships/tags" Target="../tags/tag497.xml"/><Relationship Id="rId23" Type="http://schemas.openxmlformats.org/officeDocument/2006/relationships/image" Target="../media/image199.svg"/><Relationship Id="rId22" Type="http://schemas.openxmlformats.org/officeDocument/2006/relationships/image" Target="../media/image198.png"/><Relationship Id="rId21" Type="http://schemas.openxmlformats.org/officeDocument/2006/relationships/tags" Target="../tags/tag496.xml"/><Relationship Id="rId20" Type="http://schemas.openxmlformats.org/officeDocument/2006/relationships/tags" Target="../tags/tag495.xml"/><Relationship Id="rId2" Type="http://schemas.openxmlformats.org/officeDocument/2006/relationships/image" Target="../media/image184.svg"/><Relationship Id="rId19" Type="http://schemas.openxmlformats.org/officeDocument/2006/relationships/image" Target="../media/image197.png"/><Relationship Id="rId18" Type="http://schemas.openxmlformats.org/officeDocument/2006/relationships/tags" Target="../tags/tag494.xml"/><Relationship Id="rId17" Type="http://schemas.openxmlformats.org/officeDocument/2006/relationships/tags" Target="../tags/tag493.xml"/><Relationship Id="rId16" Type="http://schemas.openxmlformats.org/officeDocument/2006/relationships/image" Target="../media/image196.png"/><Relationship Id="rId15" Type="http://schemas.openxmlformats.org/officeDocument/2006/relationships/tags" Target="../tags/tag492.xml"/><Relationship Id="rId14" Type="http://schemas.openxmlformats.org/officeDocument/2006/relationships/image" Target="../media/image195.svg"/><Relationship Id="rId13" Type="http://schemas.openxmlformats.org/officeDocument/2006/relationships/image" Target="../media/image194.png"/><Relationship Id="rId12" Type="http://schemas.openxmlformats.org/officeDocument/2006/relationships/image" Target="../media/image193.svg"/><Relationship Id="rId11" Type="http://schemas.openxmlformats.org/officeDocument/2006/relationships/image" Target="../media/image192.png"/><Relationship Id="rId10" Type="http://schemas.openxmlformats.org/officeDocument/2006/relationships/image" Target="../media/image191.svg"/><Relationship Id="rId1" Type="http://schemas.openxmlformats.org/officeDocument/2006/relationships/image" Target="../media/image183.png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00.xml"/><Relationship Id="rId4" Type="http://schemas.openxmlformats.org/officeDocument/2006/relationships/tags" Target="../tags/tag499.xml"/><Relationship Id="rId3" Type="http://schemas.openxmlformats.org/officeDocument/2006/relationships/image" Target="../media/image202.jpeg"/><Relationship Id="rId2" Type="http://schemas.openxmlformats.org/officeDocument/2006/relationships/image" Target="../media/image201.png"/><Relationship Id="rId1" Type="http://schemas.openxmlformats.org/officeDocument/2006/relationships/image" Target="../media/image200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9.svg"/><Relationship Id="rId8" Type="http://schemas.openxmlformats.org/officeDocument/2006/relationships/image" Target="../media/image208.png"/><Relationship Id="rId7" Type="http://schemas.openxmlformats.org/officeDocument/2006/relationships/image" Target="../media/image207.png"/><Relationship Id="rId6" Type="http://schemas.openxmlformats.org/officeDocument/2006/relationships/image" Target="../media/image206.png"/><Relationship Id="rId5" Type="http://schemas.openxmlformats.org/officeDocument/2006/relationships/image" Target="../media/image205.svg"/><Relationship Id="rId4" Type="http://schemas.openxmlformats.org/officeDocument/2006/relationships/image" Target="../media/image204.png"/><Relationship Id="rId3" Type="http://schemas.openxmlformats.org/officeDocument/2006/relationships/tags" Target="../tags/tag502.xml"/><Relationship Id="rId2" Type="http://schemas.openxmlformats.org/officeDocument/2006/relationships/tags" Target="../tags/tag501.xml"/><Relationship Id="rId15" Type="http://schemas.openxmlformats.org/officeDocument/2006/relationships/notesSlide" Target="../notesSlides/notesSlide36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3.png"/><Relationship Id="rId12" Type="http://schemas.openxmlformats.org/officeDocument/2006/relationships/image" Target="../media/image212.svg"/><Relationship Id="rId11" Type="http://schemas.openxmlformats.org/officeDocument/2006/relationships/image" Target="../media/image211.png"/><Relationship Id="rId10" Type="http://schemas.openxmlformats.org/officeDocument/2006/relationships/image" Target="../media/image210.png"/><Relationship Id="rId1" Type="http://schemas.openxmlformats.org/officeDocument/2006/relationships/image" Target="../media/image203.jpe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3.xml"/><Relationship Id="rId1" Type="http://schemas.openxmlformats.org/officeDocument/2006/relationships/image" Target="../media/image213.jpeg"/></Relationships>
</file>

<file path=ppt/slides/_rels/slide3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0.svg"/><Relationship Id="rId8" Type="http://schemas.openxmlformats.org/officeDocument/2006/relationships/image" Target="../media/image219.png"/><Relationship Id="rId7" Type="http://schemas.openxmlformats.org/officeDocument/2006/relationships/image" Target="../media/image218.svg"/><Relationship Id="rId6" Type="http://schemas.openxmlformats.org/officeDocument/2006/relationships/image" Target="../media/image217.png"/><Relationship Id="rId5" Type="http://schemas.openxmlformats.org/officeDocument/2006/relationships/image" Target="../media/image216.svg"/><Relationship Id="rId4" Type="http://schemas.openxmlformats.org/officeDocument/2006/relationships/image" Target="../media/image215.png"/><Relationship Id="rId3" Type="http://schemas.openxmlformats.org/officeDocument/2006/relationships/tags" Target="../tags/tag505.xml"/><Relationship Id="rId2" Type="http://schemas.openxmlformats.org/officeDocument/2006/relationships/image" Target="../media/image214.jpeg"/><Relationship Id="rId13" Type="http://schemas.openxmlformats.org/officeDocument/2006/relationships/notesSlide" Target="../notesSlides/notesSlide38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22.svg"/><Relationship Id="rId10" Type="http://schemas.openxmlformats.org/officeDocument/2006/relationships/image" Target="../media/image221.png"/><Relationship Id="rId1" Type="http://schemas.openxmlformats.org/officeDocument/2006/relationships/tags" Target="../tags/tag504.xml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tags" Target="../tags/tag514.xml"/><Relationship Id="rId8" Type="http://schemas.openxmlformats.org/officeDocument/2006/relationships/tags" Target="../tags/tag513.xml"/><Relationship Id="rId7" Type="http://schemas.openxmlformats.org/officeDocument/2006/relationships/tags" Target="../tags/tag512.xml"/><Relationship Id="rId63" Type="http://schemas.openxmlformats.org/officeDocument/2006/relationships/notesSlide" Target="../notesSlides/notesSlide39.xml"/><Relationship Id="rId62" Type="http://schemas.openxmlformats.org/officeDocument/2006/relationships/slideLayout" Target="../slideLayouts/slideLayout1.xml"/><Relationship Id="rId61" Type="http://schemas.openxmlformats.org/officeDocument/2006/relationships/tags" Target="../tags/tag562.xml"/><Relationship Id="rId60" Type="http://schemas.openxmlformats.org/officeDocument/2006/relationships/tags" Target="../tags/tag561.xml"/><Relationship Id="rId6" Type="http://schemas.openxmlformats.org/officeDocument/2006/relationships/tags" Target="../tags/tag511.xml"/><Relationship Id="rId59" Type="http://schemas.openxmlformats.org/officeDocument/2006/relationships/tags" Target="../tags/tag560.xml"/><Relationship Id="rId58" Type="http://schemas.openxmlformats.org/officeDocument/2006/relationships/tags" Target="../tags/tag559.xml"/><Relationship Id="rId57" Type="http://schemas.openxmlformats.org/officeDocument/2006/relationships/tags" Target="../tags/tag558.xml"/><Relationship Id="rId56" Type="http://schemas.openxmlformats.org/officeDocument/2006/relationships/image" Target="../media/image226.svg"/><Relationship Id="rId55" Type="http://schemas.openxmlformats.org/officeDocument/2006/relationships/image" Target="../media/image225.png"/><Relationship Id="rId54" Type="http://schemas.openxmlformats.org/officeDocument/2006/relationships/tags" Target="../tags/tag557.xml"/><Relationship Id="rId53" Type="http://schemas.openxmlformats.org/officeDocument/2006/relationships/image" Target="../media/image224.svg"/><Relationship Id="rId52" Type="http://schemas.openxmlformats.org/officeDocument/2006/relationships/image" Target="../media/image223.png"/><Relationship Id="rId51" Type="http://schemas.openxmlformats.org/officeDocument/2006/relationships/tags" Target="../tags/tag556.xml"/><Relationship Id="rId50" Type="http://schemas.openxmlformats.org/officeDocument/2006/relationships/tags" Target="../tags/tag555.xml"/><Relationship Id="rId5" Type="http://schemas.openxmlformats.org/officeDocument/2006/relationships/tags" Target="../tags/tag510.xml"/><Relationship Id="rId49" Type="http://schemas.openxmlformats.org/officeDocument/2006/relationships/tags" Target="../tags/tag554.xml"/><Relationship Id="rId48" Type="http://schemas.openxmlformats.org/officeDocument/2006/relationships/tags" Target="../tags/tag553.xml"/><Relationship Id="rId47" Type="http://schemas.openxmlformats.org/officeDocument/2006/relationships/tags" Target="../tags/tag552.xml"/><Relationship Id="rId46" Type="http://schemas.openxmlformats.org/officeDocument/2006/relationships/tags" Target="../tags/tag551.xml"/><Relationship Id="rId45" Type="http://schemas.openxmlformats.org/officeDocument/2006/relationships/tags" Target="../tags/tag550.xml"/><Relationship Id="rId44" Type="http://schemas.openxmlformats.org/officeDocument/2006/relationships/tags" Target="../tags/tag549.xml"/><Relationship Id="rId43" Type="http://schemas.openxmlformats.org/officeDocument/2006/relationships/tags" Target="../tags/tag548.xml"/><Relationship Id="rId42" Type="http://schemas.openxmlformats.org/officeDocument/2006/relationships/tags" Target="../tags/tag547.xml"/><Relationship Id="rId41" Type="http://schemas.openxmlformats.org/officeDocument/2006/relationships/tags" Target="../tags/tag546.xml"/><Relationship Id="rId40" Type="http://schemas.openxmlformats.org/officeDocument/2006/relationships/tags" Target="../tags/tag545.xml"/><Relationship Id="rId4" Type="http://schemas.openxmlformats.org/officeDocument/2006/relationships/tags" Target="../tags/tag509.xml"/><Relationship Id="rId39" Type="http://schemas.openxmlformats.org/officeDocument/2006/relationships/tags" Target="../tags/tag544.xml"/><Relationship Id="rId38" Type="http://schemas.openxmlformats.org/officeDocument/2006/relationships/tags" Target="../tags/tag543.xml"/><Relationship Id="rId37" Type="http://schemas.openxmlformats.org/officeDocument/2006/relationships/tags" Target="../tags/tag542.xml"/><Relationship Id="rId36" Type="http://schemas.openxmlformats.org/officeDocument/2006/relationships/tags" Target="../tags/tag541.xml"/><Relationship Id="rId35" Type="http://schemas.openxmlformats.org/officeDocument/2006/relationships/tags" Target="../tags/tag540.xml"/><Relationship Id="rId34" Type="http://schemas.openxmlformats.org/officeDocument/2006/relationships/tags" Target="../tags/tag539.xml"/><Relationship Id="rId33" Type="http://schemas.openxmlformats.org/officeDocument/2006/relationships/tags" Target="../tags/tag538.xml"/><Relationship Id="rId32" Type="http://schemas.openxmlformats.org/officeDocument/2006/relationships/tags" Target="../tags/tag537.xml"/><Relationship Id="rId31" Type="http://schemas.openxmlformats.org/officeDocument/2006/relationships/tags" Target="../tags/tag536.xml"/><Relationship Id="rId30" Type="http://schemas.openxmlformats.org/officeDocument/2006/relationships/tags" Target="../tags/tag535.xml"/><Relationship Id="rId3" Type="http://schemas.openxmlformats.org/officeDocument/2006/relationships/tags" Target="../tags/tag508.xml"/><Relationship Id="rId29" Type="http://schemas.openxmlformats.org/officeDocument/2006/relationships/tags" Target="../tags/tag534.xml"/><Relationship Id="rId28" Type="http://schemas.openxmlformats.org/officeDocument/2006/relationships/tags" Target="../tags/tag533.xml"/><Relationship Id="rId27" Type="http://schemas.openxmlformats.org/officeDocument/2006/relationships/tags" Target="../tags/tag532.xml"/><Relationship Id="rId26" Type="http://schemas.openxmlformats.org/officeDocument/2006/relationships/tags" Target="../tags/tag531.xml"/><Relationship Id="rId25" Type="http://schemas.openxmlformats.org/officeDocument/2006/relationships/tags" Target="../tags/tag530.xml"/><Relationship Id="rId24" Type="http://schemas.openxmlformats.org/officeDocument/2006/relationships/tags" Target="../tags/tag529.xml"/><Relationship Id="rId23" Type="http://schemas.openxmlformats.org/officeDocument/2006/relationships/tags" Target="../tags/tag528.xml"/><Relationship Id="rId22" Type="http://schemas.openxmlformats.org/officeDocument/2006/relationships/tags" Target="../tags/tag527.xml"/><Relationship Id="rId21" Type="http://schemas.openxmlformats.org/officeDocument/2006/relationships/tags" Target="../tags/tag526.xml"/><Relationship Id="rId20" Type="http://schemas.openxmlformats.org/officeDocument/2006/relationships/tags" Target="../tags/tag525.xml"/><Relationship Id="rId2" Type="http://schemas.openxmlformats.org/officeDocument/2006/relationships/tags" Target="../tags/tag507.xml"/><Relationship Id="rId19" Type="http://schemas.openxmlformats.org/officeDocument/2006/relationships/tags" Target="../tags/tag524.xml"/><Relationship Id="rId18" Type="http://schemas.openxmlformats.org/officeDocument/2006/relationships/tags" Target="../tags/tag523.xml"/><Relationship Id="rId17" Type="http://schemas.openxmlformats.org/officeDocument/2006/relationships/tags" Target="../tags/tag522.xml"/><Relationship Id="rId16" Type="http://schemas.openxmlformats.org/officeDocument/2006/relationships/tags" Target="../tags/tag521.xml"/><Relationship Id="rId15" Type="http://schemas.openxmlformats.org/officeDocument/2006/relationships/tags" Target="../tags/tag520.xml"/><Relationship Id="rId14" Type="http://schemas.openxmlformats.org/officeDocument/2006/relationships/tags" Target="../tags/tag519.xml"/><Relationship Id="rId13" Type="http://schemas.openxmlformats.org/officeDocument/2006/relationships/tags" Target="../tags/tag518.xml"/><Relationship Id="rId12" Type="http://schemas.openxmlformats.org/officeDocument/2006/relationships/tags" Target="../tags/tag517.xml"/><Relationship Id="rId11" Type="http://schemas.openxmlformats.org/officeDocument/2006/relationships/tags" Target="../tags/tag516.xml"/><Relationship Id="rId10" Type="http://schemas.openxmlformats.org/officeDocument/2006/relationships/tags" Target="../tags/tag515.xml"/><Relationship Id="rId1" Type="http://schemas.openxmlformats.org/officeDocument/2006/relationships/tags" Target="../tags/tag50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tags" Target="../tags/tag11.xml"/></Relationships>
</file>

<file path=ppt/slides/_rels/slide4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0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9.png"/><Relationship Id="rId2" Type="http://schemas.openxmlformats.org/officeDocument/2006/relationships/image" Target="../media/image228.webp"/><Relationship Id="rId1" Type="http://schemas.openxmlformats.org/officeDocument/2006/relationships/image" Target="../media/image227.web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4.jpeg"/></Relationships>
</file>

<file path=ppt/slides/_rels/slide42.xml.rels><?xml version="1.0" encoding="UTF-8" standalone="yes"?>
<Relationships xmlns="http://schemas.openxmlformats.org/package/2006/relationships"><Relationship Id="rId9" Type="http://schemas.openxmlformats.org/officeDocument/2006/relationships/tags" Target="../tags/tag567.xml"/><Relationship Id="rId8" Type="http://schemas.openxmlformats.org/officeDocument/2006/relationships/tags" Target="../tags/tag566.xml"/><Relationship Id="rId7" Type="http://schemas.openxmlformats.org/officeDocument/2006/relationships/tags" Target="../tags/tag565.xml"/><Relationship Id="rId6" Type="http://schemas.openxmlformats.org/officeDocument/2006/relationships/tags" Target="../tags/tag564.xml"/><Relationship Id="rId5" Type="http://schemas.openxmlformats.org/officeDocument/2006/relationships/tags" Target="../tags/tag563.xml"/><Relationship Id="rId4" Type="http://schemas.openxmlformats.org/officeDocument/2006/relationships/image" Target="../media/image233.svg"/><Relationship Id="rId3" Type="http://schemas.openxmlformats.org/officeDocument/2006/relationships/image" Target="../media/image232.png"/><Relationship Id="rId2" Type="http://schemas.openxmlformats.org/officeDocument/2006/relationships/image" Target="../media/image231.svg"/><Relationship Id="rId15" Type="http://schemas.openxmlformats.org/officeDocument/2006/relationships/notesSlide" Target="../notesSlides/notesSlide42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571.xml"/><Relationship Id="rId12" Type="http://schemas.openxmlformats.org/officeDocument/2006/relationships/tags" Target="../tags/tag570.xml"/><Relationship Id="rId11" Type="http://schemas.openxmlformats.org/officeDocument/2006/relationships/tags" Target="../tags/tag569.xml"/><Relationship Id="rId10" Type="http://schemas.openxmlformats.org/officeDocument/2006/relationships/tags" Target="../tags/tag568.xml"/><Relationship Id="rId1" Type="http://schemas.openxmlformats.org/officeDocument/2006/relationships/image" Target="../media/image230.png"/></Relationships>
</file>

<file path=ppt/slides/_rels/slide43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0.svg"/><Relationship Id="rId8" Type="http://schemas.openxmlformats.org/officeDocument/2006/relationships/image" Target="../media/image239.png"/><Relationship Id="rId7" Type="http://schemas.openxmlformats.org/officeDocument/2006/relationships/image" Target="../media/image238.svg"/><Relationship Id="rId6" Type="http://schemas.openxmlformats.org/officeDocument/2006/relationships/image" Target="../media/image237.png"/><Relationship Id="rId5" Type="http://schemas.openxmlformats.org/officeDocument/2006/relationships/image" Target="../media/image236.svg"/><Relationship Id="rId4" Type="http://schemas.openxmlformats.org/officeDocument/2006/relationships/image" Target="../media/image235.png"/><Relationship Id="rId3" Type="http://schemas.openxmlformats.org/officeDocument/2006/relationships/tags" Target="../tags/tag573.xml"/><Relationship Id="rId23" Type="http://schemas.openxmlformats.org/officeDocument/2006/relationships/notesSlide" Target="../notesSlides/notesSlide43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585.xml"/><Relationship Id="rId20" Type="http://schemas.openxmlformats.org/officeDocument/2006/relationships/tags" Target="../tags/tag584.xml"/><Relationship Id="rId2" Type="http://schemas.openxmlformats.org/officeDocument/2006/relationships/tags" Target="../tags/tag572.xml"/><Relationship Id="rId19" Type="http://schemas.openxmlformats.org/officeDocument/2006/relationships/tags" Target="../tags/tag583.xml"/><Relationship Id="rId18" Type="http://schemas.openxmlformats.org/officeDocument/2006/relationships/tags" Target="../tags/tag582.xml"/><Relationship Id="rId17" Type="http://schemas.openxmlformats.org/officeDocument/2006/relationships/tags" Target="../tags/tag581.xml"/><Relationship Id="rId16" Type="http://schemas.openxmlformats.org/officeDocument/2006/relationships/tags" Target="../tags/tag580.xml"/><Relationship Id="rId15" Type="http://schemas.openxmlformats.org/officeDocument/2006/relationships/tags" Target="../tags/tag579.xml"/><Relationship Id="rId14" Type="http://schemas.openxmlformats.org/officeDocument/2006/relationships/tags" Target="../tags/tag578.xml"/><Relationship Id="rId13" Type="http://schemas.openxmlformats.org/officeDocument/2006/relationships/tags" Target="../tags/tag577.xml"/><Relationship Id="rId12" Type="http://schemas.openxmlformats.org/officeDocument/2006/relationships/tags" Target="../tags/tag576.xml"/><Relationship Id="rId11" Type="http://schemas.openxmlformats.org/officeDocument/2006/relationships/tags" Target="../tags/tag575.xml"/><Relationship Id="rId10" Type="http://schemas.openxmlformats.org/officeDocument/2006/relationships/tags" Target="../tags/tag574.xml"/><Relationship Id="rId1" Type="http://schemas.openxmlformats.org/officeDocument/2006/relationships/image" Target="../media/image234.jpeg"/></Relationships>
</file>

<file path=ppt/slides/_rels/slide4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88.xml"/><Relationship Id="rId3" Type="http://schemas.openxmlformats.org/officeDocument/2006/relationships/tags" Target="../tags/tag587.xml"/><Relationship Id="rId2" Type="http://schemas.openxmlformats.org/officeDocument/2006/relationships/tags" Target="../tags/tag586.xml"/><Relationship Id="rId1" Type="http://schemas.openxmlformats.org/officeDocument/2006/relationships/image" Target="../media/image241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5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591.xml"/><Relationship Id="rId5" Type="http://schemas.openxmlformats.org/officeDocument/2006/relationships/image" Target="../media/image244.jpeg"/><Relationship Id="rId4" Type="http://schemas.openxmlformats.org/officeDocument/2006/relationships/image" Target="../media/image243.jpeg"/><Relationship Id="rId3" Type="http://schemas.openxmlformats.org/officeDocument/2006/relationships/tags" Target="../tags/tag590.xml"/><Relationship Id="rId2" Type="http://schemas.openxmlformats.org/officeDocument/2006/relationships/image" Target="../media/image242.png"/><Relationship Id="rId1" Type="http://schemas.openxmlformats.org/officeDocument/2006/relationships/tags" Target="../tags/tag589.xml"/></Relationships>
</file>

<file path=ppt/slides/_rels/slide4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6.png"/><Relationship Id="rId8" Type="http://schemas.openxmlformats.org/officeDocument/2006/relationships/image" Target="../media/image245.jpeg"/><Relationship Id="rId7" Type="http://schemas.openxmlformats.org/officeDocument/2006/relationships/tags" Target="../tags/tag598.xml"/><Relationship Id="rId6" Type="http://schemas.openxmlformats.org/officeDocument/2006/relationships/tags" Target="../tags/tag597.xml"/><Relationship Id="rId5" Type="http://schemas.openxmlformats.org/officeDocument/2006/relationships/tags" Target="../tags/tag596.xml"/><Relationship Id="rId4" Type="http://schemas.openxmlformats.org/officeDocument/2006/relationships/tags" Target="../tags/tag595.xml"/><Relationship Id="rId3" Type="http://schemas.openxmlformats.org/officeDocument/2006/relationships/tags" Target="../tags/tag594.xml"/><Relationship Id="rId2" Type="http://schemas.openxmlformats.org/officeDocument/2006/relationships/tags" Target="../tags/tag593.xml"/><Relationship Id="rId14" Type="http://schemas.openxmlformats.org/officeDocument/2006/relationships/notesSlide" Target="../notesSlides/notesSlide46.xml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249.svg"/><Relationship Id="rId11" Type="http://schemas.openxmlformats.org/officeDocument/2006/relationships/image" Target="../media/image248.png"/><Relationship Id="rId10" Type="http://schemas.openxmlformats.org/officeDocument/2006/relationships/image" Target="../media/image247.svg"/><Relationship Id="rId1" Type="http://schemas.openxmlformats.org/officeDocument/2006/relationships/tags" Target="../tags/tag592.xml"/></Relationships>
</file>

<file path=ppt/slides/_rels/slide4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2.png"/><Relationship Id="rId2" Type="http://schemas.openxmlformats.org/officeDocument/2006/relationships/image" Target="../media/image251.png"/><Relationship Id="rId1" Type="http://schemas.openxmlformats.org/officeDocument/2006/relationships/image" Target="../media/image250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image" Target="../media/image11.jpeg"/><Relationship Id="rId6" Type="http://schemas.openxmlformats.org/officeDocument/2006/relationships/tags" Target="../tags/tag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tags" Target="../tags/tag13.xml"/><Relationship Id="rId16" Type="http://schemas.openxmlformats.org/officeDocument/2006/relationships/notesSlide" Target="../notesSlides/notesSlide5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9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16.sv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25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24.png"/><Relationship Id="rId7" Type="http://schemas.openxmlformats.org/officeDocument/2006/relationships/image" Target="../media/image23.jpe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svg"/><Relationship Id="rId7" Type="http://schemas.openxmlformats.org/officeDocument/2006/relationships/image" Target="../media/image26.png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3" Type="http://schemas.openxmlformats.org/officeDocument/2006/relationships/notesSlide" Target="../notesSlides/notesSlide8.xml"/><Relationship Id="rId22" Type="http://schemas.openxmlformats.org/officeDocument/2006/relationships/slideLayout" Target="../slideLayouts/slideLayout2.xml"/><Relationship Id="rId21" Type="http://schemas.openxmlformats.org/officeDocument/2006/relationships/tags" Target="../tags/tag42.xml"/><Relationship Id="rId20" Type="http://schemas.openxmlformats.org/officeDocument/2006/relationships/tags" Target="../tags/tag41.xml"/><Relationship Id="rId2" Type="http://schemas.openxmlformats.org/officeDocument/2006/relationships/tags" Target="../tags/tag26.xml"/><Relationship Id="rId19" Type="http://schemas.openxmlformats.org/officeDocument/2006/relationships/tags" Target="../tags/tag40.xml"/><Relationship Id="rId18" Type="http://schemas.openxmlformats.org/officeDocument/2006/relationships/tags" Target="../tags/tag39.xml"/><Relationship Id="rId17" Type="http://schemas.openxmlformats.org/officeDocument/2006/relationships/tags" Target="../tags/tag38.xml"/><Relationship Id="rId16" Type="http://schemas.openxmlformats.org/officeDocument/2006/relationships/tags" Target="../tags/tag37.xml"/><Relationship Id="rId15" Type="http://schemas.openxmlformats.org/officeDocument/2006/relationships/tags" Target="../tags/tag36.xml"/><Relationship Id="rId14" Type="http://schemas.openxmlformats.org/officeDocument/2006/relationships/tags" Target="../tags/tag35.xml"/><Relationship Id="rId13" Type="http://schemas.openxmlformats.org/officeDocument/2006/relationships/tags" Target="../tags/tag34.xml"/><Relationship Id="rId12" Type="http://schemas.openxmlformats.org/officeDocument/2006/relationships/tags" Target="../tags/tag33.xml"/><Relationship Id="rId11" Type="http://schemas.openxmlformats.org/officeDocument/2006/relationships/tags" Target="../tags/tag32.xml"/><Relationship Id="rId10" Type="http://schemas.openxmlformats.org/officeDocument/2006/relationships/tags" Target="../tags/tag31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1" Type="http://schemas.openxmlformats.org/officeDocument/2006/relationships/notesSlide" Target="../notesSlides/notesSlide9.xml"/><Relationship Id="rId80" Type="http://schemas.openxmlformats.org/officeDocument/2006/relationships/slideLayout" Target="../slideLayouts/slideLayout1.xml"/><Relationship Id="rId8" Type="http://schemas.openxmlformats.org/officeDocument/2006/relationships/tags" Target="../tags/tag48.xml"/><Relationship Id="rId79" Type="http://schemas.openxmlformats.org/officeDocument/2006/relationships/tags" Target="../tags/tag114.xml"/><Relationship Id="rId78" Type="http://schemas.openxmlformats.org/officeDocument/2006/relationships/tags" Target="../tags/tag113.xml"/><Relationship Id="rId77" Type="http://schemas.openxmlformats.org/officeDocument/2006/relationships/tags" Target="../tags/tag112.xml"/><Relationship Id="rId76" Type="http://schemas.openxmlformats.org/officeDocument/2006/relationships/tags" Target="../tags/tag111.xml"/><Relationship Id="rId75" Type="http://schemas.openxmlformats.org/officeDocument/2006/relationships/tags" Target="../tags/tag110.xml"/><Relationship Id="rId74" Type="http://schemas.openxmlformats.org/officeDocument/2006/relationships/tags" Target="../tags/tag109.xml"/><Relationship Id="rId73" Type="http://schemas.openxmlformats.org/officeDocument/2006/relationships/tags" Target="../tags/tag108.xml"/><Relationship Id="rId72" Type="http://schemas.openxmlformats.org/officeDocument/2006/relationships/tags" Target="../tags/tag107.xml"/><Relationship Id="rId71" Type="http://schemas.openxmlformats.org/officeDocument/2006/relationships/tags" Target="../tags/tag106.xml"/><Relationship Id="rId70" Type="http://schemas.openxmlformats.org/officeDocument/2006/relationships/tags" Target="../tags/tag105.xml"/><Relationship Id="rId7" Type="http://schemas.openxmlformats.org/officeDocument/2006/relationships/tags" Target="../tags/tag47.xml"/><Relationship Id="rId69" Type="http://schemas.openxmlformats.org/officeDocument/2006/relationships/tags" Target="../tags/tag104.xml"/><Relationship Id="rId68" Type="http://schemas.openxmlformats.org/officeDocument/2006/relationships/tags" Target="../tags/tag103.xml"/><Relationship Id="rId67" Type="http://schemas.openxmlformats.org/officeDocument/2006/relationships/tags" Target="../tags/tag102.xml"/><Relationship Id="rId66" Type="http://schemas.openxmlformats.org/officeDocument/2006/relationships/tags" Target="../tags/tag101.xml"/><Relationship Id="rId65" Type="http://schemas.openxmlformats.org/officeDocument/2006/relationships/tags" Target="../tags/tag100.xml"/><Relationship Id="rId64" Type="http://schemas.openxmlformats.org/officeDocument/2006/relationships/tags" Target="../tags/tag99.xml"/><Relationship Id="rId63" Type="http://schemas.openxmlformats.org/officeDocument/2006/relationships/tags" Target="../tags/tag98.xml"/><Relationship Id="rId62" Type="http://schemas.openxmlformats.org/officeDocument/2006/relationships/tags" Target="../tags/tag97.xml"/><Relationship Id="rId61" Type="http://schemas.openxmlformats.org/officeDocument/2006/relationships/tags" Target="../tags/tag96.xml"/><Relationship Id="rId60" Type="http://schemas.openxmlformats.org/officeDocument/2006/relationships/tags" Target="../tags/tag95.xml"/><Relationship Id="rId6" Type="http://schemas.openxmlformats.org/officeDocument/2006/relationships/tags" Target="../tags/tag46.xml"/><Relationship Id="rId59" Type="http://schemas.openxmlformats.org/officeDocument/2006/relationships/tags" Target="../tags/tag94.xml"/><Relationship Id="rId58" Type="http://schemas.openxmlformats.org/officeDocument/2006/relationships/tags" Target="../tags/tag93.xml"/><Relationship Id="rId57" Type="http://schemas.openxmlformats.org/officeDocument/2006/relationships/tags" Target="../tags/tag92.xml"/><Relationship Id="rId56" Type="http://schemas.openxmlformats.org/officeDocument/2006/relationships/tags" Target="../tags/tag91.xml"/><Relationship Id="rId55" Type="http://schemas.openxmlformats.org/officeDocument/2006/relationships/tags" Target="../tags/tag90.xml"/><Relationship Id="rId54" Type="http://schemas.openxmlformats.org/officeDocument/2006/relationships/tags" Target="../tags/tag89.xml"/><Relationship Id="rId53" Type="http://schemas.openxmlformats.org/officeDocument/2006/relationships/tags" Target="../tags/tag88.xml"/><Relationship Id="rId52" Type="http://schemas.openxmlformats.org/officeDocument/2006/relationships/tags" Target="../tags/tag87.xml"/><Relationship Id="rId51" Type="http://schemas.openxmlformats.org/officeDocument/2006/relationships/tags" Target="../tags/tag86.xml"/><Relationship Id="rId50" Type="http://schemas.openxmlformats.org/officeDocument/2006/relationships/tags" Target="../tags/tag85.xml"/><Relationship Id="rId5" Type="http://schemas.openxmlformats.org/officeDocument/2006/relationships/tags" Target="../tags/tag45.xml"/><Relationship Id="rId49" Type="http://schemas.openxmlformats.org/officeDocument/2006/relationships/tags" Target="../tags/tag84.xml"/><Relationship Id="rId48" Type="http://schemas.openxmlformats.org/officeDocument/2006/relationships/tags" Target="../tags/tag83.xml"/><Relationship Id="rId47" Type="http://schemas.openxmlformats.org/officeDocument/2006/relationships/tags" Target="../tags/tag82.xml"/><Relationship Id="rId46" Type="http://schemas.openxmlformats.org/officeDocument/2006/relationships/tags" Target="../tags/tag81.xml"/><Relationship Id="rId45" Type="http://schemas.openxmlformats.org/officeDocument/2006/relationships/tags" Target="../tags/tag80.xml"/><Relationship Id="rId44" Type="http://schemas.openxmlformats.org/officeDocument/2006/relationships/tags" Target="../tags/tag79.xml"/><Relationship Id="rId43" Type="http://schemas.openxmlformats.org/officeDocument/2006/relationships/tags" Target="../tags/tag78.xml"/><Relationship Id="rId42" Type="http://schemas.openxmlformats.org/officeDocument/2006/relationships/tags" Target="../tags/tag77.xml"/><Relationship Id="rId41" Type="http://schemas.openxmlformats.org/officeDocument/2006/relationships/tags" Target="../tags/tag76.xml"/><Relationship Id="rId40" Type="http://schemas.openxmlformats.org/officeDocument/2006/relationships/tags" Target="../tags/tag75.xml"/><Relationship Id="rId4" Type="http://schemas.openxmlformats.org/officeDocument/2006/relationships/image" Target="../media/image30.png"/><Relationship Id="rId39" Type="http://schemas.openxmlformats.org/officeDocument/2006/relationships/tags" Target="../tags/tag74.xml"/><Relationship Id="rId38" Type="http://schemas.openxmlformats.org/officeDocument/2006/relationships/tags" Target="../tags/tag73.xml"/><Relationship Id="rId37" Type="http://schemas.openxmlformats.org/officeDocument/2006/relationships/tags" Target="../tags/tag72.xml"/><Relationship Id="rId36" Type="http://schemas.openxmlformats.org/officeDocument/2006/relationships/tags" Target="../tags/tag71.xml"/><Relationship Id="rId35" Type="http://schemas.openxmlformats.org/officeDocument/2006/relationships/tags" Target="../tags/tag70.xml"/><Relationship Id="rId34" Type="http://schemas.openxmlformats.org/officeDocument/2006/relationships/tags" Target="../tags/tag69.xml"/><Relationship Id="rId33" Type="http://schemas.openxmlformats.org/officeDocument/2006/relationships/image" Target="../media/image35.png"/><Relationship Id="rId32" Type="http://schemas.openxmlformats.org/officeDocument/2006/relationships/tags" Target="../tags/tag68.xml"/><Relationship Id="rId31" Type="http://schemas.openxmlformats.org/officeDocument/2006/relationships/tags" Target="../tags/tag67.xml"/><Relationship Id="rId30" Type="http://schemas.openxmlformats.org/officeDocument/2006/relationships/image" Target="../media/image34.png"/><Relationship Id="rId3" Type="http://schemas.openxmlformats.org/officeDocument/2006/relationships/tags" Target="../tags/tag44.xml"/><Relationship Id="rId29" Type="http://schemas.openxmlformats.org/officeDocument/2006/relationships/image" Target="../media/image33.png"/><Relationship Id="rId28" Type="http://schemas.openxmlformats.org/officeDocument/2006/relationships/tags" Target="../tags/tag66.xml"/><Relationship Id="rId27" Type="http://schemas.openxmlformats.org/officeDocument/2006/relationships/image" Target="../media/image32.jpeg"/><Relationship Id="rId26" Type="http://schemas.openxmlformats.org/officeDocument/2006/relationships/tags" Target="../tags/tag65.xml"/><Relationship Id="rId25" Type="http://schemas.openxmlformats.org/officeDocument/2006/relationships/image" Target="../media/image31.png"/><Relationship Id="rId24" Type="http://schemas.openxmlformats.org/officeDocument/2006/relationships/tags" Target="../tags/tag64.xml"/><Relationship Id="rId23" Type="http://schemas.openxmlformats.org/officeDocument/2006/relationships/tags" Target="../tags/tag63.xml"/><Relationship Id="rId22" Type="http://schemas.openxmlformats.org/officeDocument/2006/relationships/tags" Target="../tags/tag62.xml"/><Relationship Id="rId21" Type="http://schemas.openxmlformats.org/officeDocument/2006/relationships/tags" Target="../tags/tag61.xml"/><Relationship Id="rId20" Type="http://schemas.openxmlformats.org/officeDocument/2006/relationships/tags" Target="../tags/tag60.xml"/><Relationship Id="rId2" Type="http://schemas.openxmlformats.org/officeDocument/2006/relationships/tags" Target="../tags/tag43.xml"/><Relationship Id="rId19" Type="http://schemas.openxmlformats.org/officeDocument/2006/relationships/tags" Target="../tags/tag59.xml"/><Relationship Id="rId18" Type="http://schemas.openxmlformats.org/officeDocument/2006/relationships/tags" Target="../tags/tag58.xml"/><Relationship Id="rId17" Type="http://schemas.openxmlformats.org/officeDocument/2006/relationships/tags" Target="../tags/tag57.xml"/><Relationship Id="rId16" Type="http://schemas.openxmlformats.org/officeDocument/2006/relationships/tags" Target="../tags/tag56.xml"/><Relationship Id="rId15" Type="http://schemas.openxmlformats.org/officeDocument/2006/relationships/tags" Target="../tags/tag55.xml"/><Relationship Id="rId14" Type="http://schemas.openxmlformats.org/officeDocument/2006/relationships/tags" Target="../tags/tag54.xml"/><Relationship Id="rId13" Type="http://schemas.openxmlformats.org/officeDocument/2006/relationships/tags" Target="../tags/tag53.xml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28"/>
            <a:ext cx="12191997" cy="6857739"/>
          </a:xfrm>
          <a:prstGeom prst="rect">
            <a:avLst/>
          </a:prstGeom>
        </p:spPr>
      </p:pic>
      <p:pic>
        <p:nvPicPr>
          <p:cNvPr id="43" name="图形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368" y="243627"/>
            <a:ext cx="1505987" cy="46037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3" name="矩形 2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object 2"/>
          <p:cNvSpPr txBox="1"/>
          <p:nvPr>
            <p:custDataLst>
              <p:tags r:id="rId4"/>
            </p:custDataLst>
          </p:nvPr>
        </p:nvSpPr>
        <p:spPr>
          <a:xfrm>
            <a:off x="1371599" y="2034539"/>
            <a:ext cx="7977504" cy="2332989"/>
          </a:xfrm>
          <a:prstGeom prst="rect">
            <a:avLst/>
          </a:prstGeom>
        </p:spPr>
        <p:txBody>
          <a:bodyPr vert="horz" wrap="square" lIns="0" tIns="12697" rIns="0" bIns="0" rtlCol="0" anchor="ctr">
            <a:spAutoFit/>
          </a:bodyPr>
          <a:p>
            <a:pPr marL="13970" lvl="0" indent="0" algn="l" rtl="0" fontAlgn="auto">
              <a:lnSpc>
                <a:spcPct val="500000"/>
              </a:lnSpc>
              <a:spcBef>
                <a:spcPts val="100"/>
              </a:spcBef>
              <a:buNone/>
            </a:pPr>
            <a:r>
              <a:rPr lang="en-US" altLang="zh-CN" sz="5400" b="1" dirty="0">
                <a:solidFill>
                  <a:srgbClr val="014190"/>
                </a:solidFill>
                <a:latin typeface="微软雅黑" panose="020B0503020204020204" charset="-122"/>
                <a:cs typeface="+mj-ea"/>
              </a:rPr>
              <a:t>WINDEY</a:t>
            </a:r>
            <a:endParaRPr lang="en-US" altLang="zh-CN" sz="5400" b="1" dirty="0">
              <a:solidFill>
                <a:srgbClr val="014190"/>
              </a:solidFill>
              <a:latin typeface="微软雅黑" panose="020B0503020204020204" charset="-122"/>
              <a:cs typeface="+mj-ea"/>
            </a:endParaRPr>
          </a:p>
          <a:p>
            <a:pPr marL="13970" lvl="0" indent="0" algn="l" rtl="0" fontAlgn="auto">
              <a:lnSpc>
                <a:spcPct val="500000"/>
              </a:lnSpc>
              <a:spcBef>
                <a:spcPts val="100"/>
              </a:spcBef>
              <a:buNone/>
            </a:pPr>
            <a:r>
              <a:rPr lang="en-US" altLang="zh-CN" sz="2400" dirty="0">
                <a:solidFill>
                  <a:srgbClr val="014190"/>
                </a:solidFill>
                <a:latin typeface="微软雅黑" panose="020B0503020204020204" charset="-122"/>
                <a:cs typeface="+mj-ea"/>
              </a:rPr>
              <a:t>Corporate Introduction</a:t>
            </a:r>
            <a:endParaRPr lang="en-US" altLang="zh-CN" sz="2400" dirty="0">
              <a:solidFill>
                <a:srgbClr val="014190"/>
              </a:solidFill>
              <a:latin typeface="微软雅黑" panose="020B0503020204020204" charset="-122"/>
              <a:cs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8"/>
          <p:cNvSpPr txBox="1"/>
          <p:nvPr/>
        </p:nvSpPr>
        <p:spPr>
          <a:xfrm>
            <a:off x="320039" y="135254"/>
            <a:ext cx="6409689" cy="53403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Production Base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58850" y="850900"/>
            <a:ext cx="10881995" cy="5848438"/>
            <a:chOff x="-173" y="620"/>
            <a:chExt cx="19481" cy="1046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608" y="657"/>
              <a:ext cx="14666" cy="10432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77" t="10389" r="32961" b="35712"/>
            <a:stretch>
              <a:fillRect/>
            </a:stretch>
          </p:blipFill>
          <p:spPr>
            <a:xfrm>
              <a:off x="9048" y="4707"/>
              <a:ext cx="467" cy="39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21177" t="10389" r="32961" b="35712"/>
            <a:stretch>
              <a:fillRect/>
            </a:stretch>
          </p:blipFill>
          <p:spPr>
            <a:xfrm>
              <a:off x="10590" y="4052"/>
              <a:ext cx="467" cy="3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4" name="组合 23"/>
            <p:cNvGrpSpPr/>
            <p:nvPr/>
          </p:nvGrpSpPr>
          <p:grpSpPr>
            <a:xfrm rot="0">
              <a:off x="10442" y="8392"/>
              <a:ext cx="4881" cy="2227"/>
              <a:chOff x="17367" y="-2487"/>
              <a:chExt cx="4881" cy="2227"/>
            </a:xfrm>
          </p:grpSpPr>
          <p:sp>
            <p:nvSpPr>
              <p:cNvPr id="48" name="Rectangle 3"/>
              <p:cNvSpPr>
                <a:spLocks noChangeArrowheads="1"/>
              </p:cNvSpPr>
              <p:nvPr/>
            </p:nvSpPr>
            <p:spPr bwMode="auto">
              <a:xfrm>
                <a:off x="17367" y="-852"/>
                <a:ext cx="4881" cy="5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b="1" dirty="0">
                    <a:solidFill>
                      <a:srgbClr val="2F648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  <a:sym typeface="+mn-lt"/>
                  </a:rPr>
                  <a:t>Hangzhou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  <a:sym typeface="+mn-lt"/>
                  </a:rPr>
                  <a:t>Production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Base</a:t>
                </a:r>
                <a:endParaRPr lang="zh-CN" altLang="en-US" sz="1200" b="1" dirty="0">
                  <a:solidFill>
                    <a:srgbClr val="2F648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pic>
            <p:nvPicPr>
              <p:cNvPr id="46" name="图片 45" descr="hz.jpg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390" y="-2487"/>
                <a:ext cx="2835" cy="17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28" name="组合 27"/>
            <p:cNvGrpSpPr/>
            <p:nvPr/>
          </p:nvGrpSpPr>
          <p:grpSpPr>
            <a:xfrm rot="0">
              <a:off x="14474" y="3940"/>
              <a:ext cx="4834" cy="2173"/>
              <a:chOff x="-4122" y="7666"/>
              <a:chExt cx="4834" cy="2173"/>
            </a:xfrm>
          </p:grpSpPr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-4122" y="9247"/>
                <a:ext cx="4834" cy="5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200" b="1" dirty="0">
                    <a:solidFill>
                      <a:srgbClr val="2F6481"/>
                    </a:solidFill>
                    <a:latin typeface="+mj-lt"/>
                    <a:ea typeface="微软雅黑" panose="020B0503020204020204" charset="-122"/>
                    <a:cs typeface="+mj-lt"/>
                    <a:sym typeface="+mn-lt"/>
                  </a:rPr>
                  <a:t>Zhangbei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+mj-lt"/>
                    <a:ea typeface="微软雅黑" panose="020B0503020204020204" charset="-122"/>
                    <a:cs typeface="+mj-lt"/>
                    <a:sym typeface="+mn-lt"/>
                  </a:rPr>
                  <a:t>Production Base</a:t>
                </a:r>
                <a:endParaRPr lang="zh-CN" altLang="en-US" sz="1200" b="1" dirty="0">
                  <a:solidFill>
                    <a:srgbClr val="2F6481"/>
                  </a:solidFill>
                  <a:latin typeface="+mj-lt"/>
                  <a:ea typeface="微软雅黑" panose="020B0503020204020204" charset="-122"/>
                  <a:cs typeface="+mj-lt"/>
                  <a:sym typeface="+mn-lt"/>
                </a:endParaRPr>
              </a:p>
            </p:txBody>
          </p:sp>
          <p:pic>
            <p:nvPicPr>
              <p:cNvPr id="40" name="图片 39" descr="hb.jpg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102" y="7666"/>
                <a:ext cx="2835" cy="17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pic>
          <p:nvPicPr>
            <p:cNvPr id="49" name="图片 48"/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21177" t="10389" r="32961" b="35712"/>
            <a:stretch>
              <a:fillRect/>
            </a:stretch>
          </p:blipFill>
          <p:spPr>
            <a:xfrm>
              <a:off x="11732" y="6396"/>
              <a:ext cx="467" cy="3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5" name="组合 24"/>
            <p:cNvGrpSpPr/>
            <p:nvPr/>
          </p:nvGrpSpPr>
          <p:grpSpPr>
            <a:xfrm rot="0">
              <a:off x="6815" y="620"/>
              <a:ext cx="4650" cy="2193"/>
              <a:chOff x="14680" y="-2487"/>
              <a:chExt cx="4650" cy="2193"/>
            </a:xfrm>
          </p:grpSpPr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14680" y="-886"/>
                <a:ext cx="4650" cy="5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b="1" dirty="0">
                    <a:solidFill>
                      <a:srgbClr val="2F6481"/>
                    </a:solidFill>
                    <a:latin typeface="+mj-lt"/>
                    <a:cs typeface="+mj-lt"/>
                    <a:sym typeface="+mn-lt"/>
                  </a:rPr>
                  <a:t>Harbin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+mj-lt"/>
                    <a:cs typeface="+mj-lt"/>
                    <a:sym typeface="+mn-lt"/>
                  </a:rPr>
                  <a:t>Production Base</a:t>
                </a:r>
                <a:endParaRPr lang="zh-CN" altLang="en-US" sz="1200" b="1" dirty="0">
                  <a:solidFill>
                    <a:srgbClr val="2F6481"/>
                  </a:solidFill>
                  <a:latin typeface="+mj-lt"/>
                  <a:cs typeface="+mj-lt"/>
                  <a:sym typeface="+mn-lt"/>
                </a:endParaRPr>
              </a:p>
            </p:txBody>
          </p: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628" y="-2487"/>
                <a:ext cx="2835" cy="17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pic>
          <p:nvPicPr>
            <p:cNvPr id="51" name="图片 50"/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21177" t="10389" r="32961" b="35712"/>
            <a:stretch>
              <a:fillRect/>
            </a:stretch>
          </p:blipFill>
          <p:spPr>
            <a:xfrm>
              <a:off x="12109" y="2400"/>
              <a:ext cx="467" cy="3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2" name="连接符: 肘形 51"/>
            <p:cNvCxnSpPr>
              <a:stCxn id="51" idx="1"/>
              <a:endCxn id="6" idx="3"/>
            </p:cNvCxnSpPr>
            <p:nvPr/>
          </p:nvCxnSpPr>
          <p:spPr>
            <a:xfrm rot="10800000">
              <a:off x="10597" y="1470"/>
              <a:ext cx="1511" cy="1125"/>
            </a:xfrm>
            <a:prstGeom prst="bentConnector3">
              <a:avLst>
                <a:gd name="adj1" fmla="val 49967"/>
              </a:avLst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图片 52"/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21177" t="10389" r="32961" b="35712"/>
            <a:stretch>
              <a:fillRect/>
            </a:stretch>
          </p:blipFill>
          <p:spPr>
            <a:xfrm>
              <a:off x="9515" y="3940"/>
              <a:ext cx="467" cy="3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21177" t="10389" r="32961" b="35712"/>
            <a:stretch>
              <a:fillRect/>
            </a:stretch>
          </p:blipFill>
          <p:spPr>
            <a:xfrm>
              <a:off x="7557" y="4225"/>
              <a:ext cx="467" cy="3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9" name="组合 28"/>
            <p:cNvGrpSpPr/>
            <p:nvPr/>
          </p:nvGrpSpPr>
          <p:grpSpPr>
            <a:xfrm rot="0">
              <a:off x="-102" y="5746"/>
              <a:ext cx="4620" cy="2306"/>
              <a:chOff x="-3013" y="674"/>
              <a:chExt cx="4620" cy="2306"/>
            </a:xfrm>
          </p:grpSpPr>
          <p:pic>
            <p:nvPicPr>
              <p:cNvPr id="21" name="Picture 10" descr="楼顶转角标识1"/>
              <p:cNvPicPr>
                <a:picLocks noChangeArrowheads="1"/>
              </p:cNvPicPr>
              <p:nvPr/>
            </p:nvPicPr>
            <p:blipFill>
              <a:blip r:embed="rId7"/>
              <a:srcRect t="19756"/>
              <a:stretch>
                <a:fillRect/>
              </a:stretch>
            </p:blipFill>
            <p:spPr bwMode="auto">
              <a:xfrm>
                <a:off x="-2121" y="674"/>
                <a:ext cx="2835" cy="1701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Rectangle 4"/>
              <p:cNvSpPr>
                <a:spLocks noChangeArrowheads="1"/>
              </p:cNvSpPr>
              <p:nvPr/>
            </p:nvSpPr>
            <p:spPr bwMode="auto">
              <a:xfrm>
                <a:off x="-3013" y="2388"/>
                <a:ext cx="4620" cy="5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Wuzhong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Production Base</a:t>
                </a:r>
                <a:endParaRPr lang="zh-CN" altLang="en-US" sz="1200" b="1" dirty="0">
                  <a:solidFill>
                    <a:srgbClr val="2F648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cxnSp>
          <p:nvCxnSpPr>
            <p:cNvPr id="62" name="连接符: 肘形 41"/>
            <p:cNvCxnSpPr>
              <a:stCxn id="61" idx="2"/>
              <a:endCxn id="15" idx="3"/>
            </p:cNvCxnSpPr>
            <p:nvPr/>
          </p:nvCxnSpPr>
          <p:spPr>
            <a:xfrm rot="5400000" flipH="1">
              <a:off x="5524" y="2349"/>
              <a:ext cx="368" cy="4166"/>
            </a:xfrm>
            <a:prstGeom prst="bentConnector4">
              <a:avLst>
                <a:gd name="adj1" fmla="val -232880"/>
                <a:gd name="adj2" fmla="val 52808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50" name="图片 49"/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21177" t="10389" r="32961" b="35712"/>
            <a:stretch>
              <a:fillRect/>
            </a:stretch>
          </p:blipFill>
          <p:spPr>
            <a:xfrm>
              <a:off x="8326" y="7778"/>
              <a:ext cx="467" cy="3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37" name="组合 36"/>
            <p:cNvGrpSpPr/>
            <p:nvPr/>
          </p:nvGrpSpPr>
          <p:grpSpPr>
            <a:xfrm rot="0">
              <a:off x="-173" y="8199"/>
              <a:ext cx="4762" cy="2323"/>
              <a:chOff x="15756" y="5965"/>
              <a:chExt cx="4762" cy="2323"/>
            </a:xfrm>
          </p:grpSpPr>
          <p:sp>
            <p:nvSpPr>
              <p:cNvPr id="68" name="Rectangle 3"/>
              <p:cNvSpPr>
                <a:spLocks noChangeArrowheads="1"/>
              </p:cNvSpPr>
              <p:nvPr/>
            </p:nvSpPr>
            <p:spPr bwMode="auto">
              <a:xfrm>
                <a:off x="15756" y="7666"/>
                <a:ext cx="4762" cy="62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tIns="36195" bIns="71755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Chuxiong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Production Base</a:t>
                </a:r>
                <a:endParaRPr lang="zh-CN" altLang="en-US" sz="1200" b="1" dirty="0">
                  <a:solidFill>
                    <a:srgbClr val="2F648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pic>
            <p:nvPicPr>
              <p:cNvPr id="5" name="图片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720" y="5965"/>
                <a:ext cx="2835" cy="17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cxnSp>
          <p:nvCxnSpPr>
            <p:cNvPr id="59" name="连接符: 肘形 58"/>
            <p:cNvCxnSpPr>
              <a:stCxn id="53" idx="1"/>
            </p:cNvCxnSpPr>
            <p:nvPr/>
          </p:nvCxnSpPr>
          <p:spPr>
            <a:xfrm rot="10800000">
              <a:off x="3407" y="2031"/>
              <a:ext cx="6108" cy="2105"/>
            </a:xfrm>
            <a:prstGeom prst="bentConnector3">
              <a:avLst>
                <a:gd name="adj1" fmla="val 49984"/>
              </a:avLst>
            </a:prstGeom>
            <a:ln w="1905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 rot="0">
              <a:off x="-117" y="1164"/>
              <a:ext cx="4650" cy="2122"/>
              <a:chOff x="9094" y="-3649"/>
              <a:chExt cx="4650" cy="2122"/>
            </a:xfrm>
          </p:grpSpPr>
          <p:sp>
            <p:nvSpPr>
              <p:cNvPr id="57" name="Rectangle 6"/>
              <p:cNvSpPr>
                <a:spLocks noChangeArrowheads="1"/>
              </p:cNvSpPr>
              <p:nvPr/>
            </p:nvSpPr>
            <p:spPr bwMode="auto">
              <a:xfrm>
                <a:off x="9094" y="-2119"/>
                <a:ext cx="4650" cy="5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200" b="1" dirty="0">
                    <a:solidFill>
                      <a:srgbClr val="2F6481"/>
                    </a:solidFill>
                    <a:cs typeface="+mn-ea"/>
                    <a:sym typeface="+mn-lt"/>
                  </a:rPr>
                  <a:t>Ulanqab Production Base</a:t>
                </a:r>
                <a:endParaRPr lang="zh-CN" altLang="en-US" sz="1200" b="1" dirty="0">
                  <a:solidFill>
                    <a:srgbClr val="2F648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4" name="图片 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002" y="-3649"/>
                <a:ext cx="2835" cy="1585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33" name="组合 32"/>
            <p:cNvGrpSpPr/>
            <p:nvPr/>
          </p:nvGrpSpPr>
          <p:grpSpPr>
            <a:xfrm rot="0">
              <a:off x="-103" y="3397"/>
              <a:ext cx="4620" cy="2189"/>
              <a:chOff x="-1778" y="-3230"/>
              <a:chExt cx="4620" cy="2189"/>
            </a:xfrm>
          </p:grpSpPr>
          <p:sp>
            <p:nvSpPr>
              <p:cNvPr id="36" name="Rectangle 4"/>
              <p:cNvSpPr>
                <a:spLocks noChangeArrowheads="1"/>
              </p:cNvSpPr>
              <p:nvPr/>
            </p:nvSpPr>
            <p:spPr bwMode="auto">
              <a:xfrm>
                <a:off x="-1778" y="-1633"/>
                <a:ext cx="4620" cy="59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Jiuquan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Production Base</a:t>
                </a:r>
                <a:endParaRPr lang="zh-CN" altLang="en-US" sz="1200" b="1" dirty="0">
                  <a:solidFill>
                    <a:srgbClr val="2F648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pic>
            <p:nvPicPr>
              <p:cNvPr id="15" name="图片 1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885" y="-3230"/>
                <a:ext cx="2835" cy="17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</p:grpSp>
        <p:grpSp>
          <p:nvGrpSpPr>
            <p:cNvPr id="44" name="组合 43"/>
            <p:cNvGrpSpPr/>
            <p:nvPr/>
          </p:nvGrpSpPr>
          <p:grpSpPr>
            <a:xfrm rot="0">
              <a:off x="4589" y="8459"/>
              <a:ext cx="4172" cy="2525"/>
              <a:chOff x="10891" y="-2276"/>
              <a:chExt cx="4172" cy="2525"/>
            </a:xfrm>
          </p:grpSpPr>
          <p:pic>
            <p:nvPicPr>
              <p:cNvPr id="38" name="图片 37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63" y="-2276"/>
                <a:ext cx="2835" cy="170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</p:pic>
          <p:sp>
            <p:nvSpPr>
              <p:cNvPr id="39" name="文本框 38"/>
              <p:cNvSpPr txBox="1"/>
              <p:nvPr/>
            </p:nvSpPr>
            <p:spPr>
              <a:xfrm>
                <a:off x="10891" y="-575"/>
                <a:ext cx="4172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Yongzhou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Production Base</a:t>
                </a:r>
                <a:endParaRPr lang="zh-CN" altLang="en-US" sz="1200" b="1" dirty="0">
                  <a:solidFill>
                    <a:srgbClr val="2F648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pic>
          <p:nvPicPr>
            <p:cNvPr id="45" name="图片 44"/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21177" t="10389" r="32961" b="35712"/>
            <a:stretch>
              <a:fillRect/>
            </a:stretch>
          </p:blipFill>
          <p:spPr>
            <a:xfrm>
              <a:off x="10257" y="7093"/>
              <a:ext cx="467" cy="3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55" name="肘形连接符 54"/>
            <p:cNvCxnSpPr>
              <a:stCxn id="2" idx="2"/>
              <a:endCxn id="21" idx="3"/>
            </p:cNvCxnSpPr>
            <p:nvPr/>
          </p:nvCxnSpPr>
          <p:spPr>
            <a:xfrm rot="5400000">
              <a:off x="5704" y="3019"/>
              <a:ext cx="1499" cy="5657"/>
            </a:xfrm>
            <a:prstGeom prst="bentConnector2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肘形连接符 55"/>
            <p:cNvCxnSpPr>
              <a:stCxn id="31" idx="2"/>
              <a:endCxn id="40" idx="1"/>
            </p:cNvCxnSpPr>
            <p:nvPr/>
          </p:nvCxnSpPr>
          <p:spPr>
            <a:xfrm rot="5400000" flipV="1">
              <a:off x="12985" y="2282"/>
              <a:ext cx="348" cy="4670"/>
            </a:xfrm>
            <a:prstGeom prst="bentConnector2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肘形连接符 57"/>
            <p:cNvCxnSpPr>
              <a:stCxn id="49" idx="2"/>
              <a:endCxn id="46" idx="0"/>
            </p:cNvCxnSpPr>
            <p:nvPr/>
          </p:nvCxnSpPr>
          <p:spPr>
            <a:xfrm rot="5400000" flipV="1">
              <a:off x="11622" y="7131"/>
              <a:ext cx="1605" cy="917"/>
            </a:xfrm>
            <a:prstGeom prst="bentConnector3">
              <a:avLst>
                <a:gd name="adj1" fmla="val 50031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肘形连接符 59"/>
            <p:cNvCxnSpPr>
              <a:stCxn id="45" idx="2"/>
              <a:endCxn id="38" idx="3"/>
            </p:cNvCxnSpPr>
            <p:nvPr/>
          </p:nvCxnSpPr>
          <p:spPr>
            <a:xfrm rot="5400000">
              <a:off x="8381" y="7200"/>
              <a:ext cx="1826" cy="2395"/>
            </a:xfrm>
            <a:prstGeom prst="bentConnector2">
              <a:avLst/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肘形连接符 62"/>
            <p:cNvCxnSpPr>
              <a:stCxn id="50" idx="0"/>
            </p:cNvCxnSpPr>
            <p:nvPr/>
          </p:nvCxnSpPr>
          <p:spPr>
            <a:xfrm rot="16200000" flipH="1" flipV="1">
              <a:off x="5404" y="5999"/>
              <a:ext cx="1377" cy="4934"/>
            </a:xfrm>
            <a:prstGeom prst="bentConnector4">
              <a:avLst>
                <a:gd name="adj1" fmla="val -27269"/>
                <a:gd name="adj2" fmla="val 81931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2" name="组合 71"/>
            <p:cNvGrpSpPr/>
            <p:nvPr/>
          </p:nvGrpSpPr>
          <p:grpSpPr>
            <a:xfrm>
              <a:off x="13656" y="1054"/>
              <a:ext cx="5114" cy="2465"/>
              <a:chOff x="14336" y="3202"/>
              <a:chExt cx="5114" cy="2465"/>
            </a:xfrm>
          </p:grpSpPr>
          <p:pic>
            <p:nvPicPr>
              <p:cNvPr id="65" name="图片 64" descr="太平湾基地鸟瞰图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476" y="3202"/>
                <a:ext cx="2835" cy="1701"/>
              </a:xfrm>
              <a:prstGeom prst="rect">
                <a:avLst/>
              </a:prstGeom>
            </p:spPr>
          </p:pic>
          <p:sp>
            <p:nvSpPr>
              <p:cNvPr id="66" name="文本框 65"/>
              <p:cNvSpPr txBox="1"/>
              <p:nvPr/>
            </p:nvSpPr>
            <p:spPr>
              <a:xfrm>
                <a:off x="14336" y="4843"/>
                <a:ext cx="5114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altLang="zh-CN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T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aiping </a:t>
                </a:r>
                <a:r>
                  <a:rPr lang="en-US" altLang="zh-CN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ay</a:t>
                </a:r>
                <a:r>
                  <a:rPr lang="en-US" altLang="zh-CN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Production Base</a:t>
                </a:r>
                <a:endParaRPr lang="zh-CN" altLang="en-US" sz="1200" b="1" dirty="0">
                  <a:solidFill>
                    <a:srgbClr val="2F648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  <a:p>
                <a:pPr algn="ctr"/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(Offshore</a:t>
                </a:r>
                <a:r>
                  <a:rPr lang="en-US" altLang="zh-CN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2024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）</a:t>
                </a:r>
                <a:endParaRPr lang="zh-CN" altLang="en-US" sz="1200" b="1" dirty="0">
                  <a:solidFill>
                    <a:srgbClr val="2F648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67" name="图片 66"/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21177" t="10389" r="32961" b="35712"/>
            <a:stretch>
              <a:fillRect/>
            </a:stretch>
          </p:blipFill>
          <p:spPr>
            <a:xfrm>
              <a:off x="11732" y="4052"/>
              <a:ext cx="467" cy="39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0" name="肘形连接符 69"/>
            <p:cNvCxnSpPr>
              <a:stCxn id="67" idx="3"/>
              <a:endCxn id="65" idx="1"/>
            </p:cNvCxnSpPr>
            <p:nvPr/>
          </p:nvCxnSpPr>
          <p:spPr>
            <a:xfrm flipV="1">
              <a:off x="12199" y="1905"/>
              <a:ext cx="2597" cy="2343"/>
            </a:xfrm>
            <a:prstGeom prst="bentConnector3">
              <a:avLst>
                <a:gd name="adj1" fmla="val 50019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3">
              <a:biLevel thresh="50000"/>
            </a:blip>
            <a:srcRect l="21177" t="10389" r="32961" b="35712"/>
            <a:stretch>
              <a:fillRect/>
            </a:stretch>
          </p:blipFill>
          <p:spPr>
            <a:xfrm>
              <a:off x="10590" y="4883"/>
              <a:ext cx="467" cy="39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77" name="组合 76"/>
            <p:cNvGrpSpPr/>
            <p:nvPr/>
          </p:nvGrpSpPr>
          <p:grpSpPr>
            <a:xfrm>
              <a:off x="15320" y="6468"/>
              <a:ext cx="3596" cy="2555"/>
              <a:chOff x="15302" y="7620"/>
              <a:chExt cx="3596" cy="2555"/>
            </a:xfrm>
          </p:grpSpPr>
          <p:pic>
            <p:nvPicPr>
              <p:cNvPr id="75" name="图片 74" descr="邯郸基地车间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476" y="7620"/>
                <a:ext cx="2835" cy="1701"/>
              </a:xfrm>
              <a:prstGeom prst="rect">
                <a:avLst/>
              </a:prstGeom>
            </p:spPr>
          </p:pic>
          <p:sp>
            <p:nvSpPr>
              <p:cNvPr id="76" name="文本框 75"/>
              <p:cNvSpPr txBox="1"/>
              <p:nvPr/>
            </p:nvSpPr>
            <p:spPr>
              <a:xfrm>
                <a:off x="15302" y="9351"/>
                <a:ext cx="3596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  <a:sym typeface="+mn-lt"/>
                  </a:rPr>
                  <a:t>Handan</a:t>
                </a:r>
                <a:r>
                  <a:rPr lang="en-US" altLang="zh-CN" sz="1200" b="1" dirty="0">
                    <a:solidFill>
                      <a:srgbClr val="2F648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  <a:sym typeface="+mn-lt"/>
                  </a:rPr>
                  <a:t> </a:t>
                </a:r>
                <a:r>
                  <a:rPr lang="zh-CN" altLang="en-US" sz="1200" b="1" dirty="0">
                    <a:solidFill>
                      <a:srgbClr val="2F6481"/>
                    </a:solidFill>
                    <a:latin typeface="Arial" panose="020B0604020202020204" pitchFamily="34" charset="0"/>
                    <a:ea typeface="微软雅黑" panose="020B0503020204020204" charset="-122"/>
                    <a:cs typeface="Arial" panose="020B0604020202020204" pitchFamily="34" charset="0"/>
                    <a:sym typeface="+mn-lt"/>
                  </a:rPr>
                  <a:t>Production Base</a:t>
                </a:r>
                <a:endParaRPr lang="zh-CN" altLang="en-US" sz="1200" b="1" dirty="0">
                  <a:solidFill>
                    <a:srgbClr val="2F6481"/>
                  </a:solidFill>
                  <a:latin typeface="Arial" panose="020B0604020202020204" pitchFamily="34" charset="0"/>
                  <a:ea typeface="微软雅黑" panose="020B0503020204020204" charset="-122"/>
                  <a:cs typeface="Arial" panose="020B0604020202020204" pitchFamily="34" charset="0"/>
                  <a:sym typeface="+mn-lt"/>
                </a:endParaRPr>
              </a:p>
            </p:txBody>
          </p:sp>
        </p:grpSp>
        <p:cxnSp>
          <p:nvCxnSpPr>
            <p:cNvPr id="78" name="肘形连接符 77"/>
            <p:cNvCxnSpPr>
              <a:stCxn id="73" idx="3"/>
              <a:endCxn id="75" idx="1"/>
            </p:cNvCxnSpPr>
            <p:nvPr/>
          </p:nvCxnSpPr>
          <p:spPr>
            <a:xfrm>
              <a:off x="11057" y="5079"/>
              <a:ext cx="4437" cy="2240"/>
            </a:xfrm>
            <a:prstGeom prst="bentConnector3">
              <a:avLst>
                <a:gd name="adj1" fmla="val 50011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819785" y="2118995"/>
            <a:ext cx="10764520" cy="486410"/>
            <a:chOff x="1291" y="3388"/>
            <a:chExt cx="16952" cy="766"/>
          </a:xfrm>
        </p:grpSpPr>
        <p:grpSp>
          <p:nvGrpSpPr>
            <p:cNvPr id="98" name="组合 97"/>
            <p:cNvGrpSpPr/>
            <p:nvPr/>
          </p:nvGrpSpPr>
          <p:grpSpPr>
            <a:xfrm>
              <a:off x="1291" y="3388"/>
              <a:ext cx="16953" cy="766"/>
              <a:chOff x="1291" y="2210"/>
              <a:chExt cx="16953" cy="766"/>
            </a:xfrm>
          </p:grpSpPr>
          <p:grpSp>
            <p:nvGrpSpPr>
              <p:cNvPr id="2517" name="组合 2516"/>
              <p:cNvGrpSpPr/>
              <p:nvPr/>
            </p:nvGrpSpPr>
            <p:grpSpPr>
              <a:xfrm>
                <a:off x="7150" y="2210"/>
                <a:ext cx="2274" cy="766"/>
                <a:chOff x="567797" y="2648297"/>
                <a:chExt cx="1250043" cy="420913"/>
              </a:xfrm>
            </p:grpSpPr>
            <p:sp>
              <p:nvSpPr>
                <p:cNvPr id="43" name="矩形: 圆角 42"/>
                <p:cNvSpPr/>
                <p:nvPr/>
              </p:nvSpPr>
              <p:spPr>
                <a:xfrm>
                  <a:off x="567797" y="2648297"/>
                  <a:ext cx="1250043" cy="420913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531" name="图片 2530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725206" y="2803635"/>
                  <a:ext cx="935224" cy="110236"/>
                </a:xfrm>
                <a:prstGeom prst="rect">
                  <a:avLst/>
                </a:prstGeom>
              </p:spPr>
            </p:pic>
          </p:grpSp>
          <p:grpSp>
            <p:nvGrpSpPr>
              <p:cNvPr id="2518" name="组合 2517"/>
              <p:cNvGrpSpPr/>
              <p:nvPr/>
            </p:nvGrpSpPr>
            <p:grpSpPr>
              <a:xfrm>
                <a:off x="4210" y="2210"/>
                <a:ext cx="2274" cy="766"/>
                <a:chOff x="10374160" y="2119086"/>
                <a:chExt cx="1250043" cy="420913"/>
              </a:xfrm>
            </p:grpSpPr>
            <p:sp>
              <p:nvSpPr>
                <p:cNvPr id="40" name="矩形: 圆角 39"/>
                <p:cNvSpPr/>
                <p:nvPr/>
              </p:nvSpPr>
              <p:spPr>
                <a:xfrm>
                  <a:off x="10374160" y="2119086"/>
                  <a:ext cx="1250043" cy="420913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3" name="图片 2" descr="备份运达画册曲11.png"/>
                <p:cNvPicPr>
                  <a:picLocks noChangeAspect="1"/>
                </p:cNvPicPr>
                <p:nvPr/>
              </p:nvPicPr>
              <p:blipFill rotWithShape="1">
                <a:blip r:embed="rId2"/>
                <a:srcRect r="78607" b="83841"/>
                <a:stretch>
                  <a:fillRect/>
                </a:stretch>
              </p:blipFill>
              <p:spPr>
                <a:xfrm>
                  <a:off x="10511985" y="2229146"/>
                  <a:ext cx="974392" cy="200792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515" name="组合 2514"/>
              <p:cNvGrpSpPr/>
              <p:nvPr/>
            </p:nvGrpSpPr>
            <p:grpSpPr>
              <a:xfrm>
                <a:off x="10090" y="2210"/>
                <a:ext cx="2274" cy="766"/>
                <a:chOff x="3369615" y="2648297"/>
                <a:chExt cx="1250043" cy="420913"/>
              </a:xfrm>
            </p:grpSpPr>
            <p:sp>
              <p:nvSpPr>
                <p:cNvPr id="45" name="矩形: 圆角 44"/>
                <p:cNvSpPr/>
                <p:nvPr/>
              </p:nvSpPr>
              <p:spPr>
                <a:xfrm>
                  <a:off x="3369615" y="2648297"/>
                  <a:ext cx="1250043" cy="420913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545" name="图片 2544" descr="图片包含 图标&#10;&#10;描述已自动生成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07933" y="2751341"/>
                  <a:ext cx="573406" cy="214824"/>
                </a:xfrm>
                <a:prstGeom prst="rect">
                  <a:avLst/>
                </a:prstGeom>
              </p:spPr>
            </p:pic>
          </p:grpSp>
          <p:sp>
            <p:nvSpPr>
              <p:cNvPr id="46" name="矩形: 圆角 45"/>
              <p:cNvSpPr/>
              <p:nvPr/>
            </p:nvSpPr>
            <p:spPr>
              <a:xfrm>
                <a:off x="13030" y="2210"/>
                <a:ext cx="2274" cy="76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513" name="组合 2512"/>
              <p:cNvGrpSpPr/>
              <p:nvPr/>
            </p:nvGrpSpPr>
            <p:grpSpPr>
              <a:xfrm>
                <a:off x="1628" y="2210"/>
                <a:ext cx="16616" cy="766"/>
                <a:chOff x="-1712381" y="2648297"/>
                <a:chExt cx="9133857" cy="420913"/>
              </a:xfrm>
            </p:grpSpPr>
            <p:sp>
              <p:nvSpPr>
                <p:cNvPr id="47" name="矩形: 圆角 46"/>
                <p:cNvSpPr/>
                <p:nvPr/>
              </p:nvSpPr>
              <p:spPr>
                <a:xfrm>
                  <a:off x="6171433" y="2648297"/>
                  <a:ext cx="1250043" cy="420913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1712381" y="2758004"/>
                  <a:ext cx="773708" cy="1883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2" name="矩形: 圆角 2438"/>
              <p:cNvSpPr/>
              <p:nvPr/>
            </p:nvSpPr>
            <p:spPr>
              <a:xfrm>
                <a:off x="1291" y="2210"/>
                <a:ext cx="2274" cy="766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2" name="图片 1"/>
            <p:cNvPicPr/>
            <p:nvPr/>
          </p:nvPicPr>
          <p:blipFill>
            <a:blip r:embed="rId5"/>
            <a:srcRect t="25185" b="22222"/>
            <a:stretch>
              <a:fillRect/>
            </a:stretch>
          </p:blipFill>
          <p:spPr>
            <a:xfrm>
              <a:off x="13538" y="3428"/>
              <a:ext cx="1258" cy="689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7" name="矩形: 圆角 26"/>
          <p:cNvSpPr/>
          <p:nvPr/>
        </p:nvSpPr>
        <p:spPr>
          <a:xfrm>
            <a:off x="10140950" y="4015105"/>
            <a:ext cx="1443990" cy="4864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28675" y="2194101"/>
            <a:ext cx="10525564" cy="2307414"/>
            <a:chOff x="1305" y="1325"/>
            <a:chExt cx="16576" cy="3634"/>
          </a:xfrm>
        </p:grpSpPr>
        <p:grpSp>
          <p:nvGrpSpPr>
            <p:cNvPr id="2511" name="组合 2510"/>
            <p:cNvGrpSpPr/>
            <p:nvPr/>
          </p:nvGrpSpPr>
          <p:grpSpPr>
            <a:xfrm>
              <a:off x="4210" y="4193"/>
              <a:ext cx="2274" cy="766"/>
              <a:chOff x="8973251" y="2648297"/>
              <a:chExt cx="1250043" cy="420913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8973251" y="2648297"/>
                <a:ext cx="1250043" cy="42091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 descr="备份运达画册曲11.png"/>
              <p:cNvPicPr>
                <a:picLocks noChangeAspect="1"/>
              </p:cNvPicPr>
              <p:nvPr/>
            </p:nvPicPr>
            <p:blipFill rotWithShape="1">
              <a:blip r:embed="rId6"/>
              <a:srcRect l="65269" t="1467" r="18680" b="84384"/>
              <a:stretch>
                <a:fillRect/>
              </a:stretch>
            </p:blipFill>
            <p:spPr>
              <a:xfrm>
                <a:off x="9152794" y="2759134"/>
                <a:ext cx="890956" cy="199238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510" name="组合 2509"/>
            <p:cNvGrpSpPr/>
            <p:nvPr/>
          </p:nvGrpSpPr>
          <p:grpSpPr>
            <a:xfrm>
              <a:off x="1305" y="1325"/>
              <a:ext cx="16576" cy="3634"/>
              <a:chOff x="10374160" y="1072498"/>
              <a:chExt cx="9111841" cy="1996712"/>
            </a:xfrm>
          </p:grpSpPr>
          <p:sp>
            <p:nvSpPr>
              <p:cNvPr id="50" name="矩形: 圆角 49"/>
              <p:cNvSpPr/>
              <p:nvPr/>
            </p:nvSpPr>
            <p:spPr>
              <a:xfrm>
                <a:off x="10374160" y="2648297"/>
                <a:ext cx="1250043" cy="42091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4" name="图片 13" descr="备份运达画册曲11.png"/>
              <p:cNvPicPr>
                <a:picLocks noChangeAspect="1"/>
              </p:cNvPicPr>
              <p:nvPr/>
            </p:nvPicPr>
            <p:blipFill rotWithShape="1">
              <a:blip r:embed="rId7"/>
              <a:srcRect l="25679" r="61166" b="84201"/>
              <a:stretch>
                <a:fillRect/>
              </a:stretch>
            </p:blipFill>
            <p:spPr>
              <a:xfrm>
                <a:off x="18591411" y="1072498"/>
                <a:ext cx="894590" cy="293126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508" name="组合 2507"/>
            <p:cNvGrpSpPr/>
            <p:nvPr/>
          </p:nvGrpSpPr>
          <p:grpSpPr>
            <a:xfrm>
              <a:off x="7150" y="4193"/>
              <a:ext cx="2274" cy="766"/>
              <a:chOff x="1968706" y="3177508"/>
              <a:chExt cx="1250043" cy="420913"/>
            </a:xfrm>
          </p:grpSpPr>
          <p:sp>
            <p:nvSpPr>
              <p:cNvPr id="53" name="矩形: 圆角 52"/>
              <p:cNvSpPr/>
              <p:nvPr/>
            </p:nvSpPr>
            <p:spPr>
              <a:xfrm>
                <a:off x="1968706" y="3177508"/>
                <a:ext cx="1250043" cy="42091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160928" y="3267183"/>
                <a:ext cx="865599" cy="2415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07" name="组合 2506"/>
            <p:cNvGrpSpPr/>
            <p:nvPr/>
          </p:nvGrpSpPr>
          <p:grpSpPr>
            <a:xfrm>
              <a:off x="10090" y="4193"/>
              <a:ext cx="2274" cy="766"/>
              <a:chOff x="3369615" y="3177508"/>
              <a:chExt cx="1250043" cy="420913"/>
            </a:xfrm>
          </p:grpSpPr>
          <p:sp>
            <p:nvSpPr>
              <p:cNvPr id="54" name="矩形: 圆角 53"/>
              <p:cNvSpPr/>
              <p:nvPr/>
            </p:nvSpPr>
            <p:spPr>
              <a:xfrm>
                <a:off x="3369615" y="3177508"/>
                <a:ext cx="1250043" cy="42091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43" name="图片 2542" descr="卡通人物&#10;&#10;低可信度描述已自动生成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28083" y="3259377"/>
                <a:ext cx="733106" cy="257175"/>
              </a:xfrm>
              <a:prstGeom prst="rect">
                <a:avLst/>
              </a:prstGeom>
            </p:spPr>
          </p:pic>
        </p:grpSp>
        <p:grpSp>
          <p:nvGrpSpPr>
            <p:cNvPr id="2506" name="组合 2505"/>
            <p:cNvGrpSpPr/>
            <p:nvPr/>
          </p:nvGrpSpPr>
          <p:grpSpPr>
            <a:xfrm>
              <a:off x="13030" y="4193"/>
              <a:ext cx="2274" cy="766"/>
              <a:chOff x="4770524" y="3177508"/>
              <a:chExt cx="1250043" cy="420913"/>
            </a:xfrm>
          </p:grpSpPr>
          <p:sp>
            <p:nvSpPr>
              <p:cNvPr id="55" name="矩形: 圆角 54"/>
              <p:cNvSpPr/>
              <p:nvPr/>
            </p:nvSpPr>
            <p:spPr>
              <a:xfrm>
                <a:off x="4770524" y="3177508"/>
                <a:ext cx="1250043" cy="42091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" name="图片 3" descr="徽标&#10;&#10;描述已自动生成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33291" y="3249384"/>
                <a:ext cx="924508" cy="277160"/>
              </a:xfrm>
              <a:prstGeom prst="rect">
                <a:avLst/>
              </a:prstGeom>
            </p:spPr>
          </p:pic>
        </p:grpSp>
      </p:grpSp>
      <p:grpSp>
        <p:nvGrpSpPr>
          <p:cNvPr id="39" name="组合 38"/>
          <p:cNvGrpSpPr/>
          <p:nvPr/>
        </p:nvGrpSpPr>
        <p:grpSpPr>
          <a:xfrm>
            <a:off x="828675" y="1170940"/>
            <a:ext cx="10756265" cy="486410"/>
            <a:chOff x="1305" y="2216"/>
            <a:chExt cx="16939" cy="766"/>
          </a:xfrm>
        </p:grpSpPr>
        <p:sp>
          <p:nvSpPr>
            <p:cNvPr id="2439" name="矩形: 圆角 2438"/>
            <p:cNvSpPr/>
            <p:nvPr/>
          </p:nvSpPr>
          <p:spPr>
            <a:xfrm>
              <a:off x="1305" y="2216"/>
              <a:ext cx="2274" cy="76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8" name="矩形: 圆角 2437"/>
            <p:cNvSpPr/>
            <p:nvPr/>
          </p:nvSpPr>
          <p:spPr>
            <a:xfrm>
              <a:off x="4238" y="2216"/>
              <a:ext cx="2274" cy="76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42" name="矩形: 圆角 2441"/>
            <p:cNvSpPr/>
            <p:nvPr/>
          </p:nvSpPr>
          <p:spPr>
            <a:xfrm>
              <a:off x="7171" y="2216"/>
              <a:ext cx="2274" cy="76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: 圆角 2441"/>
            <p:cNvSpPr/>
            <p:nvPr/>
          </p:nvSpPr>
          <p:spPr>
            <a:xfrm>
              <a:off x="10104" y="2216"/>
              <a:ext cx="2274" cy="76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: 圆角 2441"/>
            <p:cNvSpPr/>
            <p:nvPr/>
          </p:nvSpPr>
          <p:spPr>
            <a:xfrm>
              <a:off x="13037" y="2216"/>
              <a:ext cx="2274" cy="76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: 圆角 2441"/>
            <p:cNvSpPr/>
            <p:nvPr/>
          </p:nvSpPr>
          <p:spPr>
            <a:xfrm>
              <a:off x="15970" y="2216"/>
              <a:ext cx="2274" cy="76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19785" y="3067050"/>
            <a:ext cx="10765155" cy="486410"/>
            <a:chOff x="1291" y="4652"/>
            <a:chExt cx="16953" cy="766"/>
          </a:xfrm>
        </p:grpSpPr>
        <p:grpSp>
          <p:nvGrpSpPr>
            <p:cNvPr id="97" name="组合 96"/>
            <p:cNvGrpSpPr/>
            <p:nvPr/>
          </p:nvGrpSpPr>
          <p:grpSpPr>
            <a:xfrm>
              <a:off x="1291" y="4652"/>
              <a:ext cx="14013" cy="766"/>
              <a:chOff x="1291" y="3187"/>
              <a:chExt cx="14013" cy="766"/>
            </a:xfrm>
          </p:grpSpPr>
          <p:grpSp>
            <p:nvGrpSpPr>
              <p:cNvPr id="2522" name="组合 2521"/>
              <p:cNvGrpSpPr/>
              <p:nvPr/>
            </p:nvGrpSpPr>
            <p:grpSpPr>
              <a:xfrm>
                <a:off x="7150" y="3187"/>
                <a:ext cx="2274" cy="766"/>
                <a:chOff x="4770524" y="2119086"/>
                <a:chExt cx="1250043" cy="420913"/>
              </a:xfrm>
            </p:grpSpPr>
            <p:sp>
              <p:nvSpPr>
                <p:cNvPr id="24" name="矩形: 圆角 23"/>
                <p:cNvSpPr/>
                <p:nvPr/>
              </p:nvSpPr>
              <p:spPr>
                <a:xfrm>
                  <a:off x="4770524" y="2119086"/>
                  <a:ext cx="1250043" cy="420913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535" name="图片 2534" descr="卡通人物&#10;&#10;低可信度描述已自动生成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96094" y="2205419"/>
                  <a:ext cx="598903" cy="248246"/>
                </a:xfrm>
                <a:prstGeom prst="rect">
                  <a:avLst/>
                </a:prstGeom>
              </p:spPr>
            </p:pic>
          </p:grpSp>
          <p:grpSp>
            <p:nvGrpSpPr>
              <p:cNvPr id="2524" name="组合 2523"/>
              <p:cNvGrpSpPr/>
              <p:nvPr/>
            </p:nvGrpSpPr>
            <p:grpSpPr>
              <a:xfrm>
                <a:off x="4210" y="3187"/>
                <a:ext cx="2274" cy="766"/>
                <a:chOff x="1968706" y="2119086"/>
                <a:chExt cx="1250043" cy="420913"/>
              </a:xfrm>
            </p:grpSpPr>
            <p:sp>
              <p:nvSpPr>
                <p:cNvPr id="19" name="矩形: 圆角 18"/>
                <p:cNvSpPr/>
                <p:nvPr/>
              </p:nvSpPr>
              <p:spPr>
                <a:xfrm>
                  <a:off x="1968706" y="2119086"/>
                  <a:ext cx="1250043" cy="420913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7" name="图片 6" descr="备份运达画册曲11.png"/>
                <p:cNvPicPr>
                  <a:picLocks noChangeAspect="1"/>
                </p:cNvPicPr>
                <p:nvPr/>
              </p:nvPicPr>
              <p:blipFill rotWithShape="1">
                <a:blip r:embed="rId12"/>
                <a:srcRect l="40973" r="36751" b="86095"/>
                <a:stretch>
                  <a:fillRect/>
                </a:stretch>
              </p:blipFill>
              <p:spPr>
                <a:xfrm>
                  <a:off x="2106531" y="2252383"/>
                  <a:ext cx="974392" cy="154318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521" name="组合 2520"/>
              <p:cNvGrpSpPr/>
              <p:nvPr/>
            </p:nvGrpSpPr>
            <p:grpSpPr>
              <a:xfrm>
                <a:off x="10090" y="3187"/>
                <a:ext cx="2274" cy="766"/>
                <a:chOff x="6171433" y="2119086"/>
                <a:chExt cx="1250043" cy="420913"/>
              </a:xfrm>
            </p:grpSpPr>
            <p:sp>
              <p:nvSpPr>
                <p:cNvPr id="26" name="矩形: 圆角 25"/>
                <p:cNvSpPr/>
                <p:nvPr/>
              </p:nvSpPr>
              <p:spPr>
                <a:xfrm>
                  <a:off x="6171433" y="2119086"/>
                  <a:ext cx="1250043" cy="420913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0" name="图片 9" descr="备份运达画册曲11.png"/>
                <p:cNvPicPr>
                  <a:picLocks noChangeAspect="1"/>
                </p:cNvPicPr>
                <p:nvPr/>
              </p:nvPicPr>
              <p:blipFill rotWithShape="1">
                <a:blip r:embed="rId13"/>
                <a:srcRect l="85358" b="84384"/>
                <a:stretch>
                  <a:fillRect/>
                </a:stretch>
              </p:blipFill>
              <p:spPr>
                <a:xfrm>
                  <a:off x="6386403" y="2210243"/>
                  <a:ext cx="820102" cy="238599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  <p:grpSp>
            <p:nvGrpSpPr>
              <p:cNvPr id="2520" name="组合 2519"/>
              <p:cNvGrpSpPr/>
              <p:nvPr/>
            </p:nvGrpSpPr>
            <p:grpSpPr>
              <a:xfrm>
                <a:off x="13030" y="3187"/>
                <a:ext cx="2274" cy="766"/>
                <a:chOff x="7572342" y="2119086"/>
                <a:chExt cx="1250043" cy="420913"/>
              </a:xfrm>
            </p:grpSpPr>
            <p:sp>
              <p:nvSpPr>
                <p:cNvPr id="37" name="矩形: 圆角 36"/>
                <p:cNvSpPr/>
                <p:nvPr/>
              </p:nvSpPr>
              <p:spPr>
                <a:xfrm>
                  <a:off x="7572342" y="2119086"/>
                  <a:ext cx="1250043" cy="420913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2537" name="图片 2536" descr="卡通人物&#10;&#10;低可信度描述已自动生成"/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902826" y="2209722"/>
                  <a:ext cx="589075" cy="239641"/>
                </a:xfrm>
                <a:prstGeom prst="rect">
                  <a:avLst/>
                </a:prstGeom>
              </p:spPr>
            </p:pic>
          </p:grpSp>
          <p:grpSp>
            <p:nvGrpSpPr>
              <p:cNvPr id="2523" name="组合 2522"/>
              <p:cNvGrpSpPr/>
              <p:nvPr/>
            </p:nvGrpSpPr>
            <p:grpSpPr>
              <a:xfrm>
                <a:off x="1291" y="3187"/>
                <a:ext cx="2274" cy="766"/>
                <a:chOff x="3369615" y="2119086"/>
                <a:chExt cx="1250043" cy="420913"/>
              </a:xfrm>
            </p:grpSpPr>
            <p:sp>
              <p:nvSpPr>
                <p:cNvPr id="22" name="矩形: 圆角 21"/>
                <p:cNvSpPr/>
                <p:nvPr/>
              </p:nvSpPr>
              <p:spPr>
                <a:xfrm>
                  <a:off x="3369615" y="2119086"/>
                  <a:ext cx="1250043" cy="420913"/>
                </a:xfrm>
                <a:prstGeom prst="roundRect">
                  <a:avLst/>
                </a:prstGeom>
                <a:solidFill>
                  <a:schemeClr val="bg1"/>
                </a:solidFill>
                <a:ln w="63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8" name="Picture 2" descr="https://www.ctgne.com/sxxnychina/uiFramework/commonResource/image/2021052715481179565.png"/>
                <p:cNvPicPr>
                  <a:picLocks noChangeAspect="1" noChangeArrowheads="1"/>
                </p:cNvPicPr>
                <p:nvPr/>
              </p:nvPicPr>
              <p:blipFill>
                <a:blip r:embed="rId15"/>
                <a:srcRect/>
                <a:stretch>
                  <a:fillRect/>
                </a:stretch>
              </p:blipFill>
              <p:spPr bwMode="auto">
                <a:xfrm>
                  <a:off x="3575467" y="2210105"/>
                  <a:ext cx="838338" cy="2388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2512" name="组合 2511"/>
            <p:cNvGrpSpPr/>
            <p:nvPr/>
          </p:nvGrpSpPr>
          <p:grpSpPr>
            <a:xfrm>
              <a:off x="15970" y="4652"/>
              <a:ext cx="2274" cy="766"/>
              <a:chOff x="7572342" y="2648297"/>
              <a:chExt cx="1250043" cy="420913"/>
            </a:xfrm>
          </p:grpSpPr>
          <p:sp>
            <p:nvSpPr>
              <p:cNvPr id="48" name="矩形: 圆角 47"/>
              <p:cNvSpPr/>
              <p:nvPr/>
            </p:nvSpPr>
            <p:spPr>
              <a:xfrm>
                <a:off x="7572342" y="2648297"/>
                <a:ext cx="1250043" cy="420913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72027" y="2802369"/>
                <a:ext cx="1050672" cy="112768"/>
              </a:xfrm>
              <a:prstGeom prst="rect">
                <a:avLst/>
              </a:prstGeom>
            </p:spPr>
          </p:pic>
        </p:grpSp>
      </p:grpSp>
      <p:grpSp>
        <p:nvGrpSpPr>
          <p:cNvPr id="2516" name="组合 2515"/>
          <p:cNvGrpSpPr/>
          <p:nvPr/>
        </p:nvGrpSpPr>
        <p:grpSpPr>
          <a:xfrm rot="0">
            <a:off x="819785" y="4126230"/>
            <a:ext cx="1443990" cy="1333500"/>
            <a:chOff x="1982231" y="1915231"/>
            <a:chExt cx="1250043" cy="1153979"/>
          </a:xfrm>
        </p:grpSpPr>
        <p:sp>
          <p:nvSpPr>
            <p:cNvPr id="44" name="矩形: 圆角 43"/>
            <p:cNvSpPr/>
            <p:nvPr/>
          </p:nvSpPr>
          <p:spPr>
            <a:xfrm>
              <a:off x="1982231" y="2648297"/>
              <a:ext cx="1250043" cy="42091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60" name="Picture 12"/>
            <p:cNvPicPr>
              <a:picLocks noChangeAspect="1" noChangeArrowheads="1"/>
            </p:cNvPicPr>
            <p:nvPr/>
          </p:nvPicPr>
          <p:blipFill rotWithShape="1"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503" t="33039" r="8503" b="33039"/>
            <a:stretch>
              <a:fillRect/>
            </a:stretch>
          </p:blipFill>
          <p:spPr bwMode="auto">
            <a:xfrm>
              <a:off x="2068448" y="1915231"/>
              <a:ext cx="990754" cy="235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01" name="组合 2500"/>
          <p:cNvGrpSpPr/>
          <p:nvPr/>
        </p:nvGrpSpPr>
        <p:grpSpPr>
          <a:xfrm rot="0">
            <a:off x="2686685" y="4973320"/>
            <a:ext cx="1443990" cy="486410"/>
            <a:chOff x="567797" y="3706719"/>
            <a:chExt cx="1250043" cy="420913"/>
          </a:xfrm>
        </p:grpSpPr>
        <p:sp>
          <p:nvSpPr>
            <p:cNvPr id="62" name="矩形: 圆角 61"/>
            <p:cNvSpPr/>
            <p:nvPr/>
          </p:nvSpPr>
          <p:spPr>
            <a:xfrm>
              <a:off x="567797" y="3706719"/>
              <a:ext cx="1250043" cy="42091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062" name="Picture 14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721571" y="3818480"/>
              <a:ext cx="942495" cy="197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99" name="组合 2498"/>
          <p:cNvGrpSpPr/>
          <p:nvPr/>
        </p:nvGrpSpPr>
        <p:grpSpPr>
          <a:xfrm rot="0">
            <a:off x="827405" y="5911215"/>
            <a:ext cx="1443990" cy="486410"/>
            <a:chOff x="143769" y="4518323"/>
            <a:chExt cx="1250043" cy="420913"/>
          </a:xfrm>
        </p:grpSpPr>
        <p:sp>
          <p:nvSpPr>
            <p:cNvPr id="2433" name="矩形: 圆角 2432"/>
            <p:cNvSpPr/>
            <p:nvPr/>
          </p:nvSpPr>
          <p:spPr>
            <a:xfrm>
              <a:off x="143769" y="4518323"/>
              <a:ext cx="1250043" cy="42091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 descr="文本&#10;&#10;中度可信度描述已自动生成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71261" y="4658982"/>
              <a:ext cx="994778" cy="139590"/>
            </a:xfrm>
            <a:prstGeom prst="rect">
              <a:avLst/>
            </a:prstGeom>
          </p:spPr>
        </p:pic>
      </p:grpSp>
      <p:grpSp>
        <p:nvGrpSpPr>
          <p:cNvPr id="81" name="组合 80"/>
          <p:cNvGrpSpPr/>
          <p:nvPr/>
        </p:nvGrpSpPr>
        <p:grpSpPr>
          <a:xfrm rot="0">
            <a:off x="6420485" y="4973320"/>
            <a:ext cx="1443990" cy="486410"/>
            <a:chOff x="4211" y="6206"/>
            <a:chExt cx="2274" cy="766"/>
          </a:xfrm>
        </p:grpSpPr>
        <p:sp>
          <p:nvSpPr>
            <p:cNvPr id="80" name="矩形: 圆角 61"/>
            <p:cNvSpPr/>
            <p:nvPr/>
          </p:nvSpPr>
          <p:spPr>
            <a:xfrm>
              <a:off x="4211" y="6206"/>
              <a:ext cx="2274" cy="76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9" name="图片 78" descr="备份运达画册曲11.png"/>
            <p:cNvPicPr>
              <a:picLocks noChangeAspect="1"/>
            </p:cNvPicPr>
            <p:nvPr/>
          </p:nvPicPr>
          <p:blipFill rotWithShape="1">
            <a:blip r:embed="rId20"/>
            <a:srcRect l="3872" r="14714" b="-4409"/>
            <a:stretch>
              <a:fillRect/>
            </a:stretch>
          </p:blipFill>
          <p:spPr>
            <a:xfrm>
              <a:off x="4281" y="6402"/>
              <a:ext cx="2133" cy="375"/>
            </a:xfrm>
            <a:prstGeom prst="rect">
              <a:avLst/>
            </a:prstGeom>
          </p:spPr>
        </p:pic>
      </p:grpSp>
      <p:grpSp>
        <p:nvGrpSpPr>
          <p:cNvPr id="91" name="组合 90"/>
          <p:cNvGrpSpPr/>
          <p:nvPr/>
        </p:nvGrpSpPr>
        <p:grpSpPr>
          <a:xfrm rot="0">
            <a:off x="8278495" y="4973320"/>
            <a:ext cx="1443990" cy="486410"/>
            <a:chOff x="4231" y="6349"/>
            <a:chExt cx="2274" cy="766"/>
          </a:xfrm>
        </p:grpSpPr>
        <p:sp>
          <p:nvSpPr>
            <p:cNvPr id="90" name="矩形: 圆角 43"/>
            <p:cNvSpPr/>
            <p:nvPr/>
          </p:nvSpPr>
          <p:spPr>
            <a:xfrm>
              <a:off x="4231" y="6349"/>
              <a:ext cx="2274" cy="76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6" name="图片 85" descr="中京电投logo"/>
            <p:cNvPicPr/>
            <p:nvPr/>
          </p:nvPicPr>
          <p:blipFill>
            <a:blip r:embed="rId21"/>
            <a:stretch>
              <a:fillRect/>
            </a:stretch>
          </p:blipFill>
          <p:spPr>
            <a:xfrm>
              <a:off x="4364" y="6501"/>
              <a:ext cx="2009" cy="462"/>
            </a:xfrm>
            <a:prstGeom prst="rect">
              <a:avLst/>
            </a:prstGeom>
          </p:spPr>
        </p:pic>
      </p:grpSp>
      <p:grpSp>
        <p:nvGrpSpPr>
          <p:cNvPr id="93" name="组合 92"/>
          <p:cNvGrpSpPr/>
          <p:nvPr/>
        </p:nvGrpSpPr>
        <p:grpSpPr>
          <a:xfrm rot="0">
            <a:off x="991870" y="4963160"/>
            <a:ext cx="10584180" cy="486410"/>
            <a:chOff x="-7341" y="6335"/>
            <a:chExt cx="16668" cy="766"/>
          </a:xfrm>
        </p:grpSpPr>
        <p:sp>
          <p:nvSpPr>
            <p:cNvPr id="92" name="矩形: 圆角 43"/>
            <p:cNvSpPr/>
            <p:nvPr/>
          </p:nvSpPr>
          <p:spPr>
            <a:xfrm>
              <a:off x="7053" y="6335"/>
              <a:ext cx="2274" cy="766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87" name="Picture 6" descr="https://gimg2.baidu.com/image_search/src=http%3A%2F%2Fwww.hrvpower.com%2Fupload%2F2018%2F07%2F31%2F15330210203tj0tj.jpg&amp;refer=http%3A%2F%2Fwww.hrvpower.com&amp;app=2002&amp;size=f9999,10000&amp;q=a80&amp;n=0&amp;g=0n&amp;fmt=jpeg?sec=1626174002&amp;t=3253975173722cd662743e54510074d0"/>
            <p:cNvPicPr>
              <a:picLocks noChangeAspect="1" noChangeArrowheads="1"/>
            </p:cNvPicPr>
            <p:nvPr/>
          </p:nvPicPr>
          <p:blipFill rotWithShape="1">
            <a:blip r:embed="rId22"/>
            <a:srcRect/>
            <a:stretch>
              <a:fillRect/>
            </a:stretch>
          </p:blipFill>
          <p:spPr bwMode="auto">
            <a:xfrm>
              <a:off x="-7341" y="6497"/>
              <a:ext cx="1574" cy="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" name="内容占位符 100"/>
          <p:cNvSpPr txBox="1">
            <a:spLocks noGrp="1"/>
          </p:cNvSpPr>
          <p:nvPr>
            <p:ph sz="quarter" idx="13"/>
          </p:nvPr>
        </p:nvSpPr>
        <p:spPr>
          <a:xfrm>
            <a:off x="370204" y="223519"/>
            <a:ext cx="5259704" cy="828674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Global Carbon-free Partners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pic>
        <p:nvPicPr>
          <p:cNvPr id="2539" name="图片 2538" descr="蓝色的标志&#10;&#10;描述已自动生成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16539" y="4199889"/>
            <a:ext cx="892809" cy="173354"/>
          </a:xfrm>
          <a:prstGeom prst="rect">
            <a:avLst/>
          </a:prstGeom>
        </p:spPr>
      </p:pic>
      <p:pic>
        <p:nvPicPr>
          <p:cNvPr id="2052" name="Picture 4" descr="深圳市粤电新能源技术有限公司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0373994" y="5102224"/>
            <a:ext cx="891539" cy="22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691130" y="5911215"/>
            <a:ext cx="1457325" cy="487045"/>
            <a:chOff x="7794424" y="5336283"/>
            <a:chExt cx="1250043" cy="420913"/>
          </a:xfrm>
        </p:grpSpPr>
        <p:sp>
          <p:nvSpPr>
            <p:cNvPr id="2534" name="矩形: 圆角 2533"/>
            <p:cNvSpPr/>
            <p:nvPr/>
          </p:nvSpPr>
          <p:spPr>
            <a:xfrm>
              <a:off x="7794424" y="5336283"/>
              <a:ext cx="1250043" cy="42091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51" name="组合 2550"/>
            <p:cNvGrpSpPr/>
            <p:nvPr/>
          </p:nvGrpSpPr>
          <p:grpSpPr>
            <a:xfrm>
              <a:off x="8258570" y="5528739"/>
              <a:ext cx="321750" cy="36000"/>
              <a:chOff x="8332521" y="6213475"/>
              <a:chExt cx="321750" cy="36000"/>
            </a:xfrm>
            <a:solidFill>
              <a:schemeClr val="bg1">
                <a:lumMod val="65000"/>
              </a:schemeClr>
            </a:solidFill>
          </p:grpSpPr>
          <p:sp>
            <p:nvSpPr>
              <p:cNvPr id="2544" name="椭圆 2543"/>
              <p:cNvSpPr/>
              <p:nvPr/>
            </p:nvSpPr>
            <p:spPr>
              <a:xfrm>
                <a:off x="833252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6" name="椭圆 2545"/>
              <p:cNvSpPr/>
              <p:nvPr/>
            </p:nvSpPr>
            <p:spPr>
              <a:xfrm>
                <a:off x="838967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7" name="椭圆 2546"/>
              <p:cNvSpPr/>
              <p:nvPr/>
            </p:nvSpPr>
            <p:spPr>
              <a:xfrm>
                <a:off x="844682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8" name="椭圆 2547"/>
              <p:cNvSpPr/>
              <p:nvPr/>
            </p:nvSpPr>
            <p:spPr>
              <a:xfrm>
                <a:off x="850397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9" name="椭圆 2548"/>
              <p:cNvSpPr/>
              <p:nvPr/>
            </p:nvSpPr>
            <p:spPr>
              <a:xfrm>
                <a:off x="856112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50" name="椭圆 2549"/>
              <p:cNvSpPr/>
              <p:nvPr/>
            </p:nvSpPr>
            <p:spPr>
              <a:xfrm>
                <a:off x="861827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2" name="矩形: 圆角 11"/>
          <p:cNvSpPr/>
          <p:nvPr/>
        </p:nvSpPr>
        <p:spPr>
          <a:xfrm>
            <a:off x="4540250" y="4978400"/>
            <a:ext cx="1443990" cy="48640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078" y="5090703"/>
            <a:ext cx="872332" cy="261801"/>
          </a:xfrm>
          <a:prstGeom prst="rect">
            <a:avLst/>
          </a:prstGeom>
          <a:ln>
            <a:noFill/>
          </a:ln>
        </p:spPr>
      </p:pic>
      <p:pic>
        <p:nvPicPr>
          <p:cNvPr id="2464" name="图片 2463"/>
          <p:cNvPicPr>
            <a:picLocks noChangeAspect="1"/>
          </p:cNvPicPr>
          <p:nvPr/>
        </p:nvPicPr>
        <p:blipFill>
          <a:blip r:embed="rId2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914" y="2011636"/>
            <a:ext cx="1527435" cy="685886"/>
          </a:xfrm>
          <a:prstGeom prst="rect">
            <a:avLst/>
          </a:prstGeom>
        </p:spPr>
      </p:pic>
      <p:pic>
        <p:nvPicPr>
          <p:cNvPr id="102" name="图片 101"/>
          <p:cNvPicPr/>
          <p:nvPr/>
        </p:nvPicPr>
        <p:blipFill>
          <a:blip r:embed="rId27"/>
          <a:stretch>
            <a:fillRect/>
          </a:stretch>
        </p:blipFill>
        <p:spPr>
          <a:xfrm>
            <a:off x="919479" y="1226184"/>
            <a:ext cx="1263014" cy="3752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8"/>
          <a:srcRect t="29297" b="28594"/>
          <a:stretch>
            <a:fillRect/>
          </a:stretch>
        </p:blipFill>
        <p:spPr>
          <a:xfrm>
            <a:off x="2910839" y="1207769"/>
            <a:ext cx="978534" cy="41211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29"/>
          <a:srcRect t="20991" b="20370"/>
          <a:stretch>
            <a:fillRect/>
          </a:stretch>
        </p:blipFill>
        <p:spPr>
          <a:xfrm>
            <a:off x="4799329" y="1207769"/>
            <a:ext cx="1003299" cy="4159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38264" y="1207769"/>
            <a:ext cx="1381124" cy="370204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31"/>
          <a:stretch>
            <a:fillRect/>
          </a:stretch>
        </p:blipFill>
        <p:spPr>
          <a:xfrm>
            <a:off x="8362949" y="1198244"/>
            <a:ext cx="431164" cy="43116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2" name="文本框 51"/>
          <p:cNvSpPr txBox="1"/>
          <p:nvPr/>
        </p:nvSpPr>
        <p:spPr>
          <a:xfrm>
            <a:off x="8794114" y="1207769"/>
            <a:ext cx="1326514" cy="460374"/>
          </a:xfrm>
          <a:prstGeom prst="rect">
            <a:avLst/>
          </a:prstGeom>
          <a:noFill/>
        </p:spPr>
        <p:txBody>
          <a:bodyPr wrap="square" lIns="91439" tIns="45719" rIns="91439" bIns="45719" rtlCol="0" anchor="t">
            <a:spAutoFit/>
          </a:bodyPr>
          <a:p>
            <a:pPr marL="0" lvl="0">
              <a:lnSpc>
                <a:spcPct val="100000"/>
              </a:lnSpc>
            </a:pPr>
            <a:r>
              <a:rPr lang="zh-CN" altLang="en-US" sz="800">
                <a:solidFill>
                  <a:srgbClr val="BED7EE"/>
                </a:solidFill>
              </a:rPr>
              <a:t>Phu Xuan </a:t>
            </a:r>
            <a:endParaRPr lang="zh-CN" altLang="en-US" sz="800">
              <a:solidFill>
                <a:srgbClr val="BED7EE"/>
              </a:solidFill>
            </a:endParaRPr>
          </a:p>
          <a:p>
            <a:pPr marL="0" lvl="0">
              <a:lnSpc>
                <a:spcPct val="100000"/>
              </a:lnSpc>
            </a:pPr>
            <a:r>
              <a:rPr lang="zh-CN" altLang="en-US" sz="800">
                <a:solidFill>
                  <a:srgbClr val="BED7EE"/>
                </a:solidFill>
              </a:rPr>
              <a:t>Consultation and Construction</a:t>
            </a:r>
            <a:endParaRPr lang="zh-CN" altLang="en-US" sz="800">
              <a:solidFill>
                <a:srgbClr val="BED7EE"/>
              </a:solidFill>
            </a:endParaRPr>
          </a:p>
        </p:txBody>
      </p:sp>
      <p:pic>
        <p:nvPicPr>
          <p:cNvPr id="108" name="图片 107"/>
          <p:cNvPicPr/>
          <p:nvPr/>
        </p:nvPicPr>
        <p:blipFill>
          <a:blip r:embed="rId32"/>
          <a:stretch>
            <a:fillRect/>
          </a:stretch>
        </p:blipFill>
        <p:spPr>
          <a:xfrm>
            <a:off x="10397489" y="1196339"/>
            <a:ext cx="956944" cy="42354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2438"/>
          <p:cNvSpPr/>
          <p:nvPr/>
        </p:nvSpPr>
        <p:spPr>
          <a:xfrm>
            <a:off x="588645" y="2432685"/>
            <a:ext cx="2477770" cy="67945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3" name="内容占位符 2"/>
          <p:cNvSpPr txBox="1">
            <a:spLocks noGrp="1"/>
          </p:cNvSpPr>
          <p:nvPr>
            <p:ph sz="quarter" idx="13"/>
          </p:nvPr>
        </p:nvSpPr>
        <p:spPr>
          <a:xfrm>
            <a:off x="407987" y="215582"/>
            <a:ext cx="3754436" cy="42354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Financial Partners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184150" y="3287395"/>
            <a:ext cx="1182243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>
          <a:xfrm>
            <a:off x="3460115" y="1261745"/>
            <a:ext cx="8315960" cy="1850390"/>
            <a:chOff x="5449" y="1547"/>
            <a:chExt cx="13096" cy="2914"/>
          </a:xfrm>
        </p:grpSpPr>
        <p:grpSp>
          <p:nvGrpSpPr>
            <p:cNvPr id="51" name="组合 50"/>
            <p:cNvGrpSpPr/>
            <p:nvPr/>
          </p:nvGrpSpPr>
          <p:grpSpPr>
            <a:xfrm>
              <a:off x="14643" y="3391"/>
              <a:ext cx="3902" cy="1070"/>
              <a:chOff x="14643" y="3391"/>
              <a:chExt cx="3902" cy="1070"/>
            </a:xfrm>
          </p:grpSpPr>
          <p:sp>
            <p:nvSpPr>
              <p:cNvPr id="2439" name="矩形: 圆角 2438"/>
              <p:cNvSpPr/>
              <p:nvPr/>
            </p:nvSpPr>
            <p:spPr>
              <a:xfrm>
                <a:off x="14643" y="3391"/>
                <a:ext cx="3902" cy="107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4920" y="3508"/>
                <a:ext cx="3532" cy="953"/>
              </a:xfrm>
              <a:prstGeom prst="rect">
                <a:avLst/>
              </a:prstGeom>
            </p:spPr>
          </p:pic>
        </p:grpSp>
        <p:grpSp>
          <p:nvGrpSpPr>
            <p:cNvPr id="18" name="组合 17"/>
            <p:cNvGrpSpPr/>
            <p:nvPr/>
          </p:nvGrpSpPr>
          <p:grpSpPr>
            <a:xfrm>
              <a:off x="10046" y="1548"/>
              <a:ext cx="3902" cy="1070"/>
              <a:chOff x="9642" y="1617"/>
              <a:chExt cx="3902" cy="1070"/>
            </a:xfrm>
          </p:grpSpPr>
          <p:sp>
            <p:nvSpPr>
              <p:cNvPr id="5" name="矩形: 圆角 2438"/>
              <p:cNvSpPr/>
              <p:nvPr/>
            </p:nvSpPr>
            <p:spPr>
              <a:xfrm>
                <a:off x="9642" y="1617"/>
                <a:ext cx="3902" cy="107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9829" y="1658"/>
                <a:ext cx="3528" cy="987"/>
              </a:xfrm>
              <a:prstGeom prst="rect">
                <a:avLst/>
              </a:prstGeom>
            </p:spPr>
          </p:pic>
        </p:grpSp>
        <p:sp>
          <p:nvSpPr>
            <p:cNvPr id="14" name="矩形: 圆角 2438"/>
            <p:cNvSpPr/>
            <p:nvPr/>
          </p:nvSpPr>
          <p:spPr>
            <a:xfrm>
              <a:off x="14643" y="1547"/>
              <a:ext cx="3902" cy="107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449" y="1577"/>
              <a:ext cx="3902" cy="1070"/>
              <a:chOff x="5116" y="1577"/>
              <a:chExt cx="3902" cy="1070"/>
            </a:xfrm>
          </p:grpSpPr>
          <p:sp>
            <p:nvSpPr>
              <p:cNvPr id="6" name="矩形: 圆角 2438"/>
              <p:cNvSpPr/>
              <p:nvPr/>
            </p:nvSpPr>
            <p:spPr>
              <a:xfrm>
                <a:off x="5116" y="1577"/>
                <a:ext cx="3902" cy="107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5406" y="1691"/>
                <a:ext cx="3322" cy="842"/>
              </a:xfrm>
              <a:prstGeom prst="rect">
                <a:avLst/>
              </a:prstGeom>
            </p:spPr>
          </p:pic>
        </p:grpSp>
      </p:grpSp>
      <p:grpSp>
        <p:nvGrpSpPr>
          <p:cNvPr id="24" name="组合 23"/>
          <p:cNvGrpSpPr/>
          <p:nvPr/>
        </p:nvGrpSpPr>
        <p:grpSpPr>
          <a:xfrm rot="0">
            <a:off x="503555" y="3604895"/>
            <a:ext cx="2477770" cy="679450"/>
            <a:chOff x="13695" y="3056"/>
            <a:chExt cx="3902" cy="1070"/>
          </a:xfrm>
        </p:grpSpPr>
        <p:sp>
          <p:nvSpPr>
            <p:cNvPr id="12" name="矩形: 圆角 2438"/>
            <p:cNvSpPr/>
            <p:nvPr/>
          </p:nvSpPr>
          <p:spPr>
            <a:xfrm>
              <a:off x="13695" y="3056"/>
              <a:ext cx="3902" cy="107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4391" y="3175"/>
              <a:ext cx="2511" cy="832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 rot="0">
            <a:off x="588645" y="1219200"/>
            <a:ext cx="2477770" cy="1818640"/>
            <a:chOff x="-8268" y="1278"/>
            <a:chExt cx="3902" cy="2864"/>
          </a:xfrm>
        </p:grpSpPr>
        <p:sp>
          <p:nvSpPr>
            <p:cNvPr id="8" name="矩形: 圆角 2438"/>
            <p:cNvSpPr/>
            <p:nvPr/>
          </p:nvSpPr>
          <p:spPr>
            <a:xfrm>
              <a:off x="-8268" y="1278"/>
              <a:ext cx="3902" cy="107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-8015" y="3389"/>
              <a:ext cx="3394" cy="753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 rot="0">
            <a:off x="6495415" y="2432685"/>
            <a:ext cx="2477770" cy="679450"/>
            <a:chOff x="5053" y="3090"/>
            <a:chExt cx="3902" cy="1070"/>
          </a:xfrm>
        </p:grpSpPr>
        <p:sp>
          <p:nvSpPr>
            <p:cNvPr id="7" name="矩形: 圆角 2438"/>
            <p:cNvSpPr/>
            <p:nvPr/>
          </p:nvSpPr>
          <p:spPr>
            <a:xfrm>
              <a:off x="5053" y="3090"/>
              <a:ext cx="3902" cy="107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5492" y="3243"/>
              <a:ext cx="3023" cy="764"/>
            </a:xfrm>
            <a:prstGeom prst="rect">
              <a:avLst/>
            </a:prstGeom>
          </p:spPr>
        </p:pic>
      </p:grpSp>
      <p:sp>
        <p:nvSpPr>
          <p:cNvPr id="26" name="矩形: 圆角 2438"/>
          <p:cNvSpPr/>
          <p:nvPr/>
        </p:nvSpPr>
        <p:spPr>
          <a:xfrm>
            <a:off x="3460115" y="2432685"/>
            <a:ext cx="2477770" cy="679450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grpSp>
        <p:nvGrpSpPr>
          <p:cNvPr id="73" name="组合 72"/>
          <p:cNvGrpSpPr/>
          <p:nvPr/>
        </p:nvGrpSpPr>
        <p:grpSpPr>
          <a:xfrm>
            <a:off x="541020" y="4692650"/>
            <a:ext cx="11235055" cy="679450"/>
            <a:chOff x="852" y="5908"/>
            <a:chExt cx="17693" cy="1070"/>
          </a:xfrm>
        </p:grpSpPr>
        <p:grpSp>
          <p:nvGrpSpPr>
            <p:cNvPr id="46" name="组合 45"/>
            <p:cNvGrpSpPr/>
            <p:nvPr/>
          </p:nvGrpSpPr>
          <p:grpSpPr>
            <a:xfrm>
              <a:off x="5449" y="5908"/>
              <a:ext cx="3902" cy="1070"/>
              <a:chOff x="5807" y="8069"/>
              <a:chExt cx="3902" cy="1070"/>
            </a:xfrm>
          </p:grpSpPr>
          <p:sp>
            <p:nvSpPr>
              <p:cNvPr id="29" name="矩形: 圆角 2438"/>
              <p:cNvSpPr/>
              <p:nvPr/>
            </p:nvSpPr>
            <p:spPr>
              <a:xfrm>
                <a:off x="5807" y="8069"/>
                <a:ext cx="3902" cy="107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5" name="图片 34" descr="logo"/>
              <p:cNvPicPr>
                <a:picLocks noChangeAspect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>
              <a:xfrm>
                <a:off x="6122" y="8132"/>
                <a:ext cx="3273" cy="945"/>
              </a:xfrm>
              <a:prstGeom prst="rect">
                <a:avLst/>
              </a:prstGeom>
            </p:spPr>
          </p:pic>
        </p:grpSp>
        <p:grpSp>
          <p:nvGrpSpPr>
            <p:cNvPr id="40" name="组合 39"/>
            <p:cNvGrpSpPr/>
            <p:nvPr/>
          </p:nvGrpSpPr>
          <p:grpSpPr>
            <a:xfrm>
              <a:off x="14643" y="5908"/>
              <a:ext cx="3902" cy="1070"/>
              <a:chOff x="14082" y="5796"/>
              <a:chExt cx="3902" cy="1070"/>
            </a:xfrm>
          </p:grpSpPr>
          <p:sp>
            <p:nvSpPr>
              <p:cNvPr id="32" name="矩形: 圆角 2438"/>
              <p:cNvSpPr/>
              <p:nvPr/>
            </p:nvSpPr>
            <p:spPr>
              <a:xfrm>
                <a:off x="14082" y="5796"/>
                <a:ext cx="3902" cy="107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8" cstate="email"/>
              <a:stretch>
                <a:fillRect/>
              </a:stretch>
            </p:blipFill>
            <p:spPr>
              <a:xfrm>
                <a:off x="14724" y="5869"/>
                <a:ext cx="2617" cy="924"/>
              </a:xfrm>
              <a:prstGeom prst="rect">
                <a:avLst/>
              </a:prstGeom>
            </p:spPr>
          </p:pic>
        </p:grpSp>
        <p:grpSp>
          <p:nvGrpSpPr>
            <p:cNvPr id="44" name="组合 43"/>
            <p:cNvGrpSpPr/>
            <p:nvPr/>
          </p:nvGrpSpPr>
          <p:grpSpPr>
            <a:xfrm>
              <a:off x="852" y="5908"/>
              <a:ext cx="3902" cy="1070"/>
              <a:chOff x="2735" y="7996"/>
              <a:chExt cx="3902" cy="1070"/>
            </a:xfrm>
          </p:grpSpPr>
          <p:sp>
            <p:nvSpPr>
              <p:cNvPr id="31" name="矩形: 圆角 2438"/>
              <p:cNvSpPr/>
              <p:nvPr/>
            </p:nvSpPr>
            <p:spPr>
              <a:xfrm>
                <a:off x="2735" y="7996"/>
                <a:ext cx="3902" cy="107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9" cstate="email"/>
              <a:stretch>
                <a:fillRect/>
              </a:stretch>
            </p:blipFill>
            <p:spPr>
              <a:xfrm>
                <a:off x="3372" y="8139"/>
                <a:ext cx="2629" cy="785"/>
              </a:xfrm>
              <a:prstGeom prst="rect">
                <a:avLst/>
              </a:prstGeom>
            </p:spPr>
          </p:pic>
        </p:grpSp>
        <p:grpSp>
          <p:nvGrpSpPr>
            <p:cNvPr id="39" name="组合 38"/>
            <p:cNvGrpSpPr/>
            <p:nvPr/>
          </p:nvGrpSpPr>
          <p:grpSpPr>
            <a:xfrm>
              <a:off x="10046" y="5908"/>
              <a:ext cx="3902" cy="1070"/>
              <a:chOff x="13975" y="6346"/>
              <a:chExt cx="3902" cy="1070"/>
            </a:xfrm>
          </p:grpSpPr>
          <p:sp>
            <p:nvSpPr>
              <p:cNvPr id="33" name="矩形: 圆角 2438"/>
              <p:cNvSpPr/>
              <p:nvPr/>
            </p:nvSpPr>
            <p:spPr>
              <a:xfrm>
                <a:off x="13975" y="6346"/>
                <a:ext cx="3902" cy="107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00" name="图片 99"/>
              <p:cNvPicPr/>
              <p:nvPr/>
            </p:nvPicPr>
            <p:blipFill>
              <a:blip r:embed="rId10"/>
              <a:srcRect t="25556" b="31111"/>
              <a:stretch>
                <a:fillRect/>
              </a:stretch>
            </p:blipFill>
            <p:spPr>
              <a:xfrm>
                <a:off x="14419" y="6464"/>
                <a:ext cx="3013" cy="833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  <p:grpSp>
        <p:nvGrpSpPr>
          <p:cNvPr id="37" name="组合 36"/>
          <p:cNvGrpSpPr/>
          <p:nvPr/>
        </p:nvGrpSpPr>
        <p:grpSpPr>
          <a:xfrm rot="0">
            <a:off x="3452495" y="3571875"/>
            <a:ext cx="2477770" cy="679450"/>
            <a:chOff x="1043" y="6441"/>
            <a:chExt cx="3902" cy="1070"/>
          </a:xfrm>
        </p:grpSpPr>
        <p:sp>
          <p:nvSpPr>
            <p:cNvPr id="36" name="矩形: 圆角 2438"/>
            <p:cNvSpPr/>
            <p:nvPr/>
          </p:nvSpPr>
          <p:spPr>
            <a:xfrm>
              <a:off x="1043" y="6441"/>
              <a:ext cx="3902" cy="107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1" cstate="email"/>
            <a:stretch>
              <a:fillRect/>
            </a:stretch>
          </p:blipFill>
          <p:spPr>
            <a:xfrm>
              <a:off x="2018" y="6607"/>
              <a:ext cx="1953" cy="738"/>
            </a:xfrm>
            <a:prstGeom prst="rect">
              <a:avLst/>
            </a:prstGeom>
          </p:spPr>
        </p:pic>
      </p:grpSp>
      <p:grpSp>
        <p:nvGrpSpPr>
          <p:cNvPr id="38" name="组合 37"/>
          <p:cNvGrpSpPr/>
          <p:nvPr/>
        </p:nvGrpSpPr>
        <p:grpSpPr>
          <a:xfrm rot="0">
            <a:off x="6375400" y="3571875"/>
            <a:ext cx="2477770" cy="679450"/>
            <a:chOff x="6343" y="6277"/>
            <a:chExt cx="3902" cy="1070"/>
          </a:xfrm>
        </p:grpSpPr>
        <p:sp>
          <p:nvSpPr>
            <p:cNvPr id="34" name="矩形: 圆角 2438"/>
            <p:cNvSpPr/>
            <p:nvPr/>
          </p:nvSpPr>
          <p:spPr>
            <a:xfrm>
              <a:off x="6343" y="6277"/>
              <a:ext cx="3902" cy="107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12" cstate="email"/>
            <a:stretch>
              <a:fillRect/>
            </a:stretch>
          </p:blipFill>
          <p:spPr>
            <a:xfrm>
              <a:off x="6662" y="6344"/>
              <a:ext cx="3264" cy="936"/>
            </a:xfrm>
            <a:prstGeom prst="rect">
              <a:avLst/>
            </a:prstGeom>
          </p:spPr>
        </p:pic>
      </p:grpSp>
      <p:grpSp>
        <p:nvGrpSpPr>
          <p:cNvPr id="47" name="组合 46"/>
          <p:cNvGrpSpPr/>
          <p:nvPr/>
        </p:nvGrpSpPr>
        <p:grpSpPr>
          <a:xfrm rot="0">
            <a:off x="9298305" y="3571875"/>
            <a:ext cx="2477770" cy="679450"/>
            <a:chOff x="13975" y="3251"/>
            <a:chExt cx="3902" cy="1070"/>
          </a:xfrm>
        </p:grpSpPr>
        <p:sp>
          <p:nvSpPr>
            <p:cNvPr id="27" name="矩形: 圆角 2438"/>
            <p:cNvSpPr/>
            <p:nvPr/>
          </p:nvSpPr>
          <p:spPr>
            <a:xfrm>
              <a:off x="13975" y="3251"/>
              <a:ext cx="3902" cy="1070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2" name="图片 101"/>
            <p:cNvPicPr/>
            <p:nvPr/>
          </p:nvPicPr>
          <p:blipFill>
            <a:blip r:embed="rId13"/>
            <a:srcRect l="4967" t="5914" r="2649" b="55914"/>
            <a:stretch>
              <a:fillRect/>
            </a:stretch>
          </p:blipFill>
          <p:spPr>
            <a:xfrm>
              <a:off x="14252" y="3360"/>
              <a:ext cx="3348" cy="852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" name="组合 1"/>
          <p:cNvGrpSpPr/>
          <p:nvPr/>
        </p:nvGrpSpPr>
        <p:grpSpPr>
          <a:xfrm>
            <a:off x="529590" y="5813425"/>
            <a:ext cx="2489835" cy="647065"/>
            <a:chOff x="7794424" y="5336283"/>
            <a:chExt cx="1250043" cy="420913"/>
          </a:xfrm>
        </p:grpSpPr>
        <p:sp>
          <p:nvSpPr>
            <p:cNvPr id="2534" name="矩形: 圆角 2533"/>
            <p:cNvSpPr/>
            <p:nvPr/>
          </p:nvSpPr>
          <p:spPr>
            <a:xfrm>
              <a:off x="7794424" y="5336283"/>
              <a:ext cx="1250043" cy="42091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551" name="组合 2550"/>
            <p:cNvGrpSpPr/>
            <p:nvPr/>
          </p:nvGrpSpPr>
          <p:grpSpPr>
            <a:xfrm>
              <a:off x="8258570" y="5528739"/>
              <a:ext cx="264600" cy="36000"/>
              <a:chOff x="8332521" y="6213475"/>
              <a:chExt cx="264600" cy="36000"/>
            </a:xfrm>
            <a:solidFill>
              <a:schemeClr val="bg1">
                <a:lumMod val="65000"/>
              </a:schemeClr>
            </a:solidFill>
          </p:grpSpPr>
          <p:sp>
            <p:nvSpPr>
              <p:cNvPr id="2544" name="椭圆 2543"/>
              <p:cNvSpPr/>
              <p:nvPr/>
            </p:nvSpPr>
            <p:spPr>
              <a:xfrm>
                <a:off x="833252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6" name="椭圆 2545"/>
              <p:cNvSpPr/>
              <p:nvPr/>
            </p:nvSpPr>
            <p:spPr>
              <a:xfrm>
                <a:off x="838967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7" name="椭圆 2546"/>
              <p:cNvSpPr/>
              <p:nvPr/>
            </p:nvSpPr>
            <p:spPr>
              <a:xfrm>
                <a:off x="844682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8" name="椭圆 2547"/>
              <p:cNvSpPr/>
              <p:nvPr/>
            </p:nvSpPr>
            <p:spPr>
              <a:xfrm>
                <a:off x="850397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49" name="椭圆 2548"/>
              <p:cNvSpPr/>
              <p:nvPr/>
            </p:nvSpPr>
            <p:spPr>
              <a:xfrm>
                <a:off x="856112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3454400" y="5813425"/>
            <a:ext cx="2489835" cy="647065"/>
            <a:chOff x="7794424" y="5336283"/>
            <a:chExt cx="1250043" cy="420913"/>
          </a:xfrm>
        </p:grpSpPr>
        <p:sp>
          <p:nvSpPr>
            <p:cNvPr id="19" name="矩形: 圆角 2533"/>
            <p:cNvSpPr/>
            <p:nvPr/>
          </p:nvSpPr>
          <p:spPr>
            <a:xfrm>
              <a:off x="7794424" y="5336283"/>
              <a:ext cx="1250043" cy="420913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1" name="组合 40"/>
            <p:cNvGrpSpPr/>
            <p:nvPr/>
          </p:nvGrpSpPr>
          <p:grpSpPr>
            <a:xfrm>
              <a:off x="8258570" y="5528739"/>
              <a:ext cx="321750" cy="36000"/>
              <a:chOff x="8332521" y="6213475"/>
              <a:chExt cx="321750" cy="36000"/>
            </a:xfrm>
            <a:solidFill>
              <a:schemeClr val="bg1">
                <a:lumMod val="65000"/>
              </a:schemeClr>
            </a:solidFill>
          </p:grpSpPr>
          <p:sp>
            <p:nvSpPr>
              <p:cNvPr id="42" name="椭圆 41"/>
              <p:cNvSpPr/>
              <p:nvPr/>
            </p:nvSpPr>
            <p:spPr>
              <a:xfrm>
                <a:off x="833252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838967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844682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6" name="椭圆 55"/>
              <p:cNvSpPr/>
              <p:nvPr/>
            </p:nvSpPr>
            <p:spPr>
              <a:xfrm>
                <a:off x="850397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856112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椭圆 58"/>
              <p:cNvSpPr/>
              <p:nvPr/>
            </p:nvSpPr>
            <p:spPr>
              <a:xfrm>
                <a:off x="8618271" y="6213475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60" name="图片 59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749299" y="5941694"/>
            <a:ext cx="1935479" cy="390524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9139" y="1280794"/>
            <a:ext cx="2242184" cy="528954"/>
          </a:xfrm>
          <a:prstGeom prst="rect">
            <a:avLst/>
          </a:prstGeom>
        </p:spPr>
      </p:pic>
      <p:pic>
        <p:nvPicPr>
          <p:cNvPr id="23" name="图片 22" descr="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86949" y="1330324"/>
            <a:ext cx="1480819" cy="581024"/>
          </a:xfrm>
          <a:prstGeom prst="rect">
            <a:avLst/>
          </a:prstGeom>
        </p:spPr>
      </p:pic>
      <p:pic>
        <p:nvPicPr>
          <p:cNvPr id="25" name="图片 24" descr="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52874" y="2526664"/>
            <a:ext cx="1607184" cy="5105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" y="128"/>
            <a:ext cx="12191995" cy="6857738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984874" y="2310764"/>
            <a:ext cx="5363209" cy="706754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  <a:scene3d>
              <a:camera prst="orthographicFront"/>
              <a:lightRig rig="threePt" dir="t"/>
            </a:scene3d>
          </a:bodyPr>
          <a:p>
            <a:pPr marL="0" lvl="0" algn="l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4472C4"/>
                </a:solidFill>
                <a:effectLst>
                  <a:outerShdw blurRad="38100" dist="38100" dir="2700000" algn="tl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Smart Wind T</a:t>
            </a:r>
            <a:r>
              <a:rPr lang="en-US" sz="4000" b="1" dirty="0">
                <a:solidFill>
                  <a:srgbClr val="4472C4"/>
                </a:solidFill>
                <a:effectLst>
                  <a:outerShdw blurRad="38100" dist="38100" dir="2700000" algn="tl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rPr>
              <a:t>urbine</a:t>
            </a:r>
            <a:endParaRPr lang="en-US" sz="4000" b="1" dirty="0">
              <a:solidFill>
                <a:srgbClr val="4472C4"/>
              </a:solidFill>
              <a:effectLst>
                <a:outerShdw blurRad="38100" dist="38100" dir="2700000" algn="tl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  <a:sym typeface="+mn-ea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5997574" y="3003652"/>
            <a:ext cx="4891404" cy="337184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p>
            <a:pPr marL="0" lvl="0" algn="l">
              <a:lnSpc>
                <a:spcPct val="100000"/>
              </a:lnSpc>
              <a:buNone/>
            </a:pPr>
            <a:r>
              <a:rPr lang="en-US" altLang="zh-CN" sz="1600" dirty="0">
                <a:solidFill>
                  <a:srgbClr val="BFBFBF"/>
                </a:solidFill>
                <a:ea typeface="+mj-ea"/>
              </a:rPr>
              <a:t>PIONEER OF WIND POWER INDUSTRY IN </a:t>
            </a:r>
            <a:r>
              <a:rPr lang="en-US" altLang="zh-CN" sz="1600" dirty="0">
                <a:solidFill>
                  <a:srgbClr val="BFBFBF"/>
                </a:solidFill>
                <a:ea typeface="+mj-ea"/>
                <a:sym typeface="+mn-ea"/>
              </a:rPr>
              <a:t>CHINA</a:t>
            </a:r>
            <a:endParaRPr lang="en-US" altLang="zh-CN" sz="1600" dirty="0">
              <a:solidFill>
                <a:srgbClr val="BFBFBF"/>
              </a:solidFill>
              <a:ea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90" name="Freeform 2"/>
          <p:cNvSpPr>
            <a:spLocks noEditPoints="1"/>
          </p:cNvSpPr>
          <p:nvPr/>
        </p:nvSpPr>
        <p:spPr bwMode="auto">
          <a:xfrm rot="21031671">
            <a:off x="1123315" y="1470660"/>
            <a:ext cx="10760075" cy="4070985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2147483647 h 291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820"/>
              <a:gd name="T139" fmla="*/ 0 h 2912"/>
              <a:gd name="T140" fmla="*/ 2820 w 2820"/>
              <a:gd name="T141" fmla="*/ 2912 h 291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noFill/>
            <a:round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 lIns="91326" tIns="45658" rIns="91326" bIns="45658"/>
          <a:p>
            <a:pPr marL="0" lvl="0">
              <a:lnSpc>
                <a:spcPct val="100000"/>
              </a:lnSpc>
            </a:pPr>
            <a:endParaRPr lang="zh-CN" altLang="en-US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195" name="组合 76"/>
          <p:cNvGrpSpPr/>
          <p:nvPr/>
        </p:nvGrpSpPr>
        <p:grpSpPr>
          <a:xfrm>
            <a:off x="4664727" y="1927348"/>
            <a:ext cx="1514195" cy="534060"/>
            <a:chOff x="4333532" y="2080671"/>
            <a:chExt cx="1514475" cy="534159"/>
          </a:xfrm>
        </p:grpSpPr>
        <p:sp>
          <p:nvSpPr>
            <p:cNvPr id="1048891" name="Rectangle 31"/>
            <p:cNvSpPr>
              <a:spLocks noChangeArrowheads="1"/>
            </p:cNvSpPr>
            <p:nvPr/>
          </p:nvSpPr>
          <p:spPr bwMode="auto">
            <a:xfrm>
              <a:off x="4564514" y="2080671"/>
              <a:ext cx="1052513" cy="3067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18kW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48892" name="Text Box 43"/>
            <p:cNvSpPr>
              <a:spLocks noChangeArrowheads="1"/>
            </p:cNvSpPr>
            <p:nvPr/>
          </p:nvSpPr>
          <p:spPr bwMode="auto">
            <a:xfrm>
              <a:off x="4333532" y="2308068"/>
              <a:ext cx="1514475" cy="3067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/>
              <a:r>
                <a: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1972</a:t>
              </a:r>
              <a:endParaRPr lang="en-US" altLang="zh-CN" sz="1400" b="1" dirty="0">
                <a:solidFill>
                  <a:srgbClr val="2D86B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196" name="组合 94"/>
          <p:cNvGrpSpPr/>
          <p:nvPr/>
        </p:nvGrpSpPr>
        <p:grpSpPr>
          <a:xfrm>
            <a:off x="2141214" y="2569468"/>
            <a:ext cx="1049534" cy="528904"/>
            <a:chOff x="849567" y="4349972"/>
            <a:chExt cx="1152525" cy="595433"/>
          </a:xfrm>
        </p:grpSpPr>
        <p:sp>
          <p:nvSpPr>
            <p:cNvPr id="1048893" name="Rectangle 31"/>
            <p:cNvSpPr>
              <a:spLocks noChangeArrowheads="1"/>
            </p:cNvSpPr>
            <p:nvPr/>
          </p:nvSpPr>
          <p:spPr bwMode="auto">
            <a:xfrm>
              <a:off x="899575" y="4349972"/>
              <a:ext cx="1052514" cy="345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750kW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48894" name="Text Box 46"/>
            <p:cNvSpPr>
              <a:spLocks noChangeArrowheads="1"/>
            </p:cNvSpPr>
            <p:nvPr/>
          </p:nvSpPr>
          <p:spPr bwMode="auto">
            <a:xfrm>
              <a:off x="849567" y="4600121"/>
              <a:ext cx="1152525" cy="34528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2003</a:t>
              </a:r>
              <a:endParaRPr lang="en-US" altLang="zh-CN" sz="1400" b="1" dirty="0">
                <a:solidFill>
                  <a:srgbClr val="2D86B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197" name="组合 103"/>
          <p:cNvGrpSpPr/>
          <p:nvPr/>
        </p:nvGrpSpPr>
        <p:grpSpPr>
          <a:xfrm>
            <a:off x="558972" y="3845689"/>
            <a:ext cx="953850" cy="504616"/>
            <a:chOff x="2980403" y="5449362"/>
            <a:chExt cx="1053817" cy="614739"/>
          </a:xfrm>
        </p:grpSpPr>
        <p:sp>
          <p:nvSpPr>
            <p:cNvPr id="1048895" name="Rectangle 31"/>
            <p:cNvSpPr>
              <a:spLocks noChangeArrowheads="1"/>
            </p:cNvSpPr>
            <p:nvPr/>
          </p:nvSpPr>
          <p:spPr bwMode="auto">
            <a:xfrm>
              <a:off x="2980403" y="5449362"/>
              <a:ext cx="1052513" cy="4107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/>
              <a:r>
                <a:rPr lang="en-US" altLang="zh-CN" sz="16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1.5MW</a:t>
              </a:r>
              <a:endParaRPr lang="en-US" altLang="zh-CN" sz="16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48896" name="Text Box 47"/>
            <p:cNvSpPr>
              <a:spLocks noChangeArrowheads="1"/>
            </p:cNvSpPr>
            <p:nvPr/>
          </p:nvSpPr>
          <p:spPr bwMode="auto">
            <a:xfrm>
              <a:off x="3027745" y="5671898"/>
              <a:ext cx="1006475" cy="3922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15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2008</a:t>
              </a:r>
              <a:endParaRPr lang="en-US" altLang="zh-CN" sz="1500" b="1" dirty="0">
                <a:solidFill>
                  <a:srgbClr val="2D86B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198" name="组合 2"/>
          <p:cNvGrpSpPr/>
          <p:nvPr/>
        </p:nvGrpSpPr>
        <p:grpSpPr>
          <a:xfrm>
            <a:off x="3237230" y="3891915"/>
            <a:ext cx="1463675" cy="1926453"/>
            <a:chOff x="9045134" y="3557558"/>
            <a:chExt cx="1940744" cy="2508816"/>
          </a:xfrm>
        </p:grpSpPr>
        <p:grpSp>
          <p:nvGrpSpPr>
            <p:cNvPr id="199" name="组合 125"/>
            <p:cNvGrpSpPr/>
            <p:nvPr/>
          </p:nvGrpSpPr>
          <p:grpSpPr>
            <a:xfrm>
              <a:off x="9381769" y="5412801"/>
              <a:ext cx="1305056" cy="653573"/>
              <a:chOff x="2637139" y="5483359"/>
              <a:chExt cx="1305056" cy="653573"/>
            </a:xfrm>
          </p:grpSpPr>
          <p:sp>
            <p:nvSpPr>
              <p:cNvPr id="1048897" name="Rectangle 31"/>
              <p:cNvSpPr>
                <a:spLocks noChangeArrowheads="1"/>
              </p:cNvSpPr>
              <p:nvPr/>
            </p:nvSpPr>
            <p:spPr bwMode="auto">
              <a:xfrm>
                <a:off x="2637139" y="5483359"/>
                <a:ext cx="1305056" cy="3994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400" b="1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3.XMW</a:t>
                </a:r>
                <a:endPara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1048898" name="Text Box 47"/>
              <p:cNvSpPr>
                <a:spLocks noChangeArrowheads="1"/>
              </p:cNvSpPr>
              <p:nvPr/>
            </p:nvSpPr>
            <p:spPr bwMode="auto">
              <a:xfrm>
                <a:off x="2786455" y="5737511"/>
                <a:ext cx="1006475" cy="39942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zh-CN" sz="1400" b="1" dirty="0">
                    <a:solidFill>
                      <a:srgbClr val="2D86BD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2017</a:t>
                </a:r>
                <a:endPara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</p:grpSp>
        <p:pic>
          <p:nvPicPr>
            <p:cNvPr id="2097303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 flipH="1">
              <a:off x="9045134" y="3557558"/>
              <a:ext cx="1940744" cy="1855126"/>
            </a:xfrm>
            <a:prstGeom prst="roundRect">
              <a:avLst>
                <a:gd name="adj" fmla="val 2319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200" name="组合 125"/>
          <p:cNvGrpSpPr/>
          <p:nvPr/>
        </p:nvGrpSpPr>
        <p:grpSpPr>
          <a:xfrm>
            <a:off x="4910906" y="5415283"/>
            <a:ext cx="1101204" cy="520978"/>
            <a:chOff x="1482895" y="5620314"/>
            <a:chExt cx="1101408" cy="521073"/>
          </a:xfrm>
        </p:grpSpPr>
        <p:sp>
          <p:nvSpPr>
            <p:cNvPr id="1048899" name="Rectangle 31"/>
            <p:cNvSpPr>
              <a:spLocks noChangeArrowheads="1"/>
            </p:cNvSpPr>
            <p:nvPr/>
          </p:nvSpPr>
          <p:spPr bwMode="auto">
            <a:xfrm>
              <a:off x="1482895" y="5620314"/>
              <a:ext cx="1101408" cy="3067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4.XMW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48900" name="Text Box 47"/>
            <p:cNvSpPr>
              <a:spLocks noChangeArrowheads="1"/>
            </p:cNvSpPr>
            <p:nvPr/>
          </p:nvSpPr>
          <p:spPr bwMode="auto">
            <a:xfrm>
              <a:off x="1566992" y="5834626"/>
              <a:ext cx="1006475" cy="3067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2018</a:t>
              </a:r>
              <a:endParaRPr lang="en-US" altLang="zh-CN" sz="1400" b="1" dirty="0">
                <a:solidFill>
                  <a:srgbClr val="2D86B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201" name="组合 85"/>
          <p:cNvGrpSpPr/>
          <p:nvPr/>
        </p:nvGrpSpPr>
        <p:grpSpPr>
          <a:xfrm>
            <a:off x="3661689" y="2207758"/>
            <a:ext cx="1066095" cy="556570"/>
            <a:chOff x="2592817" y="2736052"/>
            <a:chExt cx="1066293" cy="556673"/>
          </a:xfrm>
        </p:grpSpPr>
        <p:sp>
          <p:nvSpPr>
            <p:cNvPr id="1048901" name="Rectangle 31"/>
            <p:cNvSpPr>
              <a:spLocks noChangeArrowheads="1"/>
            </p:cNvSpPr>
            <p:nvPr/>
          </p:nvSpPr>
          <p:spPr bwMode="auto">
            <a:xfrm>
              <a:off x="2606596" y="2736052"/>
              <a:ext cx="1052514" cy="3067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250kW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48902" name="Text Box 44"/>
            <p:cNvSpPr>
              <a:spLocks noChangeArrowheads="1"/>
            </p:cNvSpPr>
            <p:nvPr/>
          </p:nvSpPr>
          <p:spPr bwMode="auto">
            <a:xfrm>
              <a:off x="2592817" y="2985963"/>
              <a:ext cx="1006476" cy="30676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1998</a:t>
              </a:r>
              <a:endParaRPr lang="en-US" altLang="zh-CN" sz="1400" b="1" dirty="0">
                <a:solidFill>
                  <a:srgbClr val="2D86B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grpSp>
        <p:nvGrpSpPr>
          <p:cNvPr id="202" name="组合 5"/>
          <p:cNvGrpSpPr/>
          <p:nvPr/>
        </p:nvGrpSpPr>
        <p:grpSpPr>
          <a:xfrm>
            <a:off x="1624330" y="3693795"/>
            <a:ext cx="1459865" cy="1929397"/>
            <a:chOff x="5864422" y="3984848"/>
            <a:chExt cx="1708820" cy="2318641"/>
          </a:xfrm>
        </p:grpSpPr>
        <p:sp>
          <p:nvSpPr>
            <p:cNvPr id="1048903" name="Rectangle 31"/>
            <p:cNvSpPr>
              <a:spLocks noChangeArrowheads="1"/>
            </p:cNvSpPr>
            <p:nvPr/>
          </p:nvSpPr>
          <p:spPr bwMode="auto">
            <a:xfrm>
              <a:off x="6153831" y="5679443"/>
              <a:ext cx="1052512" cy="3685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2.XMW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48904" name="Text Box 45"/>
            <p:cNvSpPr>
              <a:spLocks noChangeArrowheads="1"/>
            </p:cNvSpPr>
            <p:nvPr/>
          </p:nvSpPr>
          <p:spPr bwMode="auto">
            <a:xfrm>
              <a:off x="6028925" y="5934908"/>
              <a:ext cx="1433882" cy="36858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ctr" eaLnBrk="1" hangingPunct="1"/>
              <a:r>
                <a: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20</a:t>
              </a:r>
              <a:r>
                <a:rPr lang="zh-CN" altLang="en-US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1</a:t>
              </a:r>
              <a:r>
                <a: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0~2017</a:t>
              </a:r>
              <a:endParaRPr lang="en-US" altLang="zh-CN" sz="1400" b="1" dirty="0">
                <a:solidFill>
                  <a:srgbClr val="2D86B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pic>
          <p:nvPicPr>
            <p:cNvPr id="2097304" name="Picture 6"/>
            <p:cNvPicPr>
              <a:picLocks noChangeAspect="1" noChangeArrowheads="1"/>
            </p:cNvPicPr>
            <p:nvPr/>
          </p:nvPicPr>
          <p:blipFill>
            <a:blip r:embed="rId2" cstate="email"/>
            <a:stretch>
              <a:fillRect/>
            </a:stretch>
          </p:blipFill>
          <p:spPr bwMode="auto">
            <a:xfrm>
              <a:off x="5864422" y="3984848"/>
              <a:ext cx="1708820" cy="1708821"/>
            </a:xfrm>
            <a:prstGeom prst="roundRect">
              <a:avLst>
                <a:gd name="adj" fmla="val 27783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sp>
        <p:nvSpPr>
          <p:cNvPr id="1048905" name="矩形 109"/>
          <p:cNvSpPr/>
          <p:nvPr/>
        </p:nvSpPr>
        <p:spPr>
          <a:xfrm>
            <a:off x="4818380" y="2447925"/>
            <a:ext cx="1249680" cy="370841"/>
          </a:xfrm>
          <a:prstGeom prst="rect">
            <a:avLst/>
          </a:prstGeom>
        </p:spPr>
        <p:txBody>
          <a:bodyPr wrap="square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First WTG in China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48906" name="Rectangle 48"/>
          <p:cNvSpPr>
            <a:spLocks noChangeArrowheads="1"/>
          </p:cNvSpPr>
          <p:nvPr/>
        </p:nvSpPr>
        <p:spPr bwMode="auto">
          <a:xfrm>
            <a:off x="3578225" y="2733040"/>
            <a:ext cx="1172845" cy="510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First self-developed WTG in China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48907" name="矩形 112"/>
          <p:cNvSpPr/>
          <p:nvPr/>
        </p:nvSpPr>
        <p:spPr>
          <a:xfrm>
            <a:off x="320040" y="4326255"/>
            <a:ext cx="1390650" cy="650241"/>
          </a:xfrm>
          <a:prstGeom prst="rect">
            <a:avLst/>
          </a:prstGeom>
        </p:spPr>
        <p:txBody>
          <a:bodyPr wrap="square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First MW-class WTG using load optimization strategy in China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48908" name="Text Box 46"/>
          <p:cNvSpPr>
            <a:spLocks noChangeArrowheads="1"/>
          </p:cNvSpPr>
          <p:nvPr/>
        </p:nvSpPr>
        <p:spPr bwMode="auto">
          <a:xfrm>
            <a:off x="1689734" y="5584825"/>
            <a:ext cx="1329690" cy="6502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marL="0" lvl="0" algn="ctr" eaLnBrk="1" hangingPunct="1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First </a:t>
            </a: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 WTG with </a:t>
            </a: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independent pitch control system in China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48909" name="矩形 114"/>
          <p:cNvSpPr/>
          <p:nvPr/>
        </p:nvSpPr>
        <p:spPr>
          <a:xfrm>
            <a:off x="3246755" y="5803265"/>
            <a:ext cx="1445260" cy="370841"/>
          </a:xfrm>
          <a:prstGeom prst="rect">
            <a:avLst/>
          </a:prstGeom>
        </p:spPr>
        <p:txBody>
          <a:bodyPr wrap="square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Large capacity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Low wind speed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48910" name="矩形 115"/>
          <p:cNvSpPr/>
          <p:nvPr/>
        </p:nvSpPr>
        <p:spPr>
          <a:xfrm>
            <a:off x="4825365" y="5885815"/>
            <a:ext cx="1346200" cy="510541"/>
          </a:xfrm>
          <a:prstGeom prst="rect">
            <a:avLst/>
          </a:prstGeom>
        </p:spPr>
        <p:txBody>
          <a:bodyPr wrap="square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Large capacity 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Middle/High wind speed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048911" name="内容占位符 4"/>
          <p:cNvSpPr txBox="1">
            <a:spLocks noGrp="1"/>
          </p:cNvSpPr>
          <p:nvPr>
            <p:ph sz="quarter" idx="13"/>
          </p:nvPr>
        </p:nvSpPr>
        <p:spPr>
          <a:xfrm>
            <a:off x="370204" y="132079"/>
            <a:ext cx="4645024" cy="518159"/>
          </a:xfrm>
          <a:noFill/>
        </p:spPr>
        <p:txBody>
          <a:bodyPr wrap="square" lIns="32646" tIns="16322" rIns="32646" bIns="16322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Product Development</a:t>
            </a: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48912" name="文本框 2"/>
          <p:cNvSpPr txBox="1"/>
          <p:nvPr/>
        </p:nvSpPr>
        <p:spPr>
          <a:xfrm>
            <a:off x="1965324" y="2988944"/>
            <a:ext cx="1497329" cy="510540"/>
          </a:xfrm>
          <a:prstGeom prst="rect">
            <a:avLst/>
          </a:prstGeom>
          <a:noFill/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First commercial operatio</a:t>
            </a:r>
            <a:r>
              <a:rPr lang="en-US" altLang="zh-CN" sz="1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nal</a:t>
            </a:r>
            <a:r>
              <a:rPr lang="zh-CN" altLang="en-US" sz="1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1000" b="1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WTG </a:t>
            </a:r>
            <a:r>
              <a:rPr lang="zh-CN" altLang="en-US" sz="10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in China.</a:t>
            </a:r>
            <a:endParaRPr lang="zh-CN" altLang="en-US" sz="10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097305" name="图片 5" descr="WD172-5000（1）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5564" y="4048759"/>
            <a:ext cx="1438274" cy="1362074"/>
          </a:xfrm>
          <a:prstGeom prst="roundRect">
            <a:avLst/>
          </a:prstGeom>
        </p:spPr>
      </p:pic>
      <p:grpSp>
        <p:nvGrpSpPr>
          <p:cNvPr id="203" name="组合 125"/>
          <p:cNvGrpSpPr/>
          <p:nvPr/>
        </p:nvGrpSpPr>
        <p:grpSpPr>
          <a:xfrm>
            <a:off x="6503486" y="5415283"/>
            <a:ext cx="1101204" cy="520978"/>
            <a:chOff x="1482895" y="5620314"/>
            <a:chExt cx="1101408" cy="521073"/>
          </a:xfrm>
        </p:grpSpPr>
        <p:sp>
          <p:nvSpPr>
            <p:cNvPr id="1048913" name="Rectangle 31"/>
            <p:cNvSpPr>
              <a:spLocks noChangeArrowheads="1"/>
            </p:cNvSpPr>
            <p:nvPr/>
          </p:nvSpPr>
          <p:spPr bwMode="auto">
            <a:xfrm>
              <a:off x="1482895" y="5620314"/>
              <a:ext cx="1101408" cy="3067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5.XMW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48914" name="Text Box 47"/>
            <p:cNvSpPr>
              <a:spLocks noChangeArrowheads="1"/>
            </p:cNvSpPr>
            <p:nvPr/>
          </p:nvSpPr>
          <p:spPr bwMode="auto">
            <a:xfrm>
              <a:off x="1566992" y="5834626"/>
              <a:ext cx="1006475" cy="30676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2020</a:t>
              </a:r>
              <a:endParaRPr lang="en-US" altLang="zh-CN" sz="1400" b="1" dirty="0">
                <a:solidFill>
                  <a:srgbClr val="2D86B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sp>
        <p:nvSpPr>
          <p:cNvPr id="1048915" name="矩形 9"/>
          <p:cNvSpPr/>
          <p:nvPr/>
        </p:nvSpPr>
        <p:spPr>
          <a:xfrm>
            <a:off x="6367145" y="5885815"/>
            <a:ext cx="1346200" cy="370841"/>
          </a:xfrm>
          <a:prstGeom prst="rect">
            <a:avLst/>
          </a:prstGeom>
        </p:spPr>
        <p:txBody>
          <a:bodyPr wrap="square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Large capacity 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en-US" altLang="zh-CN" sz="1000" b="1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High wind speed</a:t>
            </a:r>
            <a:endParaRPr lang="en-US" altLang="zh-CN" sz="1000" b="1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grpSp>
        <p:nvGrpSpPr>
          <p:cNvPr id="204" name="组合 18"/>
          <p:cNvGrpSpPr/>
          <p:nvPr/>
        </p:nvGrpSpPr>
        <p:grpSpPr>
          <a:xfrm>
            <a:off x="8000365" y="3997325"/>
            <a:ext cx="1391285" cy="2399030"/>
            <a:chOff x="12599" y="6295"/>
            <a:chExt cx="2191" cy="3778"/>
          </a:xfrm>
        </p:grpSpPr>
        <p:pic>
          <p:nvPicPr>
            <p:cNvPr id="2097306" name="图片 10" descr="WD175-6250（3）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657" y="6295"/>
              <a:ext cx="2133" cy="2308"/>
            </a:xfrm>
            <a:prstGeom prst="roundRect">
              <a:avLst/>
            </a:prstGeom>
          </p:spPr>
        </p:pic>
        <p:grpSp>
          <p:nvGrpSpPr>
            <p:cNvPr id="205" name="组合 125"/>
            <p:cNvGrpSpPr/>
            <p:nvPr/>
          </p:nvGrpSpPr>
          <p:grpSpPr>
            <a:xfrm>
              <a:off x="12813" y="8529"/>
              <a:ext cx="1734" cy="820"/>
              <a:chOff x="1482895" y="5620314"/>
              <a:chExt cx="1101408" cy="521073"/>
            </a:xfrm>
          </p:grpSpPr>
          <p:sp>
            <p:nvSpPr>
              <p:cNvPr id="1048916" name="Rectangle 31"/>
              <p:cNvSpPr>
                <a:spLocks noChangeArrowheads="1"/>
              </p:cNvSpPr>
              <p:nvPr/>
            </p:nvSpPr>
            <p:spPr bwMode="auto">
              <a:xfrm>
                <a:off x="1482895" y="5620314"/>
                <a:ext cx="1101408" cy="30676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>
                <a:spAutoFit/>
              </a:bodyPr>
              <a:p>
                <a:pPr algn="ctr"/>
                <a:r>
                  <a:rPr lang="en-US" altLang="zh-CN" sz="1400" b="1" dirty="0">
                    <a:solidFill>
                      <a:schemeClr val="accent2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6.XMW</a:t>
                </a:r>
                <a:endPara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  <p:sp>
            <p:nvSpPr>
              <p:cNvPr id="1048917" name="Text Box 47"/>
              <p:cNvSpPr>
                <a:spLocks noChangeArrowheads="1"/>
              </p:cNvSpPr>
              <p:nvPr/>
            </p:nvSpPr>
            <p:spPr bwMode="auto">
              <a:xfrm>
                <a:off x="1566992" y="5834626"/>
                <a:ext cx="1006475" cy="30676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p>
                <a:pPr algn="ctr" eaLnBrk="1" hangingPunct="1"/>
                <a:r>
                  <a:rPr lang="en-US" altLang="zh-CN" sz="1400" b="1" dirty="0">
                    <a:solidFill>
                      <a:srgbClr val="2D86BD"/>
                    </a:solidFill>
                    <a:latin typeface="微软雅黑" panose="020B0503020204020204" charset="-122"/>
                    <a:ea typeface="微软雅黑" panose="020B0503020204020204" charset="-122"/>
                    <a:cs typeface="Times New Roman" panose="02020603050405020304" charset="0"/>
                  </a:rPr>
                  <a:t>2021</a:t>
                </a:r>
                <a:endPara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endParaRPr>
              </a:p>
            </p:txBody>
          </p:sp>
        </p:grpSp>
        <p:sp>
          <p:nvSpPr>
            <p:cNvPr id="1048918" name="矩形 14"/>
            <p:cNvSpPr/>
            <p:nvPr/>
          </p:nvSpPr>
          <p:spPr>
            <a:xfrm>
              <a:off x="12599" y="9269"/>
              <a:ext cx="2120" cy="80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The largest rotor diameter in the world</a:t>
              </a:r>
              <a:endPara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pic>
        <p:nvPicPr>
          <p:cNvPr id="2097307" name="图片 15" descr="DJI_0070(1)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775064" y="1680209"/>
            <a:ext cx="1838324" cy="1861819"/>
          </a:xfrm>
          <a:prstGeom prst="roundRect">
            <a:avLst/>
          </a:prstGeom>
        </p:spPr>
      </p:pic>
      <p:grpSp>
        <p:nvGrpSpPr>
          <p:cNvPr id="206" name="组合 26"/>
          <p:cNvGrpSpPr/>
          <p:nvPr/>
        </p:nvGrpSpPr>
        <p:grpSpPr>
          <a:xfrm>
            <a:off x="10511790" y="2559050"/>
            <a:ext cx="1488440" cy="872490"/>
            <a:chOff x="16174" y="5120"/>
            <a:chExt cx="2344" cy="1374"/>
          </a:xfrm>
        </p:grpSpPr>
        <p:sp>
          <p:nvSpPr>
            <p:cNvPr id="1048919" name="矩形 1"/>
            <p:cNvSpPr/>
            <p:nvPr/>
          </p:nvSpPr>
          <p:spPr>
            <a:xfrm>
              <a:off x="16174" y="5910"/>
              <a:ext cx="2344" cy="58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/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First double-fed offshore WTG</a:t>
              </a:r>
              <a:endPara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48920" name="矩形 3"/>
            <p:cNvSpPr/>
            <p:nvPr/>
          </p:nvSpPr>
          <p:spPr>
            <a:xfrm>
              <a:off x="16724" y="5120"/>
              <a:ext cx="1244" cy="4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9.XMW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1048921" name="Text Box 47"/>
            <p:cNvSpPr>
              <a:spLocks noChangeArrowheads="1"/>
            </p:cNvSpPr>
            <p:nvPr/>
          </p:nvSpPr>
          <p:spPr bwMode="auto">
            <a:xfrm>
              <a:off x="16554" y="5487"/>
              <a:ext cx="1585" cy="4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p>
              <a:pPr algn="ctr" eaLnBrk="1" hangingPunct="1"/>
              <a:r>
                <a: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</a:rPr>
                <a:t>2023</a:t>
              </a:r>
              <a:endParaRPr lang="en-US" altLang="zh-CN" sz="1400" b="1" dirty="0">
                <a:solidFill>
                  <a:srgbClr val="2D86B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</p:grpSp>
      <p:pic>
        <p:nvPicPr>
          <p:cNvPr id="2097308" name="图片 28" descr="创新驱动-0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93944" y="878204"/>
            <a:ext cx="1277619" cy="1049019"/>
          </a:xfrm>
          <a:prstGeom prst="roundRect">
            <a:avLst/>
          </a:prstGeom>
        </p:spPr>
      </p:pic>
      <p:pic>
        <p:nvPicPr>
          <p:cNvPr id="2097309" name="图片 29" descr="创新驱动-0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95039" y="1005204"/>
            <a:ext cx="1299844" cy="1172209"/>
          </a:xfrm>
          <a:prstGeom prst="roundRect">
            <a:avLst/>
          </a:prstGeom>
        </p:spPr>
      </p:pic>
      <p:pic>
        <p:nvPicPr>
          <p:cNvPr id="2097310" name="图片 30" descr="23--2005.6.4 运达750KW机组在山东长岛运行发电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979929" y="1144904"/>
            <a:ext cx="1372869" cy="1424304"/>
          </a:xfrm>
          <a:prstGeom prst="roundRect">
            <a:avLst/>
          </a:prstGeom>
        </p:spPr>
      </p:pic>
      <p:pic>
        <p:nvPicPr>
          <p:cNvPr id="2097311" name="图片 31" descr="创新驱动-0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589" y="2501264"/>
            <a:ext cx="1816734" cy="1192529"/>
          </a:xfrm>
          <a:prstGeom prst="roundRect">
            <a:avLst/>
          </a:prstGeom>
        </p:spPr>
      </p:pic>
      <p:pic>
        <p:nvPicPr>
          <p:cNvPr id="2097312" name="图片 32" descr="WD156-450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9004" y="3997959"/>
            <a:ext cx="1587499" cy="1376679"/>
          </a:xfrm>
          <a:prstGeom prst="roundRect">
            <a:avLst/>
          </a:prstGeom>
        </p:spPr>
      </p:pic>
      <p:grpSp>
        <p:nvGrpSpPr>
          <p:cNvPr id="207" name="组合 20"/>
          <p:cNvGrpSpPr/>
          <p:nvPr/>
        </p:nvGrpSpPr>
        <p:grpSpPr>
          <a:xfrm>
            <a:off x="9490710" y="4123055"/>
            <a:ext cx="2160270" cy="2485390"/>
            <a:chOff x="15409" y="6180"/>
            <a:chExt cx="3402" cy="3914"/>
          </a:xfrm>
        </p:grpSpPr>
        <p:sp>
          <p:nvSpPr>
            <p:cNvPr id="1048922" name="Rectangle 3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771" y="8094"/>
              <a:ext cx="2911" cy="2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indent="0" algn="ct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</a:pPr>
              <a:r>
                <a:rPr lang="en-US" altLang="zh-CN" sz="1400" b="1" dirty="0">
                  <a:solidFill>
                    <a:schemeClr val="accent2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lt"/>
                </a:rPr>
                <a:t>9.X-15.XMW</a:t>
              </a:r>
              <a:endParaRPr lang="en-US" altLang="zh-CN" sz="1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lt"/>
              </a:endParaRPr>
            </a:p>
            <a:p>
              <a:pPr indent="0" algn="ctr" fontAlgn="auto">
                <a:buClrTx/>
                <a:buSzTx/>
                <a:buFontTx/>
              </a:pPr>
              <a:r>
                <a:rPr lang="en-US" altLang="zh-CN" sz="1400" b="1" dirty="0">
                  <a:solidFill>
                    <a:srgbClr val="2D86BD"/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lt"/>
                </a:rPr>
                <a:t>2022</a:t>
              </a:r>
              <a:endParaRPr lang="en-US" altLang="zh-CN" sz="1400" b="1" dirty="0">
                <a:solidFill>
                  <a:srgbClr val="2D86BD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lt"/>
              </a:endParaRPr>
            </a:p>
            <a:p>
              <a:pPr indent="0" algn="ctr" fontAlgn="auto">
                <a:buClrTx/>
                <a:buSzTx/>
                <a:buFontTx/>
              </a:pPr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lt"/>
                </a:rPr>
                <a:t>“Sea eagle, sea harrier” series sea wind platform</a:t>
              </a:r>
              <a:endParaRPr lang="en-US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lt"/>
              </a:endParaRPr>
            </a:p>
            <a:p>
              <a:pPr indent="0" algn="ctr" fontAlgn="auto">
                <a:buClrTx/>
                <a:buSzTx/>
                <a:buFontTx/>
              </a:pPr>
              <a:r>
                <a:rPr lang="en-US" altLang="zh-CN" sz="1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lt"/>
                </a:rPr>
                <a:t>Zhejiang Xiangshan 500WM  orde</a:t>
              </a: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r</a:t>
              </a: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pic>
          <p:nvPicPr>
            <p:cNvPr id="2097313" name="图片 35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 rotWithShape="1">
            <a:blip r:embed="rId13"/>
            <a:stretch>
              <a:fillRect/>
            </a:stretch>
          </p:blipFill>
          <p:spPr>
            <a:xfrm>
              <a:off x="15409" y="6180"/>
              <a:ext cx="3402" cy="1913"/>
            </a:xfrm>
            <a:prstGeom prst="roundRect">
              <a:avLst>
                <a:gd name="adj" fmla="val 23191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直接连接符 78"/>
          <p:cNvCxnSpPr/>
          <p:nvPr>
            <p:custDataLst>
              <p:tags r:id="rId1"/>
            </p:custDataLst>
          </p:nvPr>
        </p:nvCxnSpPr>
        <p:spPr>
          <a:xfrm flipH="1">
            <a:off x="4786173" y="1665828"/>
            <a:ext cx="8639" cy="4532543"/>
          </a:xfrm>
          <a:prstGeom prst="line">
            <a:avLst/>
          </a:prstGeom>
          <a:ln w="12700">
            <a:solidFill>
              <a:srgbClr val="DEEEFE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33" name="直接连接符 32"/>
          <p:cNvCxnSpPr/>
          <p:nvPr>
            <p:custDataLst>
              <p:tags r:id="rId2"/>
            </p:custDataLst>
          </p:nvPr>
        </p:nvCxnSpPr>
        <p:spPr>
          <a:xfrm flipH="1">
            <a:off x="7019468" y="1564228"/>
            <a:ext cx="8639" cy="4532543"/>
          </a:xfrm>
          <a:prstGeom prst="line">
            <a:avLst/>
          </a:prstGeom>
          <a:ln w="12700">
            <a:solidFill>
              <a:srgbClr val="DEEEFE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35" name="直接连接符 34"/>
          <p:cNvCxnSpPr/>
          <p:nvPr>
            <p:custDataLst>
              <p:tags r:id="rId3"/>
            </p:custDataLst>
          </p:nvPr>
        </p:nvCxnSpPr>
        <p:spPr>
          <a:xfrm flipH="1">
            <a:off x="9549308" y="1736313"/>
            <a:ext cx="8639" cy="4532543"/>
          </a:xfrm>
          <a:prstGeom prst="line">
            <a:avLst/>
          </a:prstGeom>
          <a:ln w="12700">
            <a:solidFill>
              <a:srgbClr val="DEEEFE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72" name="箭头: 右 21"/>
          <p:cNvSpPr/>
          <p:nvPr>
            <p:custDataLst>
              <p:tags r:id="rId4"/>
            </p:custDataLst>
          </p:nvPr>
        </p:nvSpPr>
        <p:spPr>
          <a:xfrm>
            <a:off x="1562099" y="5968958"/>
            <a:ext cx="10449075" cy="795122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824527" y="1672724"/>
            <a:ext cx="1285278" cy="3371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5.XMW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06167" y="2894623"/>
            <a:ext cx="1669319" cy="3371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6~7.XMW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280175" y="5182745"/>
            <a:ext cx="5617975" cy="297179"/>
          </a:xfrm>
          <a:prstGeom prst="rect">
            <a:avLst/>
          </a:prstGeom>
          <a:gradFill flip="none" rotWithShape="1">
            <a:gsLst>
              <a:gs pos="0">
                <a:srgbClr val="2E75B6"/>
              </a:gs>
              <a:gs pos="50000">
                <a:srgbClr val="0563C1">
                  <a:tint val="44500"/>
                  <a:satMod val="160000"/>
                </a:srgbClr>
              </a:gs>
              <a:gs pos="100000">
                <a:srgbClr val="0563C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9.X MW P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latform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382141" y="5579787"/>
            <a:ext cx="5617975" cy="297179"/>
          </a:xfrm>
          <a:prstGeom prst="rect">
            <a:avLst/>
          </a:prstGeom>
          <a:gradFill flip="none" rotWithShape="1">
            <a:gsLst>
              <a:gs pos="0">
                <a:srgbClr val="2E75B6"/>
              </a:gs>
              <a:gs pos="50000">
                <a:srgbClr val="0563C1">
                  <a:tint val="44500"/>
                  <a:satMod val="160000"/>
                </a:srgbClr>
              </a:gs>
              <a:gs pos="100000">
                <a:srgbClr val="0563C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15.X MW P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latform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866774" y="5410199"/>
            <a:ext cx="1209674" cy="337184"/>
          </a:xfrm>
          <a:prstGeom prst="rect">
            <a:avLst/>
          </a:prstGeom>
          <a:noFill/>
        </p:spPr>
        <p:txBody>
          <a:bodyPr wrap="square" lIns="91439" tIns="45719" rIns="91439" bIns="45719" rtlCol="0" anchor="ctr">
            <a:spAutoFit/>
          </a:bodyPr>
          <a:p>
            <a:pPr marL="0" marR="0" lvl="0" indent="0" algn="r" defTabSz="10877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latin typeface="微软雅黑" panose="020B0503020204020204" charset="-122"/>
                <a:cs typeface="+mn-ea"/>
                <a:sym typeface="+mn-lt"/>
              </a:rPr>
              <a:t>9/15MW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203864"/>
              </a:solidFill>
              <a:effectLst/>
              <a:latin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63539" y="1375409"/>
            <a:ext cx="6547484" cy="297179"/>
          </a:xfrm>
          <a:prstGeom prst="rect">
            <a:avLst/>
          </a:prstGeom>
          <a:gradFill flip="none" rotWithShape="1">
            <a:gsLst>
              <a:gs pos="0">
                <a:srgbClr val="0563C1">
                  <a:tint val="66000"/>
                  <a:satMod val="160000"/>
                </a:srgbClr>
              </a:gs>
              <a:gs pos="50000">
                <a:srgbClr val="0563C1">
                  <a:tint val="44500"/>
                  <a:satMod val="160000"/>
                </a:srgbClr>
              </a:gs>
              <a:gs pos="100000">
                <a:srgbClr val="0563C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WD156/164/172-5.X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407284" y="1793239"/>
            <a:ext cx="6547484" cy="294004"/>
          </a:xfrm>
          <a:prstGeom prst="rect">
            <a:avLst/>
          </a:prstGeom>
          <a:gradFill flip="none" rotWithShape="1">
            <a:gsLst>
              <a:gs pos="0">
                <a:srgbClr val="0563C1">
                  <a:tint val="66000"/>
                  <a:satMod val="160000"/>
                </a:srgbClr>
              </a:gs>
              <a:gs pos="50000">
                <a:srgbClr val="0563C1">
                  <a:tint val="44500"/>
                  <a:satMod val="160000"/>
                </a:srgbClr>
              </a:gs>
              <a:gs pos="100000">
                <a:srgbClr val="0563C1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WD190/200-5.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X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794884" y="2365374"/>
            <a:ext cx="7164704" cy="297179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75000"/>
                  <a:tint val="66000"/>
                  <a:satMod val="160000"/>
                </a:srgbClr>
              </a:gs>
              <a:gs pos="50000">
                <a:srgbClr val="FFC000">
                  <a:lumMod val="75000"/>
                  <a:tint val="44500"/>
                  <a:satMod val="160000"/>
                </a:srgbClr>
              </a:gs>
              <a:gs pos="100000">
                <a:srgbClr val="FFC000">
                  <a:lumMod val="75000"/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WD172-6.X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978909" y="2765424"/>
            <a:ext cx="6918959" cy="297179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75000"/>
                  <a:tint val="66000"/>
                  <a:satMod val="160000"/>
                </a:srgbClr>
              </a:gs>
              <a:gs pos="50000">
                <a:srgbClr val="FFC000">
                  <a:lumMod val="75000"/>
                  <a:tint val="44500"/>
                  <a:satMod val="160000"/>
                </a:srgbClr>
              </a:gs>
              <a:gs pos="100000">
                <a:srgbClr val="FFC000">
                  <a:lumMod val="75000"/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WD190/200-6.X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80024" y="3135629"/>
            <a:ext cx="6678929" cy="297179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75000"/>
                  <a:tint val="66000"/>
                  <a:satMod val="160000"/>
                </a:srgbClr>
              </a:gs>
              <a:gs pos="50000">
                <a:srgbClr val="FFC000">
                  <a:lumMod val="75000"/>
                  <a:tint val="44500"/>
                  <a:satMod val="160000"/>
                </a:srgbClr>
              </a:gs>
              <a:gs pos="100000">
                <a:srgbClr val="FFC000">
                  <a:lumMod val="75000"/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WD200-7.X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0" name="图片 19" descr="风电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4" y="2587624"/>
            <a:ext cx="729614" cy="631189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86055" y="5095240"/>
            <a:ext cx="763905" cy="692150"/>
            <a:chOff x="14153" y="6581"/>
            <a:chExt cx="3029" cy="2324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53" y="6581"/>
              <a:ext cx="2700" cy="2325"/>
            </a:xfrm>
            <a:prstGeom prst="rect">
              <a:avLst/>
            </a:prstGeom>
          </p:spPr>
        </p:pic>
        <p:pic>
          <p:nvPicPr>
            <p:cNvPr id="23" name="图片 22" descr="风电场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0" y="6988"/>
              <a:ext cx="1093" cy="1093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14057" y="4192904"/>
            <a:ext cx="1692909" cy="33718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8~10.XMW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>
            <p:custDataLst>
              <p:tags r:id="rId10"/>
            </p:custDataLst>
          </p:nvPr>
        </p:nvSpPr>
        <p:spPr>
          <a:xfrm>
            <a:off x="4408804" y="3774439"/>
            <a:ext cx="7066279" cy="294004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75000"/>
                  <a:tint val="66000"/>
                  <a:satMod val="160000"/>
                </a:srgbClr>
              </a:gs>
              <a:gs pos="50000">
                <a:srgbClr val="ED7D31">
                  <a:lumMod val="75000"/>
                  <a:tint val="44500"/>
                  <a:satMod val="160000"/>
                </a:srgbClr>
              </a:gs>
              <a:gs pos="100000">
                <a:srgbClr val="ED7D31">
                  <a:lumMod val="75000"/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WD190/200-8.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X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文本框 23"/>
          <p:cNvSpPr txBox="1"/>
          <p:nvPr>
            <p:custDataLst>
              <p:tags r:id="rId11"/>
            </p:custDataLst>
          </p:nvPr>
        </p:nvSpPr>
        <p:spPr>
          <a:xfrm>
            <a:off x="5514974" y="4142739"/>
            <a:ext cx="6490334" cy="294004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75000"/>
                  <a:tint val="66000"/>
                  <a:satMod val="160000"/>
                </a:srgbClr>
              </a:gs>
              <a:gs pos="50000">
                <a:srgbClr val="ED7D31">
                  <a:lumMod val="75000"/>
                  <a:tint val="44500"/>
                  <a:satMod val="160000"/>
                </a:srgbClr>
              </a:gs>
              <a:gs pos="100000">
                <a:srgbClr val="ED7D31">
                  <a:lumMod val="75000"/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WD200/220-9.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X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文本框 24"/>
          <p:cNvSpPr txBox="1"/>
          <p:nvPr>
            <p:custDataLst>
              <p:tags r:id="rId12"/>
            </p:custDataLst>
          </p:nvPr>
        </p:nvSpPr>
        <p:spPr>
          <a:xfrm>
            <a:off x="5685154" y="4510404"/>
            <a:ext cx="6274434" cy="294004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75000"/>
                  <a:tint val="66000"/>
                  <a:satMod val="160000"/>
                </a:srgbClr>
              </a:gs>
              <a:gs pos="50000">
                <a:srgbClr val="ED7D31">
                  <a:lumMod val="75000"/>
                  <a:tint val="44500"/>
                  <a:satMod val="160000"/>
                </a:srgbClr>
              </a:gs>
              <a:gs pos="100000">
                <a:srgbClr val="ED7D31">
                  <a:lumMod val="75000"/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 anchor="t">
            <a:spAutoFit/>
          </a:bodyPr>
          <a:p>
            <a:pPr marL="0" lvl="0" algn="ctr">
              <a:lnSpc>
                <a:spcPct val="110000"/>
              </a:lnSpc>
              <a:buClrTx/>
              <a:buSzTx/>
              <a:buFont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WD220/230-10.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X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3"/>
            </p:custDataLst>
          </p:nvPr>
        </p:nvGraphicFramePr>
        <p:xfrm>
          <a:off x="1991994" y="6031229"/>
          <a:ext cx="10019029" cy="669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0090"/>
                <a:gridCol w="2324414"/>
                <a:gridCol w="2507762"/>
                <a:gridCol w="2506761"/>
              </a:tblGrid>
              <a:tr h="669924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Ultra low </a:t>
                      </a: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wind speed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Low wind speed</a:t>
                      </a:r>
                      <a:endParaRPr lang="en-US" altLang="zh-CN" sz="1400" b="1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zh-CN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Medium wind speed</a:t>
                      </a:r>
                      <a:endParaRPr lang="zh-CN" sz="1400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High </a:t>
                      </a:r>
                      <a:r>
                        <a:rPr lang="zh-CN" sz="1400" b="1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lt"/>
                        </a:rPr>
                        <a:t>wind speed</a:t>
                      </a:r>
                      <a:endParaRPr lang="zh-CN" sz="1400" b="1" dirty="0">
                        <a:ln>
                          <a:noFill/>
                        </a:ln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lt"/>
                      </a:endParaRPr>
                    </a:p>
                  </a:txBody>
                  <a:tcPr marL="121920" marR="121920" marT="60960" marB="609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PA-文本框 22"/>
          <p:cNvSpPr txBox="1"/>
          <p:nvPr>
            <p:custDataLst>
              <p:tags r:id="rId14"/>
            </p:custDataLst>
          </p:nvPr>
        </p:nvSpPr>
        <p:spPr>
          <a:xfrm>
            <a:off x="342899" y="880109"/>
            <a:ext cx="4288154" cy="21399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800" dirty="0">
                <a:solidFill>
                  <a:srgbClr val="BFBFBF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Doubly-fed 1-st brand</a:t>
            </a:r>
            <a:endParaRPr lang="en-US" altLang="zh-CN" sz="800" dirty="0">
              <a:solidFill>
                <a:srgbClr val="BFBFBF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6" name="矩形 5"/>
            <p:cNvSpPr/>
            <p:nvPr>
              <p:custDataLst>
                <p:tags r:id="rId15"/>
              </p:custDataLst>
            </p:nvPr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16"/>
              </p:custDataLst>
            </p:nvPr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>
              <p:custDataLst>
                <p:tags r:id="rId17"/>
              </p:custDataLst>
            </p:nvPr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18"/>
              </p:custDataLst>
            </p:nvPr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19"/>
              </p:custDataLst>
            </p:nvPr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20"/>
              </p:custDataLst>
            </p:nvPr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363854" y="453389"/>
            <a:ext cx="4375784" cy="460374"/>
          </a:xfrm>
          <a:prstGeom prst="rect">
            <a:avLst/>
          </a:prstGeom>
          <a:noFill/>
        </p:spPr>
        <p:txBody>
          <a:bodyPr wrap="none" lIns="91439" tIns="45719" rIns="91439" bIns="45719" rtlCol="0" anchor="t">
            <a:spAutoFit/>
          </a:bodyPr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Domestic Product </a:t>
            </a: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Portfolio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99" name="连接符: 肘形 31"/>
          <p:cNvCxnSpPr/>
          <p:nvPr>
            <p:custDataLst>
              <p:tags r:id="rId21"/>
            </p:custDataLst>
          </p:nvPr>
        </p:nvCxnSpPr>
        <p:spPr>
          <a:xfrm>
            <a:off x="1117600" y="2045970"/>
            <a:ext cx="7861300" cy="102870"/>
          </a:xfrm>
          <a:prstGeom prst="bentConnector3">
            <a:avLst/>
          </a:prstGeom>
          <a:ln w="28575"/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2" name="连接符: 肘形 31"/>
          <p:cNvCxnSpPr/>
          <p:nvPr>
            <p:custDataLst>
              <p:tags r:id="rId22"/>
            </p:custDataLst>
          </p:nvPr>
        </p:nvCxnSpPr>
        <p:spPr>
          <a:xfrm flipV="1">
            <a:off x="1114425" y="1717674"/>
            <a:ext cx="10873740" cy="260350"/>
          </a:xfrm>
          <a:prstGeom prst="bentConnector3">
            <a:avLst/>
          </a:prstGeom>
          <a:ln w="28575"/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9" name="连接符: 肘形 118"/>
          <p:cNvCxnSpPr/>
          <p:nvPr>
            <p:custDataLst>
              <p:tags r:id="rId23"/>
            </p:custDataLst>
          </p:nvPr>
        </p:nvCxnSpPr>
        <p:spPr>
          <a:xfrm flipV="1">
            <a:off x="1063625" y="2706370"/>
            <a:ext cx="10880090" cy="508635"/>
          </a:xfrm>
          <a:prstGeom prst="bentConnector3">
            <a:avLst/>
          </a:prstGeom>
          <a:ln w="28575">
            <a:solidFill>
              <a:srgbClr val="FFC000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4" name="连接符: 肘形 118"/>
          <p:cNvCxnSpPr/>
          <p:nvPr>
            <p:custDataLst>
              <p:tags r:id="rId24"/>
            </p:custDataLst>
          </p:nvPr>
        </p:nvCxnSpPr>
        <p:spPr>
          <a:xfrm flipV="1">
            <a:off x="1063625" y="3103245"/>
            <a:ext cx="9819005" cy="270510"/>
          </a:xfrm>
          <a:prstGeom prst="bentConnector3">
            <a:avLst/>
          </a:prstGeom>
          <a:ln w="28575">
            <a:solidFill>
              <a:srgbClr val="FFC000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28" name="连接符: 肘形 118"/>
          <p:cNvCxnSpPr/>
          <p:nvPr>
            <p:custDataLst>
              <p:tags r:id="rId25"/>
            </p:custDataLst>
          </p:nvPr>
        </p:nvCxnSpPr>
        <p:spPr>
          <a:xfrm flipV="1">
            <a:off x="1063625" y="3486150"/>
            <a:ext cx="10882630" cy="20955"/>
          </a:xfrm>
          <a:prstGeom prst="bentConnector3">
            <a:avLst/>
          </a:prstGeom>
          <a:ln w="28575">
            <a:solidFill>
              <a:srgbClr val="FFC000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97" name="连接符: 肘形 42"/>
          <p:cNvCxnSpPr/>
          <p:nvPr>
            <p:custDataLst>
              <p:tags r:id="rId26"/>
            </p:custDataLst>
          </p:nvPr>
        </p:nvCxnSpPr>
        <p:spPr>
          <a:xfrm flipV="1">
            <a:off x="1029335" y="4099559"/>
            <a:ext cx="10438130" cy="441325"/>
          </a:xfrm>
          <a:prstGeom prst="bentConnector3">
            <a:avLst/>
          </a:prstGeom>
          <a:ln w="28575">
            <a:solidFill>
              <a:srgbClr val="ED7D31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29" name="连接符: 肘形 42"/>
          <p:cNvCxnSpPr/>
          <p:nvPr>
            <p:custDataLst>
              <p:tags r:id="rId27"/>
            </p:custDataLst>
          </p:nvPr>
        </p:nvCxnSpPr>
        <p:spPr>
          <a:xfrm flipV="1">
            <a:off x="1029335" y="4483100"/>
            <a:ext cx="10965180" cy="170815"/>
          </a:xfrm>
          <a:prstGeom prst="bentConnector3">
            <a:avLst/>
          </a:prstGeom>
          <a:ln w="28575">
            <a:solidFill>
              <a:srgbClr val="ED7D31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30" name="连接符: 肘形 42"/>
          <p:cNvCxnSpPr/>
          <p:nvPr>
            <p:custDataLst>
              <p:tags r:id="rId28"/>
            </p:custDataLst>
          </p:nvPr>
        </p:nvCxnSpPr>
        <p:spPr>
          <a:xfrm flipV="1">
            <a:off x="1021080" y="4845050"/>
            <a:ext cx="10887075" cy="69850"/>
          </a:xfrm>
          <a:prstGeom prst="bentConnector3">
            <a:avLst/>
          </a:prstGeom>
          <a:ln w="28575">
            <a:solidFill>
              <a:srgbClr val="ED7D31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31" name="连接符: 肘形 31"/>
          <p:cNvCxnSpPr/>
          <p:nvPr>
            <p:custDataLst>
              <p:tags r:id="rId29"/>
            </p:custDataLst>
          </p:nvPr>
        </p:nvCxnSpPr>
        <p:spPr>
          <a:xfrm flipV="1">
            <a:off x="866775" y="5532755"/>
            <a:ext cx="10039350" cy="226060"/>
          </a:xfrm>
          <a:prstGeom prst="bentConnector3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32" name="连接符: 肘形 31"/>
          <p:cNvCxnSpPr/>
          <p:nvPr>
            <p:custDataLst>
              <p:tags r:id="rId30"/>
            </p:custDataLst>
          </p:nvPr>
        </p:nvCxnSpPr>
        <p:spPr>
          <a:xfrm>
            <a:off x="866775" y="5927090"/>
            <a:ext cx="11100435" cy="27939"/>
          </a:xfrm>
          <a:prstGeom prst="bentConnector3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A-文本框 22"/>
          <p:cNvSpPr txBox="1"/>
          <p:nvPr>
            <p:custDataLst>
              <p:tags r:id="rId1"/>
            </p:custDataLst>
          </p:nvPr>
        </p:nvSpPr>
        <p:spPr>
          <a:xfrm>
            <a:off x="342899" y="880109"/>
            <a:ext cx="4288154" cy="21399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800" dirty="0">
                <a:solidFill>
                  <a:srgbClr val="BFBFBF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Doubly-fed 1-st brand</a:t>
            </a:r>
            <a:endParaRPr lang="en-US" altLang="zh-CN" sz="800" dirty="0">
              <a:solidFill>
                <a:srgbClr val="BFBFBF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63854" y="453389"/>
            <a:ext cx="4375784" cy="460374"/>
          </a:xfrm>
          <a:prstGeom prst="rect">
            <a:avLst/>
          </a:prstGeom>
          <a:noFill/>
        </p:spPr>
        <p:txBody>
          <a:bodyPr wrap="none" lIns="91439" tIns="45719" rIns="91439" bIns="45719" rtlCol="0" anchor="t">
            <a:spAutoFit/>
          </a:bodyPr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Domestic Product </a:t>
            </a: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Portfolio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4876430" y="1891382"/>
            <a:ext cx="4849322" cy="3885021"/>
            <a:chOff x="-9" y="5"/>
            <a:chExt cx="5769" cy="4314"/>
          </a:xfrm>
          <a:solidFill>
            <a:srgbClr val="D6DCE5"/>
          </a:solidFill>
        </p:grpSpPr>
        <p:sp>
          <p:nvSpPr>
            <p:cNvPr id="13" name="Freeform 5"/>
            <p:cNvSpPr/>
            <p:nvPr/>
          </p:nvSpPr>
          <p:spPr bwMode="auto">
            <a:xfrm>
              <a:off x="3679" y="4064"/>
              <a:ext cx="312" cy="255"/>
            </a:xfrm>
            <a:custGeom>
              <a:avLst/>
              <a:gdLst>
                <a:gd name="T0" fmla="*/ 553 w 673"/>
                <a:gd name="T1" fmla="*/ 13 h 550"/>
                <a:gd name="T2" fmla="*/ 520 w 673"/>
                <a:gd name="T3" fmla="*/ 52 h 550"/>
                <a:gd name="T4" fmla="*/ 454 w 673"/>
                <a:gd name="T5" fmla="*/ 35 h 550"/>
                <a:gd name="T6" fmla="*/ 411 w 673"/>
                <a:gd name="T7" fmla="*/ 61 h 550"/>
                <a:gd name="T8" fmla="*/ 358 w 673"/>
                <a:gd name="T9" fmla="*/ 78 h 550"/>
                <a:gd name="T10" fmla="*/ 319 w 673"/>
                <a:gd name="T11" fmla="*/ 70 h 550"/>
                <a:gd name="T12" fmla="*/ 284 w 673"/>
                <a:gd name="T13" fmla="*/ 48 h 550"/>
                <a:gd name="T14" fmla="*/ 260 w 673"/>
                <a:gd name="T15" fmla="*/ 89 h 550"/>
                <a:gd name="T16" fmla="*/ 232 w 673"/>
                <a:gd name="T17" fmla="*/ 111 h 550"/>
                <a:gd name="T18" fmla="*/ 160 w 673"/>
                <a:gd name="T19" fmla="*/ 102 h 550"/>
                <a:gd name="T20" fmla="*/ 175 w 673"/>
                <a:gd name="T21" fmla="*/ 148 h 550"/>
                <a:gd name="T22" fmla="*/ 120 w 673"/>
                <a:gd name="T23" fmla="*/ 185 h 550"/>
                <a:gd name="T24" fmla="*/ 53 w 673"/>
                <a:gd name="T25" fmla="*/ 246 h 550"/>
                <a:gd name="T26" fmla="*/ 20 w 673"/>
                <a:gd name="T27" fmla="*/ 280 h 550"/>
                <a:gd name="T28" fmla="*/ 33 w 673"/>
                <a:gd name="T29" fmla="*/ 317 h 550"/>
                <a:gd name="T30" fmla="*/ 33 w 673"/>
                <a:gd name="T31" fmla="*/ 387 h 550"/>
                <a:gd name="T32" fmla="*/ 55 w 673"/>
                <a:gd name="T33" fmla="*/ 437 h 550"/>
                <a:gd name="T34" fmla="*/ 81 w 673"/>
                <a:gd name="T35" fmla="*/ 476 h 550"/>
                <a:gd name="T36" fmla="*/ 138 w 673"/>
                <a:gd name="T37" fmla="*/ 498 h 550"/>
                <a:gd name="T38" fmla="*/ 219 w 673"/>
                <a:gd name="T39" fmla="*/ 500 h 550"/>
                <a:gd name="T40" fmla="*/ 341 w 673"/>
                <a:gd name="T41" fmla="*/ 534 h 550"/>
                <a:gd name="T42" fmla="*/ 374 w 673"/>
                <a:gd name="T43" fmla="*/ 476 h 550"/>
                <a:gd name="T44" fmla="*/ 459 w 673"/>
                <a:gd name="T45" fmla="*/ 426 h 550"/>
                <a:gd name="T46" fmla="*/ 507 w 673"/>
                <a:gd name="T47" fmla="*/ 395 h 550"/>
                <a:gd name="T48" fmla="*/ 568 w 673"/>
                <a:gd name="T49" fmla="*/ 356 h 550"/>
                <a:gd name="T50" fmla="*/ 551 w 673"/>
                <a:gd name="T51" fmla="*/ 306 h 550"/>
                <a:gd name="T52" fmla="*/ 592 w 673"/>
                <a:gd name="T53" fmla="*/ 272 h 550"/>
                <a:gd name="T54" fmla="*/ 572 w 673"/>
                <a:gd name="T55" fmla="*/ 228 h 550"/>
                <a:gd name="T56" fmla="*/ 633 w 673"/>
                <a:gd name="T57" fmla="*/ 156 h 550"/>
                <a:gd name="T58" fmla="*/ 671 w 673"/>
                <a:gd name="T59" fmla="*/ 124 h 550"/>
                <a:gd name="T60" fmla="*/ 649 w 673"/>
                <a:gd name="T61" fmla="*/ 43 h 550"/>
                <a:gd name="T62" fmla="*/ 590 w 673"/>
                <a:gd name="T63" fmla="*/ 31 h 550"/>
                <a:gd name="T64" fmla="*/ 553 w 673"/>
                <a:gd name="T65" fmla="*/ 1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3" h="550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36" name="Freeform 6"/>
            <p:cNvSpPr/>
            <p:nvPr/>
          </p:nvSpPr>
          <p:spPr bwMode="auto">
            <a:xfrm>
              <a:off x="-9" y="633"/>
              <a:ext cx="2307" cy="1593"/>
            </a:xfrm>
            <a:custGeom>
              <a:avLst/>
              <a:gdLst>
                <a:gd name="T0" fmla="*/ 4317 w 4981"/>
                <a:gd name="T1" fmla="*/ 2284 h 3440"/>
                <a:gd name="T2" fmla="*/ 4622 w 4981"/>
                <a:gd name="T3" fmla="*/ 2061 h 3440"/>
                <a:gd name="T4" fmla="*/ 4946 w 4981"/>
                <a:gd name="T5" fmla="*/ 1850 h 3440"/>
                <a:gd name="T6" fmla="*/ 4930 w 4981"/>
                <a:gd name="T7" fmla="*/ 1693 h 3440"/>
                <a:gd name="T8" fmla="*/ 4812 w 4981"/>
                <a:gd name="T9" fmla="*/ 1470 h 3440"/>
                <a:gd name="T10" fmla="*/ 4636 w 4981"/>
                <a:gd name="T11" fmla="*/ 1342 h 3440"/>
                <a:gd name="T12" fmla="*/ 4488 w 4981"/>
                <a:gd name="T13" fmla="*/ 1228 h 3440"/>
                <a:gd name="T14" fmla="*/ 4082 w 4981"/>
                <a:gd name="T15" fmla="*/ 1137 h 3440"/>
                <a:gd name="T16" fmla="*/ 3931 w 4981"/>
                <a:gd name="T17" fmla="*/ 906 h 3440"/>
                <a:gd name="T18" fmla="*/ 3984 w 4981"/>
                <a:gd name="T19" fmla="*/ 684 h 3440"/>
                <a:gd name="T20" fmla="*/ 3787 w 4981"/>
                <a:gd name="T21" fmla="*/ 408 h 3440"/>
                <a:gd name="T22" fmla="*/ 3607 w 4981"/>
                <a:gd name="T23" fmla="*/ 314 h 3440"/>
                <a:gd name="T24" fmla="*/ 3476 w 4981"/>
                <a:gd name="T25" fmla="*/ 141 h 3440"/>
                <a:gd name="T26" fmla="*/ 3472 w 4981"/>
                <a:gd name="T27" fmla="*/ 7 h 3440"/>
                <a:gd name="T28" fmla="*/ 3233 w 4981"/>
                <a:gd name="T29" fmla="*/ 27 h 3440"/>
                <a:gd name="T30" fmla="*/ 3096 w 4981"/>
                <a:gd name="T31" fmla="*/ 155 h 3440"/>
                <a:gd name="T32" fmla="*/ 2965 w 4981"/>
                <a:gd name="T33" fmla="*/ 333 h 3440"/>
                <a:gd name="T34" fmla="*/ 2876 w 4981"/>
                <a:gd name="T35" fmla="*/ 497 h 3440"/>
                <a:gd name="T36" fmla="*/ 2726 w 4981"/>
                <a:gd name="T37" fmla="*/ 478 h 3440"/>
                <a:gd name="T38" fmla="*/ 2359 w 4981"/>
                <a:gd name="T39" fmla="*/ 536 h 3440"/>
                <a:gd name="T40" fmla="*/ 2224 w 4981"/>
                <a:gd name="T41" fmla="*/ 781 h 3440"/>
                <a:gd name="T42" fmla="*/ 2175 w 4981"/>
                <a:gd name="T43" fmla="*/ 850 h 3440"/>
                <a:gd name="T44" fmla="*/ 2008 w 4981"/>
                <a:gd name="T45" fmla="*/ 809 h 3440"/>
                <a:gd name="T46" fmla="*/ 1710 w 4981"/>
                <a:gd name="T47" fmla="*/ 836 h 3440"/>
                <a:gd name="T48" fmla="*/ 1759 w 4981"/>
                <a:gd name="T49" fmla="*/ 1017 h 3440"/>
                <a:gd name="T50" fmla="*/ 1775 w 4981"/>
                <a:gd name="T51" fmla="*/ 1290 h 3440"/>
                <a:gd name="T52" fmla="*/ 1674 w 4981"/>
                <a:gd name="T53" fmla="*/ 1378 h 3440"/>
                <a:gd name="T54" fmla="*/ 1559 w 4981"/>
                <a:gd name="T55" fmla="*/ 1562 h 3440"/>
                <a:gd name="T56" fmla="*/ 1287 w 4981"/>
                <a:gd name="T57" fmla="*/ 1623 h 3440"/>
                <a:gd name="T58" fmla="*/ 1051 w 4981"/>
                <a:gd name="T59" fmla="*/ 1715 h 3440"/>
                <a:gd name="T60" fmla="*/ 760 w 4981"/>
                <a:gd name="T61" fmla="*/ 1768 h 3440"/>
                <a:gd name="T62" fmla="*/ 563 w 4981"/>
                <a:gd name="T63" fmla="*/ 1787 h 3440"/>
                <a:gd name="T64" fmla="*/ 370 w 4981"/>
                <a:gd name="T65" fmla="*/ 1723 h 3440"/>
                <a:gd name="T66" fmla="*/ 180 w 4981"/>
                <a:gd name="T67" fmla="*/ 1768 h 3440"/>
                <a:gd name="T68" fmla="*/ 42 w 4981"/>
                <a:gd name="T69" fmla="*/ 1934 h 3440"/>
                <a:gd name="T70" fmla="*/ 23 w 4981"/>
                <a:gd name="T71" fmla="*/ 2093 h 3440"/>
                <a:gd name="T72" fmla="*/ 232 w 4981"/>
                <a:gd name="T73" fmla="*/ 2199 h 3440"/>
                <a:gd name="T74" fmla="*/ 190 w 4981"/>
                <a:gd name="T75" fmla="*/ 2415 h 3440"/>
                <a:gd name="T76" fmla="*/ 105 w 4981"/>
                <a:gd name="T77" fmla="*/ 2454 h 3440"/>
                <a:gd name="T78" fmla="*/ 53 w 4981"/>
                <a:gd name="T79" fmla="*/ 2535 h 3440"/>
                <a:gd name="T80" fmla="*/ 219 w 4981"/>
                <a:gd name="T81" fmla="*/ 2595 h 3440"/>
                <a:gd name="T82" fmla="*/ 307 w 4981"/>
                <a:gd name="T83" fmla="*/ 2806 h 3440"/>
                <a:gd name="T84" fmla="*/ 442 w 4981"/>
                <a:gd name="T85" fmla="*/ 2962 h 3440"/>
                <a:gd name="T86" fmla="*/ 717 w 4981"/>
                <a:gd name="T87" fmla="*/ 3144 h 3440"/>
                <a:gd name="T88" fmla="*/ 861 w 4981"/>
                <a:gd name="T89" fmla="*/ 3385 h 3440"/>
                <a:gd name="T90" fmla="*/ 1054 w 4981"/>
                <a:gd name="T91" fmla="*/ 3422 h 3440"/>
                <a:gd name="T92" fmla="*/ 1241 w 4981"/>
                <a:gd name="T93" fmla="*/ 3196 h 3440"/>
                <a:gd name="T94" fmla="*/ 1547 w 4981"/>
                <a:gd name="T95" fmla="*/ 3325 h 3440"/>
                <a:gd name="T96" fmla="*/ 1779 w 4981"/>
                <a:gd name="T97" fmla="*/ 3247 h 3440"/>
                <a:gd name="T98" fmla="*/ 2063 w 4981"/>
                <a:gd name="T99" fmla="*/ 3348 h 3440"/>
                <a:gd name="T100" fmla="*/ 2355 w 4981"/>
                <a:gd name="T101" fmla="*/ 3325 h 3440"/>
                <a:gd name="T102" fmla="*/ 2823 w 4981"/>
                <a:gd name="T103" fmla="*/ 3221 h 3440"/>
                <a:gd name="T104" fmla="*/ 3303 w 4981"/>
                <a:gd name="T105" fmla="*/ 3314 h 3440"/>
                <a:gd name="T106" fmla="*/ 3657 w 4981"/>
                <a:gd name="T107" fmla="*/ 3310 h 3440"/>
                <a:gd name="T108" fmla="*/ 3683 w 4981"/>
                <a:gd name="T109" fmla="*/ 3162 h 3440"/>
                <a:gd name="T110" fmla="*/ 3640 w 4981"/>
                <a:gd name="T111" fmla="*/ 2988 h 3440"/>
                <a:gd name="T112" fmla="*/ 3701 w 4981"/>
                <a:gd name="T113" fmla="*/ 2721 h 3440"/>
                <a:gd name="T114" fmla="*/ 4129 w 4981"/>
                <a:gd name="T115" fmla="*/ 2651 h 3440"/>
                <a:gd name="T116" fmla="*/ 4380 w 4981"/>
                <a:gd name="T117" fmla="*/ 2630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1" h="3440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271" y="2094"/>
              <a:ext cx="2249" cy="1097"/>
            </a:xfrm>
            <a:custGeom>
              <a:avLst/>
              <a:gdLst>
                <a:gd name="T0" fmla="*/ 4405 w 4857"/>
                <a:gd name="T1" fmla="*/ 1256 h 2368"/>
                <a:gd name="T2" fmla="*/ 4222 w 4857"/>
                <a:gd name="T3" fmla="*/ 1404 h 2368"/>
                <a:gd name="T4" fmla="*/ 4032 w 4857"/>
                <a:gd name="T5" fmla="*/ 1381 h 2368"/>
                <a:gd name="T6" fmla="*/ 3838 w 4857"/>
                <a:gd name="T7" fmla="*/ 1190 h 2368"/>
                <a:gd name="T8" fmla="*/ 3484 w 4857"/>
                <a:gd name="T9" fmla="*/ 1142 h 2368"/>
                <a:gd name="T10" fmla="*/ 3239 w 4857"/>
                <a:gd name="T11" fmla="*/ 1084 h 2368"/>
                <a:gd name="T12" fmla="*/ 2996 w 4857"/>
                <a:gd name="T13" fmla="*/ 984 h 2368"/>
                <a:gd name="T14" fmla="*/ 2787 w 4857"/>
                <a:gd name="T15" fmla="*/ 856 h 2368"/>
                <a:gd name="T16" fmla="*/ 2665 w 4857"/>
                <a:gd name="T17" fmla="*/ 620 h 2368"/>
                <a:gd name="T18" fmla="*/ 2737 w 4857"/>
                <a:gd name="T19" fmla="*/ 514 h 2368"/>
                <a:gd name="T20" fmla="*/ 2764 w 4857"/>
                <a:gd name="T21" fmla="*/ 339 h 2368"/>
                <a:gd name="T22" fmla="*/ 2718 w 4857"/>
                <a:gd name="T23" fmla="*/ 225 h 2368"/>
                <a:gd name="T24" fmla="*/ 2699 w 4857"/>
                <a:gd name="T25" fmla="*/ 159 h 2368"/>
                <a:gd name="T26" fmla="*/ 2219 w 4857"/>
                <a:gd name="T27" fmla="*/ 66 h 2368"/>
                <a:gd name="T28" fmla="*/ 1751 w 4857"/>
                <a:gd name="T29" fmla="*/ 170 h 2368"/>
                <a:gd name="T30" fmla="*/ 1459 w 4857"/>
                <a:gd name="T31" fmla="*/ 193 h 2368"/>
                <a:gd name="T32" fmla="*/ 1175 w 4857"/>
                <a:gd name="T33" fmla="*/ 92 h 2368"/>
                <a:gd name="T34" fmla="*/ 943 w 4857"/>
                <a:gd name="T35" fmla="*/ 170 h 2368"/>
                <a:gd name="T36" fmla="*/ 637 w 4857"/>
                <a:gd name="T37" fmla="*/ 41 h 2368"/>
                <a:gd name="T38" fmla="*/ 450 w 4857"/>
                <a:gd name="T39" fmla="*/ 267 h 2368"/>
                <a:gd name="T40" fmla="*/ 201 w 4857"/>
                <a:gd name="T41" fmla="*/ 304 h 2368"/>
                <a:gd name="T42" fmla="*/ 205 w 4857"/>
                <a:gd name="T43" fmla="*/ 493 h 2368"/>
                <a:gd name="T44" fmla="*/ 275 w 4857"/>
                <a:gd name="T45" fmla="*/ 689 h 2368"/>
                <a:gd name="T46" fmla="*/ 96 w 4857"/>
                <a:gd name="T47" fmla="*/ 678 h 2368"/>
                <a:gd name="T48" fmla="*/ 52 w 4857"/>
                <a:gd name="T49" fmla="*/ 837 h 2368"/>
                <a:gd name="T50" fmla="*/ 78 w 4857"/>
                <a:gd name="T51" fmla="*/ 975 h 2368"/>
                <a:gd name="T52" fmla="*/ 205 w 4857"/>
                <a:gd name="T53" fmla="*/ 1097 h 2368"/>
                <a:gd name="T54" fmla="*/ 406 w 4857"/>
                <a:gd name="T55" fmla="*/ 1275 h 2368"/>
                <a:gd name="T56" fmla="*/ 550 w 4857"/>
                <a:gd name="T57" fmla="*/ 1379 h 2368"/>
                <a:gd name="T58" fmla="*/ 768 w 4857"/>
                <a:gd name="T59" fmla="*/ 1445 h 2368"/>
                <a:gd name="T60" fmla="*/ 1039 w 4857"/>
                <a:gd name="T61" fmla="*/ 1731 h 2368"/>
                <a:gd name="T62" fmla="*/ 1175 w 4857"/>
                <a:gd name="T63" fmla="*/ 1809 h 2368"/>
                <a:gd name="T64" fmla="*/ 1380 w 4857"/>
                <a:gd name="T65" fmla="*/ 1923 h 2368"/>
                <a:gd name="T66" fmla="*/ 1511 w 4857"/>
                <a:gd name="T67" fmla="*/ 2012 h 2368"/>
                <a:gd name="T68" fmla="*/ 1651 w 4857"/>
                <a:gd name="T69" fmla="*/ 2105 h 2368"/>
                <a:gd name="T70" fmla="*/ 1856 w 4857"/>
                <a:gd name="T71" fmla="*/ 2164 h 2368"/>
                <a:gd name="T72" fmla="*/ 2131 w 4857"/>
                <a:gd name="T73" fmla="*/ 2172 h 2368"/>
                <a:gd name="T74" fmla="*/ 2245 w 4857"/>
                <a:gd name="T75" fmla="*/ 2316 h 2368"/>
                <a:gd name="T76" fmla="*/ 2586 w 4857"/>
                <a:gd name="T77" fmla="*/ 2127 h 2368"/>
                <a:gd name="T78" fmla="*/ 2795 w 4857"/>
                <a:gd name="T79" fmla="*/ 2227 h 2368"/>
                <a:gd name="T80" fmla="*/ 2983 w 4857"/>
                <a:gd name="T81" fmla="*/ 2309 h 2368"/>
                <a:gd name="T82" fmla="*/ 3241 w 4857"/>
                <a:gd name="T83" fmla="*/ 2268 h 2368"/>
                <a:gd name="T84" fmla="*/ 3538 w 4857"/>
                <a:gd name="T85" fmla="*/ 2101 h 2368"/>
                <a:gd name="T86" fmla="*/ 3914 w 4857"/>
                <a:gd name="T87" fmla="*/ 2057 h 2368"/>
                <a:gd name="T88" fmla="*/ 4154 w 4857"/>
                <a:gd name="T89" fmla="*/ 2001 h 2368"/>
                <a:gd name="T90" fmla="*/ 4211 w 4857"/>
                <a:gd name="T91" fmla="*/ 2094 h 2368"/>
                <a:gd name="T92" fmla="*/ 4246 w 4857"/>
                <a:gd name="T93" fmla="*/ 2220 h 2368"/>
                <a:gd name="T94" fmla="*/ 4447 w 4857"/>
                <a:gd name="T95" fmla="*/ 2220 h 2368"/>
                <a:gd name="T96" fmla="*/ 4594 w 4857"/>
                <a:gd name="T97" fmla="*/ 2315 h 2368"/>
                <a:gd name="T98" fmla="*/ 4722 w 4857"/>
                <a:gd name="T99" fmla="*/ 2268 h 2368"/>
                <a:gd name="T100" fmla="*/ 4770 w 4857"/>
                <a:gd name="T101" fmla="*/ 2072 h 2368"/>
                <a:gd name="T102" fmla="*/ 4822 w 4857"/>
                <a:gd name="T103" fmla="*/ 1820 h 2368"/>
                <a:gd name="T104" fmla="*/ 4730 w 4857"/>
                <a:gd name="T105" fmla="*/ 1564 h 2368"/>
                <a:gd name="T106" fmla="*/ 4704 w 4857"/>
                <a:gd name="T107" fmla="*/ 1367 h 2368"/>
                <a:gd name="T108" fmla="*/ 4481 w 4857"/>
                <a:gd name="T109" fmla="*/ 1186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7" h="2368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38" name="Freeform 8"/>
            <p:cNvSpPr/>
            <p:nvPr/>
          </p:nvSpPr>
          <p:spPr bwMode="auto">
            <a:xfrm>
              <a:off x="1496" y="1832"/>
              <a:ext cx="1455" cy="934"/>
            </a:xfrm>
            <a:custGeom>
              <a:avLst/>
              <a:gdLst>
                <a:gd name="T0" fmla="*/ 3054 w 3142"/>
                <a:gd name="T1" fmla="*/ 771 h 2018"/>
                <a:gd name="T2" fmla="*/ 2993 w 3142"/>
                <a:gd name="T3" fmla="*/ 656 h 2018"/>
                <a:gd name="T4" fmla="*/ 2875 w 3142"/>
                <a:gd name="T5" fmla="*/ 478 h 2018"/>
                <a:gd name="T6" fmla="*/ 2652 w 3142"/>
                <a:gd name="T7" fmla="*/ 396 h 2018"/>
                <a:gd name="T8" fmla="*/ 2460 w 3142"/>
                <a:gd name="T9" fmla="*/ 204 h 2018"/>
                <a:gd name="T10" fmla="*/ 2298 w 3142"/>
                <a:gd name="T11" fmla="*/ 200 h 2018"/>
                <a:gd name="T12" fmla="*/ 2023 w 3142"/>
                <a:gd name="T13" fmla="*/ 152 h 2018"/>
                <a:gd name="T14" fmla="*/ 1700 w 3142"/>
                <a:gd name="T15" fmla="*/ 185 h 2018"/>
                <a:gd name="T16" fmla="*/ 1482 w 3142"/>
                <a:gd name="T17" fmla="*/ 118 h 2018"/>
                <a:gd name="T18" fmla="*/ 1206 w 3142"/>
                <a:gd name="T19" fmla="*/ 40 h 2018"/>
                <a:gd name="T20" fmla="*/ 988 w 3142"/>
                <a:gd name="T21" fmla="*/ 59 h 2018"/>
                <a:gd name="T22" fmla="*/ 761 w 3142"/>
                <a:gd name="T23" fmla="*/ 85 h 2018"/>
                <a:gd name="T24" fmla="*/ 451 w 3142"/>
                <a:gd name="T25" fmla="*/ 133 h 2018"/>
                <a:gd name="T26" fmla="*/ 298 w 3142"/>
                <a:gd name="T27" fmla="*/ 333 h 2018"/>
                <a:gd name="T28" fmla="*/ 490 w 3142"/>
                <a:gd name="T29" fmla="*/ 463 h 2018"/>
                <a:gd name="T30" fmla="*/ 433 w 3142"/>
                <a:gd name="T31" fmla="*/ 574 h 2018"/>
                <a:gd name="T32" fmla="*/ 411 w 3142"/>
                <a:gd name="T33" fmla="*/ 689 h 2018"/>
                <a:gd name="T34" fmla="*/ 333 w 3142"/>
                <a:gd name="T35" fmla="*/ 752 h 2018"/>
                <a:gd name="T36" fmla="*/ 146 w 3142"/>
                <a:gd name="T37" fmla="*/ 716 h 2018"/>
                <a:gd name="T38" fmla="*/ 72 w 3142"/>
                <a:gd name="T39" fmla="*/ 792 h 2018"/>
                <a:gd name="T40" fmla="*/ 147 w 3142"/>
                <a:gd name="T41" fmla="*/ 850 h 2018"/>
                <a:gd name="T42" fmla="*/ 105 w 3142"/>
                <a:gd name="T43" fmla="*/ 956 h 2018"/>
                <a:gd name="T44" fmla="*/ 91 w 3142"/>
                <a:gd name="T45" fmla="*/ 1081 h 2018"/>
                <a:gd name="T46" fmla="*/ 10 w 3142"/>
                <a:gd name="T47" fmla="*/ 1109 h 2018"/>
                <a:gd name="T48" fmla="*/ 32 w 3142"/>
                <a:gd name="T49" fmla="*/ 1251 h 2018"/>
                <a:gd name="T50" fmla="*/ 141 w 3142"/>
                <a:gd name="T51" fmla="*/ 1423 h 2018"/>
                <a:gd name="T52" fmla="*/ 216 w 3142"/>
                <a:gd name="T53" fmla="*/ 1534 h 2018"/>
                <a:gd name="T54" fmla="*/ 432 w 3142"/>
                <a:gd name="T55" fmla="*/ 1579 h 2018"/>
                <a:gd name="T56" fmla="*/ 593 w 3142"/>
                <a:gd name="T57" fmla="*/ 1651 h 2018"/>
                <a:gd name="T58" fmla="*/ 747 w 3142"/>
                <a:gd name="T59" fmla="*/ 1673 h 2018"/>
                <a:gd name="T60" fmla="*/ 963 w 3142"/>
                <a:gd name="T61" fmla="*/ 1723 h 2018"/>
                <a:gd name="T62" fmla="*/ 1192 w 3142"/>
                <a:gd name="T63" fmla="*/ 1757 h 2018"/>
                <a:gd name="T64" fmla="*/ 1356 w 3142"/>
                <a:gd name="T65" fmla="*/ 1882 h 2018"/>
                <a:gd name="T66" fmla="*/ 1458 w 3142"/>
                <a:gd name="T67" fmla="*/ 1971 h 2018"/>
                <a:gd name="T68" fmla="*/ 1576 w 3142"/>
                <a:gd name="T69" fmla="*/ 1971 h 2018"/>
                <a:gd name="T70" fmla="*/ 1720 w 3142"/>
                <a:gd name="T71" fmla="*/ 1890 h 2018"/>
                <a:gd name="T72" fmla="*/ 1769 w 3142"/>
                <a:gd name="T73" fmla="*/ 1765 h 2018"/>
                <a:gd name="T74" fmla="*/ 1832 w 3142"/>
                <a:gd name="T75" fmla="*/ 1724 h 2018"/>
                <a:gd name="T76" fmla="*/ 1853 w 3142"/>
                <a:gd name="T77" fmla="*/ 1631 h 2018"/>
                <a:gd name="T78" fmla="*/ 2036 w 3142"/>
                <a:gd name="T79" fmla="*/ 1586 h 2018"/>
                <a:gd name="T80" fmla="*/ 2189 w 3142"/>
                <a:gd name="T81" fmla="*/ 1597 h 2018"/>
                <a:gd name="T82" fmla="*/ 2347 w 3142"/>
                <a:gd name="T83" fmla="*/ 1597 h 2018"/>
                <a:gd name="T84" fmla="*/ 2499 w 3142"/>
                <a:gd name="T85" fmla="*/ 1738 h 2018"/>
                <a:gd name="T86" fmla="*/ 2661 w 3142"/>
                <a:gd name="T87" fmla="*/ 1686 h 2018"/>
                <a:gd name="T88" fmla="*/ 2805 w 3142"/>
                <a:gd name="T89" fmla="*/ 1649 h 2018"/>
                <a:gd name="T90" fmla="*/ 2949 w 3142"/>
                <a:gd name="T91" fmla="*/ 1656 h 2018"/>
                <a:gd name="T92" fmla="*/ 3011 w 3142"/>
                <a:gd name="T93" fmla="*/ 1530 h 2018"/>
                <a:gd name="T94" fmla="*/ 2831 w 3142"/>
                <a:gd name="T95" fmla="*/ 1441 h 2018"/>
                <a:gd name="T96" fmla="*/ 2661 w 3142"/>
                <a:gd name="T97" fmla="*/ 1323 h 2018"/>
                <a:gd name="T98" fmla="*/ 2818 w 3142"/>
                <a:gd name="T99" fmla="*/ 1382 h 2018"/>
                <a:gd name="T100" fmla="*/ 2884 w 3142"/>
                <a:gd name="T101" fmla="*/ 1234 h 2018"/>
                <a:gd name="T102" fmla="*/ 2976 w 3142"/>
                <a:gd name="T103" fmla="*/ 1115 h 2018"/>
                <a:gd name="T104" fmla="*/ 3032 w 3142"/>
                <a:gd name="T105" fmla="*/ 1026 h 2018"/>
                <a:gd name="T106" fmla="*/ 3089 w 3142"/>
                <a:gd name="T107" fmla="*/ 997 h 2018"/>
                <a:gd name="T108" fmla="*/ 3085 w 3142"/>
                <a:gd name="T109" fmla="*/ 82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2" h="2018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9"/>
            <p:cNvSpPr/>
            <p:nvPr/>
          </p:nvSpPr>
          <p:spPr bwMode="auto">
            <a:xfrm>
              <a:off x="4417" y="5"/>
              <a:ext cx="1343" cy="1064"/>
            </a:xfrm>
            <a:custGeom>
              <a:avLst/>
              <a:gdLst>
                <a:gd name="T0" fmla="*/ 2816 w 2901"/>
                <a:gd name="T1" fmla="*/ 823 h 2299"/>
                <a:gd name="T2" fmla="*/ 2595 w 2901"/>
                <a:gd name="T3" fmla="*/ 966 h 2299"/>
                <a:gd name="T4" fmla="*/ 2459 w 2901"/>
                <a:gd name="T5" fmla="*/ 1101 h 2299"/>
                <a:gd name="T6" fmla="*/ 2172 w 2901"/>
                <a:gd name="T7" fmla="*/ 1175 h 2299"/>
                <a:gd name="T8" fmla="*/ 2095 w 2901"/>
                <a:gd name="T9" fmla="*/ 1030 h 2299"/>
                <a:gd name="T10" fmla="*/ 1971 w 2901"/>
                <a:gd name="T11" fmla="*/ 915 h 2299"/>
                <a:gd name="T12" fmla="*/ 1823 w 2901"/>
                <a:gd name="T13" fmla="*/ 855 h 2299"/>
                <a:gd name="T14" fmla="*/ 1589 w 2901"/>
                <a:gd name="T15" fmla="*/ 817 h 2299"/>
                <a:gd name="T16" fmla="*/ 1344 w 2901"/>
                <a:gd name="T17" fmla="*/ 713 h 2299"/>
                <a:gd name="T18" fmla="*/ 1154 w 2901"/>
                <a:gd name="T19" fmla="*/ 491 h 2299"/>
                <a:gd name="T20" fmla="*/ 1073 w 2901"/>
                <a:gd name="T21" fmla="*/ 352 h 2299"/>
                <a:gd name="T22" fmla="*/ 954 w 2901"/>
                <a:gd name="T23" fmla="*/ 188 h 2299"/>
                <a:gd name="T24" fmla="*/ 814 w 2901"/>
                <a:gd name="T25" fmla="*/ 82 h 2299"/>
                <a:gd name="T26" fmla="*/ 641 w 2901"/>
                <a:gd name="T27" fmla="*/ 75 h 2299"/>
                <a:gd name="T28" fmla="*/ 330 w 2901"/>
                <a:gd name="T29" fmla="*/ 32 h 2299"/>
                <a:gd name="T30" fmla="*/ 64 w 2901"/>
                <a:gd name="T31" fmla="*/ 131 h 2299"/>
                <a:gd name="T32" fmla="*/ 99 w 2901"/>
                <a:gd name="T33" fmla="*/ 248 h 2299"/>
                <a:gd name="T34" fmla="*/ 210 w 2901"/>
                <a:gd name="T35" fmla="*/ 370 h 2299"/>
                <a:gd name="T36" fmla="*/ 348 w 2901"/>
                <a:gd name="T37" fmla="*/ 403 h 2299"/>
                <a:gd name="T38" fmla="*/ 623 w 2901"/>
                <a:gd name="T39" fmla="*/ 576 h 2299"/>
                <a:gd name="T40" fmla="*/ 920 w 2901"/>
                <a:gd name="T41" fmla="*/ 505 h 2299"/>
                <a:gd name="T42" fmla="*/ 970 w 2901"/>
                <a:gd name="T43" fmla="*/ 724 h 2299"/>
                <a:gd name="T44" fmla="*/ 961 w 2901"/>
                <a:gd name="T45" fmla="*/ 1069 h 2299"/>
                <a:gd name="T46" fmla="*/ 911 w 2901"/>
                <a:gd name="T47" fmla="*/ 1289 h 2299"/>
                <a:gd name="T48" fmla="*/ 835 w 2901"/>
                <a:gd name="T49" fmla="*/ 1269 h 2299"/>
                <a:gd name="T50" fmla="*/ 605 w 2901"/>
                <a:gd name="T51" fmla="*/ 1563 h 2299"/>
                <a:gd name="T52" fmla="*/ 721 w 2901"/>
                <a:gd name="T53" fmla="*/ 1730 h 2299"/>
                <a:gd name="T54" fmla="*/ 813 w 2901"/>
                <a:gd name="T55" fmla="*/ 1775 h 2299"/>
                <a:gd name="T56" fmla="*/ 766 w 2901"/>
                <a:gd name="T57" fmla="*/ 1889 h 2299"/>
                <a:gd name="T58" fmla="*/ 934 w 2901"/>
                <a:gd name="T59" fmla="*/ 1865 h 2299"/>
                <a:gd name="T60" fmla="*/ 1114 w 2901"/>
                <a:gd name="T61" fmla="*/ 2027 h 2299"/>
                <a:gd name="T62" fmla="*/ 1330 w 2901"/>
                <a:gd name="T63" fmla="*/ 1982 h 2299"/>
                <a:gd name="T64" fmla="*/ 1520 w 2901"/>
                <a:gd name="T65" fmla="*/ 1990 h 2299"/>
                <a:gd name="T66" fmla="*/ 1651 w 2901"/>
                <a:gd name="T67" fmla="*/ 2118 h 2299"/>
                <a:gd name="T68" fmla="*/ 1868 w 2901"/>
                <a:gd name="T69" fmla="*/ 2210 h 2299"/>
                <a:gd name="T70" fmla="*/ 1914 w 2901"/>
                <a:gd name="T71" fmla="*/ 2071 h 2299"/>
                <a:gd name="T72" fmla="*/ 1976 w 2901"/>
                <a:gd name="T73" fmla="*/ 2205 h 2299"/>
                <a:gd name="T74" fmla="*/ 2156 w 2901"/>
                <a:gd name="T75" fmla="*/ 2255 h 2299"/>
                <a:gd name="T76" fmla="*/ 2284 w 2901"/>
                <a:gd name="T77" fmla="*/ 2138 h 2299"/>
                <a:gd name="T78" fmla="*/ 2431 w 2901"/>
                <a:gd name="T79" fmla="*/ 2205 h 2299"/>
                <a:gd name="T80" fmla="*/ 2507 w 2901"/>
                <a:gd name="T81" fmla="*/ 1988 h 2299"/>
                <a:gd name="T82" fmla="*/ 2515 w 2901"/>
                <a:gd name="T83" fmla="*/ 1808 h 2299"/>
                <a:gd name="T84" fmla="*/ 2733 w 2901"/>
                <a:gd name="T85" fmla="*/ 1728 h 2299"/>
                <a:gd name="T86" fmla="*/ 2800 w 2901"/>
                <a:gd name="T87" fmla="*/ 1657 h 2299"/>
                <a:gd name="T88" fmla="*/ 2824 w 2901"/>
                <a:gd name="T89" fmla="*/ 1501 h 2299"/>
                <a:gd name="T90" fmla="*/ 2857 w 2901"/>
                <a:gd name="T91" fmla="*/ 1357 h 2299"/>
                <a:gd name="T92" fmla="*/ 2834 w 2901"/>
                <a:gd name="T93" fmla="*/ 1193 h 2299"/>
                <a:gd name="T94" fmla="*/ 2870 w 2901"/>
                <a:gd name="T95" fmla="*/ 106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1" h="2299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0" name="Freeform 10"/>
            <p:cNvSpPr/>
            <p:nvPr/>
          </p:nvSpPr>
          <p:spPr bwMode="auto">
            <a:xfrm>
              <a:off x="4491" y="1174"/>
              <a:ext cx="677" cy="606"/>
            </a:xfrm>
            <a:custGeom>
              <a:avLst/>
              <a:gdLst>
                <a:gd name="T0" fmla="*/ 1410 w 1462"/>
                <a:gd name="T1" fmla="*/ 456 h 1310"/>
                <a:gd name="T2" fmla="*/ 1321 w 1462"/>
                <a:gd name="T3" fmla="*/ 328 h 1310"/>
                <a:gd name="T4" fmla="*/ 1288 w 1462"/>
                <a:gd name="T5" fmla="*/ 242 h 1310"/>
                <a:gd name="T6" fmla="*/ 1187 w 1462"/>
                <a:gd name="T7" fmla="*/ 148 h 1310"/>
                <a:gd name="T8" fmla="*/ 1125 w 1462"/>
                <a:gd name="T9" fmla="*/ 78 h 1310"/>
                <a:gd name="T10" fmla="*/ 1056 w 1462"/>
                <a:gd name="T11" fmla="*/ 117 h 1310"/>
                <a:gd name="T12" fmla="*/ 1013 w 1462"/>
                <a:gd name="T13" fmla="*/ 61 h 1310"/>
                <a:gd name="T14" fmla="*/ 935 w 1462"/>
                <a:gd name="T15" fmla="*/ 31 h 1310"/>
                <a:gd name="T16" fmla="*/ 895 w 1462"/>
                <a:gd name="T17" fmla="*/ 22 h 1310"/>
                <a:gd name="T18" fmla="*/ 886 w 1462"/>
                <a:gd name="T19" fmla="*/ 47 h 1310"/>
                <a:gd name="T20" fmla="*/ 891 w 1462"/>
                <a:gd name="T21" fmla="*/ 57 h 1310"/>
                <a:gd name="T22" fmla="*/ 873 w 1462"/>
                <a:gd name="T23" fmla="*/ 127 h 1310"/>
                <a:gd name="T24" fmla="*/ 817 w 1462"/>
                <a:gd name="T25" fmla="*/ 172 h 1310"/>
                <a:gd name="T26" fmla="*/ 775 w 1462"/>
                <a:gd name="T27" fmla="*/ 227 h 1310"/>
                <a:gd name="T28" fmla="*/ 718 w 1462"/>
                <a:gd name="T29" fmla="*/ 236 h 1310"/>
                <a:gd name="T30" fmla="*/ 668 w 1462"/>
                <a:gd name="T31" fmla="*/ 227 h 1310"/>
                <a:gd name="T32" fmla="*/ 640 w 1462"/>
                <a:gd name="T33" fmla="*/ 327 h 1310"/>
                <a:gd name="T34" fmla="*/ 557 w 1462"/>
                <a:gd name="T35" fmla="*/ 316 h 1310"/>
                <a:gd name="T36" fmla="*/ 493 w 1462"/>
                <a:gd name="T37" fmla="*/ 338 h 1310"/>
                <a:gd name="T38" fmla="*/ 454 w 1462"/>
                <a:gd name="T39" fmla="*/ 355 h 1310"/>
                <a:gd name="T40" fmla="*/ 413 w 1462"/>
                <a:gd name="T41" fmla="*/ 414 h 1310"/>
                <a:gd name="T42" fmla="*/ 356 w 1462"/>
                <a:gd name="T43" fmla="*/ 444 h 1310"/>
                <a:gd name="T44" fmla="*/ 290 w 1462"/>
                <a:gd name="T45" fmla="*/ 520 h 1310"/>
                <a:gd name="T46" fmla="*/ 233 w 1462"/>
                <a:gd name="T47" fmla="*/ 583 h 1310"/>
                <a:gd name="T48" fmla="*/ 179 w 1462"/>
                <a:gd name="T49" fmla="*/ 505 h 1310"/>
                <a:gd name="T50" fmla="*/ 107 w 1462"/>
                <a:gd name="T51" fmla="*/ 461 h 1310"/>
                <a:gd name="T52" fmla="*/ 65 w 1462"/>
                <a:gd name="T53" fmla="*/ 468 h 1310"/>
                <a:gd name="T54" fmla="*/ 61 w 1462"/>
                <a:gd name="T55" fmla="*/ 516 h 1310"/>
                <a:gd name="T56" fmla="*/ 78 w 1462"/>
                <a:gd name="T57" fmla="*/ 555 h 1310"/>
                <a:gd name="T58" fmla="*/ 94 w 1462"/>
                <a:gd name="T59" fmla="*/ 633 h 1310"/>
                <a:gd name="T60" fmla="*/ 107 w 1462"/>
                <a:gd name="T61" fmla="*/ 705 h 1310"/>
                <a:gd name="T62" fmla="*/ 54 w 1462"/>
                <a:gd name="T63" fmla="*/ 791 h 1310"/>
                <a:gd name="T64" fmla="*/ 24 w 1462"/>
                <a:gd name="T65" fmla="*/ 854 h 1310"/>
                <a:gd name="T66" fmla="*/ 94 w 1462"/>
                <a:gd name="T67" fmla="*/ 894 h 1310"/>
                <a:gd name="T68" fmla="*/ 198 w 1462"/>
                <a:gd name="T69" fmla="*/ 930 h 1310"/>
                <a:gd name="T70" fmla="*/ 295 w 1462"/>
                <a:gd name="T71" fmla="*/ 1052 h 1310"/>
                <a:gd name="T72" fmla="*/ 415 w 1462"/>
                <a:gd name="T73" fmla="*/ 928 h 1310"/>
                <a:gd name="T74" fmla="*/ 550 w 1462"/>
                <a:gd name="T75" fmla="*/ 757 h 1310"/>
                <a:gd name="T76" fmla="*/ 716 w 1462"/>
                <a:gd name="T77" fmla="*/ 791 h 1310"/>
                <a:gd name="T78" fmla="*/ 764 w 1462"/>
                <a:gd name="T79" fmla="*/ 872 h 1310"/>
                <a:gd name="T80" fmla="*/ 672 w 1462"/>
                <a:gd name="T81" fmla="*/ 991 h 1310"/>
                <a:gd name="T82" fmla="*/ 633 w 1462"/>
                <a:gd name="T83" fmla="*/ 1091 h 1310"/>
                <a:gd name="T84" fmla="*/ 699 w 1462"/>
                <a:gd name="T85" fmla="*/ 1139 h 1310"/>
                <a:gd name="T86" fmla="*/ 725 w 1462"/>
                <a:gd name="T87" fmla="*/ 1161 h 1310"/>
                <a:gd name="T88" fmla="*/ 664 w 1462"/>
                <a:gd name="T89" fmla="*/ 1228 h 1310"/>
                <a:gd name="T90" fmla="*/ 620 w 1462"/>
                <a:gd name="T91" fmla="*/ 1284 h 1310"/>
                <a:gd name="T92" fmla="*/ 712 w 1462"/>
                <a:gd name="T93" fmla="*/ 1269 h 1310"/>
                <a:gd name="T94" fmla="*/ 830 w 1462"/>
                <a:gd name="T95" fmla="*/ 1161 h 1310"/>
                <a:gd name="T96" fmla="*/ 956 w 1462"/>
                <a:gd name="T97" fmla="*/ 1028 h 1310"/>
                <a:gd name="T98" fmla="*/ 1061 w 1462"/>
                <a:gd name="T99" fmla="*/ 965 h 1310"/>
                <a:gd name="T100" fmla="*/ 1170 w 1462"/>
                <a:gd name="T101" fmla="*/ 920 h 1310"/>
                <a:gd name="T102" fmla="*/ 1239 w 1462"/>
                <a:gd name="T103" fmla="*/ 884 h 1310"/>
                <a:gd name="T104" fmla="*/ 1262 w 1462"/>
                <a:gd name="T105" fmla="*/ 802 h 1310"/>
                <a:gd name="T106" fmla="*/ 1411 w 1462"/>
                <a:gd name="T107" fmla="*/ 657 h 1310"/>
                <a:gd name="T108" fmla="*/ 1460 w 1462"/>
                <a:gd name="T109" fmla="*/ 630 h 1310"/>
                <a:gd name="T110" fmla="*/ 1462 w 1462"/>
                <a:gd name="T111" fmla="*/ 528 h 1310"/>
                <a:gd name="T112" fmla="*/ 1410 w 1462"/>
                <a:gd name="T113" fmla="*/ 45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2" h="1310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1" name="Freeform 11"/>
            <p:cNvSpPr/>
            <p:nvPr/>
          </p:nvSpPr>
          <p:spPr bwMode="auto">
            <a:xfrm>
              <a:off x="4637" y="856"/>
              <a:ext cx="985" cy="609"/>
            </a:xfrm>
            <a:custGeom>
              <a:avLst/>
              <a:gdLst>
                <a:gd name="T0" fmla="*/ 2111 w 2127"/>
                <a:gd name="T1" fmla="*/ 367 h 1316"/>
                <a:gd name="T2" fmla="*/ 1900 w 2127"/>
                <a:gd name="T3" fmla="*/ 314 h 1316"/>
                <a:gd name="T4" fmla="*/ 1808 w 2127"/>
                <a:gd name="T5" fmla="*/ 300 h 1316"/>
                <a:gd name="T6" fmla="*/ 1693 w 2127"/>
                <a:gd name="T7" fmla="*/ 361 h 1316"/>
                <a:gd name="T8" fmla="*/ 1634 w 2127"/>
                <a:gd name="T9" fmla="*/ 458 h 1316"/>
                <a:gd name="T10" fmla="*/ 1500 w 2127"/>
                <a:gd name="T11" fmla="*/ 367 h 1316"/>
                <a:gd name="T12" fmla="*/ 1467 w 2127"/>
                <a:gd name="T13" fmla="*/ 269 h 1316"/>
                <a:gd name="T14" fmla="*/ 1379 w 2127"/>
                <a:gd name="T15" fmla="*/ 280 h 1316"/>
                <a:gd name="T16" fmla="*/ 1392 w 2127"/>
                <a:gd name="T17" fmla="*/ 372 h 1316"/>
                <a:gd name="T18" fmla="*/ 1270 w 2127"/>
                <a:gd name="T19" fmla="*/ 269 h 1316"/>
                <a:gd name="T20" fmla="*/ 1143 w 2127"/>
                <a:gd name="T21" fmla="*/ 239 h 1316"/>
                <a:gd name="T22" fmla="*/ 1044 w 2127"/>
                <a:gd name="T23" fmla="*/ 152 h 1316"/>
                <a:gd name="T24" fmla="*/ 907 w 2127"/>
                <a:gd name="T25" fmla="*/ 186 h 1316"/>
                <a:gd name="T26" fmla="*/ 766 w 2127"/>
                <a:gd name="T27" fmla="*/ 166 h 1316"/>
                <a:gd name="T28" fmla="*/ 638 w 2127"/>
                <a:gd name="T29" fmla="*/ 189 h 1316"/>
                <a:gd name="T30" fmla="*/ 494 w 2127"/>
                <a:gd name="T31" fmla="*/ 111 h 1316"/>
                <a:gd name="T32" fmla="*/ 402 w 2127"/>
                <a:gd name="T33" fmla="*/ 16 h 1316"/>
                <a:gd name="T34" fmla="*/ 290 w 2127"/>
                <a:gd name="T35" fmla="*/ 51 h 1316"/>
                <a:gd name="T36" fmla="*/ 245 w 2127"/>
                <a:gd name="T37" fmla="*/ 114 h 1316"/>
                <a:gd name="T38" fmla="*/ 160 w 2127"/>
                <a:gd name="T39" fmla="*/ 157 h 1316"/>
                <a:gd name="T40" fmla="*/ 64 w 2127"/>
                <a:gd name="T41" fmla="*/ 146 h 1316"/>
                <a:gd name="T42" fmla="*/ 103 w 2127"/>
                <a:gd name="T43" fmla="*/ 239 h 1316"/>
                <a:gd name="T44" fmla="*/ 177 w 2127"/>
                <a:gd name="T45" fmla="*/ 316 h 1316"/>
                <a:gd name="T46" fmla="*/ 180 w 2127"/>
                <a:gd name="T47" fmla="*/ 478 h 1316"/>
                <a:gd name="T48" fmla="*/ 271 w 2127"/>
                <a:gd name="T49" fmla="*/ 569 h 1316"/>
                <a:gd name="T50" fmla="*/ 404 w 2127"/>
                <a:gd name="T51" fmla="*/ 493 h 1316"/>
                <a:gd name="T52" fmla="*/ 512 w 2127"/>
                <a:gd name="T53" fmla="*/ 637 h 1316"/>
                <a:gd name="T54" fmla="*/ 570 w 2127"/>
                <a:gd name="T55" fmla="*/ 733 h 1316"/>
                <a:gd name="T56" fmla="*/ 619 w 2127"/>
                <a:gd name="T57" fmla="*/ 717 h 1316"/>
                <a:gd name="T58" fmla="*/ 740 w 2127"/>
                <a:gd name="T59" fmla="*/ 803 h 1316"/>
                <a:gd name="T60" fmla="*/ 871 w 2127"/>
                <a:gd name="T61" fmla="*/ 834 h 1316"/>
                <a:gd name="T62" fmla="*/ 1005 w 2127"/>
                <a:gd name="T63" fmla="*/ 1014 h 1316"/>
                <a:gd name="T64" fmla="*/ 1146 w 2127"/>
                <a:gd name="T65" fmla="*/ 1214 h 1316"/>
                <a:gd name="T66" fmla="*/ 1243 w 2127"/>
                <a:gd name="T67" fmla="*/ 1228 h 1316"/>
                <a:gd name="T68" fmla="*/ 1339 w 2127"/>
                <a:gd name="T69" fmla="*/ 995 h 1316"/>
                <a:gd name="T70" fmla="*/ 1470 w 2127"/>
                <a:gd name="T71" fmla="*/ 1039 h 1316"/>
                <a:gd name="T72" fmla="*/ 1552 w 2127"/>
                <a:gd name="T73" fmla="*/ 1039 h 1316"/>
                <a:gd name="T74" fmla="*/ 1647 w 2127"/>
                <a:gd name="T75" fmla="*/ 1017 h 1316"/>
                <a:gd name="T76" fmla="*/ 1587 w 2127"/>
                <a:gd name="T77" fmla="*/ 911 h 1316"/>
                <a:gd name="T78" fmla="*/ 1693 w 2127"/>
                <a:gd name="T79" fmla="*/ 846 h 1316"/>
                <a:gd name="T80" fmla="*/ 1811 w 2127"/>
                <a:gd name="T81" fmla="*/ 714 h 1316"/>
                <a:gd name="T82" fmla="*/ 1862 w 2127"/>
                <a:gd name="T83" fmla="*/ 588 h 1316"/>
                <a:gd name="T84" fmla="*/ 1978 w 2127"/>
                <a:gd name="T85" fmla="*/ 596 h 1316"/>
                <a:gd name="T86" fmla="*/ 2127 w 2127"/>
                <a:gd name="T87" fmla="*/ 489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7" h="1316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solidFill>
              <a:schemeClr val="accent6"/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2" name="Freeform 12"/>
            <p:cNvSpPr/>
            <p:nvPr/>
          </p:nvSpPr>
          <p:spPr bwMode="auto">
            <a:xfrm>
              <a:off x="2375" y="68"/>
              <a:ext cx="2536" cy="2030"/>
            </a:xfrm>
            <a:custGeom>
              <a:avLst/>
              <a:gdLst>
                <a:gd name="T0" fmla="*/ 318 w 5477"/>
                <a:gd name="T1" fmla="*/ 3541 h 4382"/>
                <a:gd name="T2" fmla="*/ 498 w 5477"/>
                <a:gd name="T3" fmla="*/ 3760 h 4382"/>
                <a:gd name="T4" fmla="*/ 1096 w 5477"/>
                <a:gd name="T5" fmla="*/ 4000 h 4382"/>
                <a:gd name="T6" fmla="*/ 1349 w 5477"/>
                <a:gd name="T7" fmla="*/ 4245 h 4382"/>
                <a:gd name="T8" fmla="*/ 1817 w 5477"/>
                <a:gd name="T9" fmla="*/ 4278 h 4382"/>
                <a:gd name="T10" fmla="*/ 2000 w 5477"/>
                <a:gd name="T11" fmla="*/ 3871 h 4382"/>
                <a:gd name="T12" fmla="*/ 2166 w 5477"/>
                <a:gd name="T13" fmla="*/ 4182 h 4382"/>
                <a:gd name="T14" fmla="*/ 2516 w 5477"/>
                <a:gd name="T15" fmla="*/ 4204 h 4382"/>
                <a:gd name="T16" fmla="*/ 2765 w 5477"/>
                <a:gd name="T17" fmla="*/ 3860 h 4382"/>
                <a:gd name="T18" fmla="*/ 3057 w 5477"/>
                <a:gd name="T19" fmla="*/ 3737 h 4382"/>
                <a:gd name="T20" fmla="*/ 3385 w 5477"/>
                <a:gd name="T21" fmla="*/ 3504 h 4382"/>
                <a:gd name="T22" fmla="*/ 3547 w 5477"/>
                <a:gd name="T23" fmla="*/ 3352 h 4382"/>
                <a:gd name="T24" fmla="*/ 3625 w 5477"/>
                <a:gd name="T25" fmla="*/ 3059 h 4382"/>
                <a:gd name="T26" fmla="*/ 4005 w 5477"/>
                <a:gd name="T27" fmla="*/ 3029 h 4382"/>
                <a:gd name="T28" fmla="*/ 4237 w 5477"/>
                <a:gd name="T29" fmla="*/ 2837 h 4382"/>
                <a:gd name="T30" fmla="*/ 4477 w 5477"/>
                <a:gd name="T31" fmla="*/ 3129 h 4382"/>
                <a:gd name="T32" fmla="*/ 4647 w 5477"/>
                <a:gd name="T33" fmla="*/ 2942 h 4382"/>
                <a:gd name="T34" fmla="*/ 4802 w 5477"/>
                <a:gd name="T35" fmla="*/ 2970 h 4382"/>
                <a:gd name="T36" fmla="*/ 5062 w 5477"/>
                <a:gd name="T37" fmla="*/ 2725 h 4382"/>
                <a:gd name="T38" fmla="*/ 5344 w 5477"/>
                <a:gd name="T39" fmla="*/ 2614 h 4382"/>
                <a:gd name="T40" fmla="*/ 5397 w 5477"/>
                <a:gd name="T41" fmla="*/ 2338 h 4382"/>
                <a:gd name="T42" fmla="*/ 5110 w 5477"/>
                <a:gd name="T43" fmla="*/ 2236 h 4382"/>
                <a:gd name="T44" fmla="*/ 4988 w 5477"/>
                <a:gd name="T45" fmla="*/ 1940 h 4382"/>
                <a:gd name="T46" fmla="*/ 5106 w 5477"/>
                <a:gd name="T47" fmla="*/ 1890 h 4382"/>
                <a:gd name="T48" fmla="*/ 5222 w 5477"/>
                <a:gd name="T49" fmla="*/ 1638 h 4382"/>
                <a:gd name="T50" fmla="*/ 4988 w 5477"/>
                <a:gd name="T51" fmla="*/ 1508 h 4382"/>
                <a:gd name="T52" fmla="*/ 5270 w 5477"/>
                <a:gd name="T53" fmla="*/ 1172 h 4382"/>
                <a:gd name="T54" fmla="*/ 5370 w 5477"/>
                <a:gd name="T55" fmla="*/ 932 h 4382"/>
                <a:gd name="T56" fmla="*/ 5418 w 5477"/>
                <a:gd name="T57" fmla="*/ 437 h 4382"/>
                <a:gd name="T58" fmla="*/ 4861 w 5477"/>
                <a:gd name="T59" fmla="*/ 466 h 4382"/>
                <a:gd name="T60" fmla="*/ 4619 w 5477"/>
                <a:gd name="T61" fmla="*/ 233 h 4382"/>
                <a:gd name="T62" fmla="*/ 4445 w 5477"/>
                <a:gd name="T63" fmla="*/ 0 h 4382"/>
                <a:gd name="T64" fmla="*/ 4370 w 5477"/>
                <a:gd name="T65" fmla="*/ 226 h 4382"/>
                <a:gd name="T66" fmla="*/ 4303 w 5477"/>
                <a:gd name="T67" fmla="*/ 541 h 4382"/>
                <a:gd name="T68" fmla="*/ 4239 w 5477"/>
                <a:gd name="T69" fmla="*/ 747 h 4382"/>
                <a:gd name="T70" fmla="*/ 4144 w 5477"/>
                <a:gd name="T71" fmla="*/ 957 h 4382"/>
                <a:gd name="T72" fmla="*/ 3764 w 5477"/>
                <a:gd name="T73" fmla="*/ 1100 h 4382"/>
                <a:gd name="T74" fmla="*/ 3630 w 5477"/>
                <a:gd name="T75" fmla="*/ 1506 h 4382"/>
                <a:gd name="T76" fmla="*/ 3970 w 5477"/>
                <a:gd name="T77" fmla="*/ 1564 h 4382"/>
                <a:gd name="T78" fmla="*/ 4314 w 5477"/>
                <a:gd name="T79" fmla="*/ 1498 h 4382"/>
                <a:gd name="T80" fmla="*/ 4429 w 5477"/>
                <a:gd name="T81" fmla="*/ 1778 h 4382"/>
                <a:gd name="T82" fmla="*/ 4108 w 5477"/>
                <a:gd name="T83" fmla="*/ 1831 h 4382"/>
                <a:gd name="T84" fmla="*/ 3843 w 5477"/>
                <a:gd name="T85" fmla="*/ 2098 h 4382"/>
                <a:gd name="T86" fmla="*/ 3361 w 5477"/>
                <a:gd name="T87" fmla="*/ 2387 h 4382"/>
                <a:gd name="T88" fmla="*/ 2945 w 5477"/>
                <a:gd name="T89" fmla="*/ 2498 h 4382"/>
                <a:gd name="T90" fmla="*/ 2883 w 5477"/>
                <a:gd name="T91" fmla="*/ 2807 h 4382"/>
                <a:gd name="T92" fmla="*/ 2381 w 5477"/>
                <a:gd name="T93" fmla="*/ 3068 h 4382"/>
                <a:gd name="T94" fmla="*/ 1756 w 5477"/>
                <a:gd name="T95" fmla="*/ 3241 h 4382"/>
                <a:gd name="T96" fmla="*/ 1372 w 5477"/>
                <a:gd name="T97" fmla="*/ 3280 h 4382"/>
                <a:gd name="T98" fmla="*/ 753 w 5477"/>
                <a:gd name="T99" fmla="*/ 3085 h 4382"/>
                <a:gd name="T100" fmla="*/ 137 w 5477"/>
                <a:gd name="T101" fmla="*/ 3043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77" h="4382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3" name="Freeform 13"/>
            <p:cNvSpPr/>
            <p:nvPr/>
          </p:nvSpPr>
          <p:spPr bwMode="auto">
            <a:xfrm>
              <a:off x="3796" y="3407"/>
              <a:ext cx="875" cy="659"/>
            </a:xfrm>
            <a:custGeom>
              <a:avLst/>
              <a:gdLst>
                <a:gd name="T0" fmla="*/ 1778 w 1889"/>
                <a:gd name="T1" fmla="*/ 152 h 1423"/>
                <a:gd name="T2" fmla="*/ 1673 w 1889"/>
                <a:gd name="T3" fmla="*/ 115 h 1423"/>
                <a:gd name="T4" fmla="*/ 1507 w 1889"/>
                <a:gd name="T5" fmla="*/ 82 h 1423"/>
                <a:gd name="T6" fmla="*/ 1385 w 1889"/>
                <a:gd name="T7" fmla="*/ 134 h 1423"/>
                <a:gd name="T8" fmla="*/ 1127 w 1889"/>
                <a:gd name="T9" fmla="*/ 215 h 1423"/>
                <a:gd name="T10" fmla="*/ 1210 w 1889"/>
                <a:gd name="T11" fmla="*/ 59 h 1423"/>
                <a:gd name="T12" fmla="*/ 1127 w 1889"/>
                <a:gd name="T13" fmla="*/ 22 h 1423"/>
                <a:gd name="T14" fmla="*/ 1012 w 1889"/>
                <a:gd name="T15" fmla="*/ 3 h 1423"/>
                <a:gd name="T16" fmla="*/ 861 w 1889"/>
                <a:gd name="T17" fmla="*/ 28 h 1423"/>
                <a:gd name="T18" fmla="*/ 758 w 1889"/>
                <a:gd name="T19" fmla="*/ 56 h 1423"/>
                <a:gd name="T20" fmla="*/ 686 w 1889"/>
                <a:gd name="T21" fmla="*/ 126 h 1423"/>
                <a:gd name="T22" fmla="*/ 570 w 1889"/>
                <a:gd name="T23" fmla="*/ 193 h 1423"/>
                <a:gd name="T24" fmla="*/ 520 w 1889"/>
                <a:gd name="T25" fmla="*/ 263 h 1423"/>
                <a:gd name="T26" fmla="*/ 536 w 1889"/>
                <a:gd name="T27" fmla="*/ 356 h 1423"/>
                <a:gd name="T28" fmla="*/ 444 w 1889"/>
                <a:gd name="T29" fmla="*/ 514 h 1423"/>
                <a:gd name="T30" fmla="*/ 383 w 1889"/>
                <a:gd name="T31" fmla="*/ 743 h 1423"/>
                <a:gd name="T32" fmla="*/ 267 w 1889"/>
                <a:gd name="T33" fmla="*/ 853 h 1423"/>
                <a:gd name="T34" fmla="*/ 190 w 1889"/>
                <a:gd name="T35" fmla="*/ 912 h 1423"/>
                <a:gd name="T36" fmla="*/ 83 w 1889"/>
                <a:gd name="T37" fmla="*/ 997 h 1423"/>
                <a:gd name="T38" fmla="*/ 29 w 1889"/>
                <a:gd name="T39" fmla="*/ 1064 h 1423"/>
                <a:gd name="T40" fmla="*/ 44 w 1889"/>
                <a:gd name="T41" fmla="*/ 1116 h 1423"/>
                <a:gd name="T42" fmla="*/ 22 w 1889"/>
                <a:gd name="T43" fmla="*/ 1223 h 1423"/>
                <a:gd name="T44" fmla="*/ 70 w 1889"/>
                <a:gd name="T45" fmla="*/ 1353 h 1423"/>
                <a:gd name="T46" fmla="*/ 254 w 1889"/>
                <a:gd name="T47" fmla="*/ 1375 h 1423"/>
                <a:gd name="T48" fmla="*/ 201 w 1889"/>
                <a:gd name="T49" fmla="*/ 1249 h 1423"/>
                <a:gd name="T50" fmla="*/ 232 w 1889"/>
                <a:gd name="T51" fmla="*/ 1157 h 1423"/>
                <a:gd name="T52" fmla="*/ 346 w 1889"/>
                <a:gd name="T53" fmla="*/ 1097 h 1423"/>
                <a:gd name="T54" fmla="*/ 564 w 1889"/>
                <a:gd name="T55" fmla="*/ 1019 h 1423"/>
                <a:gd name="T56" fmla="*/ 743 w 1889"/>
                <a:gd name="T57" fmla="*/ 971 h 1423"/>
                <a:gd name="T58" fmla="*/ 883 w 1889"/>
                <a:gd name="T59" fmla="*/ 897 h 1423"/>
                <a:gd name="T60" fmla="*/ 1014 w 1889"/>
                <a:gd name="T61" fmla="*/ 827 h 1423"/>
                <a:gd name="T62" fmla="*/ 979 w 1889"/>
                <a:gd name="T63" fmla="*/ 693 h 1423"/>
                <a:gd name="T64" fmla="*/ 1088 w 1889"/>
                <a:gd name="T65" fmla="*/ 730 h 1423"/>
                <a:gd name="T66" fmla="*/ 1237 w 1889"/>
                <a:gd name="T67" fmla="*/ 738 h 1423"/>
                <a:gd name="T68" fmla="*/ 1328 w 1889"/>
                <a:gd name="T69" fmla="*/ 686 h 1423"/>
                <a:gd name="T70" fmla="*/ 1473 w 1889"/>
                <a:gd name="T71" fmla="*/ 634 h 1423"/>
                <a:gd name="T72" fmla="*/ 1538 w 1889"/>
                <a:gd name="T73" fmla="*/ 597 h 1423"/>
                <a:gd name="T74" fmla="*/ 1748 w 1889"/>
                <a:gd name="T75" fmla="*/ 556 h 1423"/>
                <a:gd name="T76" fmla="*/ 1835 w 1889"/>
                <a:gd name="T77" fmla="*/ 423 h 1423"/>
                <a:gd name="T78" fmla="*/ 1839 w 1889"/>
                <a:gd name="T79" fmla="*/ 267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9" h="1423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4" name="Freeform 14"/>
            <p:cNvSpPr/>
            <p:nvPr/>
          </p:nvSpPr>
          <p:spPr bwMode="auto">
            <a:xfrm>
              <a:off x="3625" y="2903"/>
              <a:ext cx="665" cy="641"/>
            </a:xfrm>
            <a:custGeom>
              <a:avLst/>
              <a:gdLst>
                <a:gd name="T0" fmla="*/ 1367 w 1437"/>
                <a:gd name="T1" fmla="*/ 819 h 1384"/>
                <a:gd name="T2" fmla="*/ 1289 w 1437"/>
                <a:gd name="T3" fmla="*/ 678 h 1384"/>
                <a:gd name="T4" fmla="*/ 1236 w 1437"/>
                <a:gd name="T5" fmla="*/ 492 h 1384"/>
                <a:gd name="T6" fmla="*/ 1306 w 1437"/>
                <a:gd name="T7" fmla="*/ 277 h 1384"/>
                <a:gd name="T8" fmla="*/ 1175 w 1437"/>
                <a:gd name="T9" fmla="*/ 148 h 1384"/>
                <a:gd name="T10" fmla="*/ 1092 w 1437"/>
                <a:gd name="T11" fmla="*/ 48 h 1384"/>
                <a:gd name="T12" fmla="*/ 992 w 1437"/>
                <a:gd name="T13" fmla="*/ 59 h 1384"/>
                <a:gd name="T14" fmla="*/ 900 w 1437"/>
                <a:gd name="T15" fmla="*/ 77 h 1384"/>
                <a:gd name="T16" fmla="*/ 708 w 1437"/>
                <a:gd name="T17" fmla="*/ 29 h 1384"/>
                <a:gd name="T18" fmla="*/ 472 w 1437"/>
                <a:gd name="T19" fmla="*/ 0 h 1384"/>
                <a:gd name="T20" fmla="*/ 398 w 1437"/>
                <a:gd name="T21" fmla="*/ 133 h 1384"/>
                <a:gd name="T22" fmla="*/ 236 w 1437"/>
                <a:gd name="T23" fmla="*/ 100 h 1384"/>
                <a:gd name="T24" fmla="*/ 96 w 1437"/>
                <a:gd name="T25" fmla="*/ 281 h 1384"/>
                <a:gd name="T26" fmla="*/ 118 w 1437"/>
                <a:gd name="T27" fmla="*/ 470 h 1384"/>
                <a:gd name="T28" fmla="*/ 153 w 1437"/>
                <a:gd name="T29" fmla="*/ 615 h 1384"/>
                <a:gd name="T30" fmla="*/ 57 w 1437"/>
                <a:gd name="T31" fmla="*/ 756 h 1384"/>
                <a:gd name="T32" fmla="*/ 109 w 1437"/>
                <a:gd name="T33" fmla="*/ 782 h 1384"/>
                <a:gd name="T34" fmla="*/ 188 w 1437"/>
                <a:gd name="T35" fmla="*/ 863 h 1384"/>
                <a:gd name="T36" fmla="*/ 184 w 1437"/>
                <a:gd name="T37" fmla="*/ 941 h 1384"/>
                <a:gd name="T38" fmla="*/ 214 w 1437"/>
                <a:gd name="T39" fmla="*/ 1042 h 1384"/>
                <a:gd name="T40" fmla="*/ 318 w 1437"/>
                <a:gd name="T41" fmla="*/ 1042 h 1384"/>
                <a:gd name="T42" fmla="*/ 442 w 1437"/>
                <a:gd name="T43" fmla="*/ 1036 h 1384"/>
                <a:gd name="T44" fmla="*/ 531 w 1437"/>
                <a:gd name="T45" fmla="*/ 959 h 1384"/>
                <a:gd name="T46" fmla="*/ 629 w 1437"/>
                <a:gd name="T47" fmla="*/ 934 h 1384"/>
                <a:gd name="T48" fmla="*/ 668 w 1437"/>
                <a:gd name="T49" fmla="*/ 1039 h 1384"/>
                <a:gd name="T50" fmla="*/ 672 w 1437"/>
                <a:gd name="T51" fmla="*/ 1189 h 1384"/>
                <a:gd name="T52" fmla="*/ 747 w 1437"/>
                <a:gd name="T53" fmla="*/ 1267 h 1384"/>
                <a:gd name="T54" fmla="*/ 849 w 1437"/>
                <a:gd name="T55" fmla="*/ 1320 h 1384"/>
                <a:gd name="T56" fmla="*/ 924 w 1437"/>
                <a:gd name="T57" fmla="*/ 1312 h 1384"/>
                <a:gd name="T58" fmla="*/ 946 w 1437"/>
                <a:gd name="T59" fmla="*/ 1221 h 1384"/>
                <a:gd name="T60" fmla="*/ 1136 w 1437"/>
                <a:gd name="T61" fmla="*/ 1221 h 1384"/>
                <a:gd name="T62" fmla="*/ 1190 w 1437"/>
                <a:gd name="T63" fmla="*/ 1097 h 1384"/>
                <a:gd name="T64" fmla="*/ 1300 w 1437"/>
                <a:gd name="T65" fmla="*/ 1134 h 1384"/>
                <a:gd name="T66" fmla="*/ 1363 w 1437"/>
                <a:gd name="T67" fmla="*/ 1030 h 1384"/>
                <a:gd name="T68" fmla="*/ 1411 w 1437"/>
                <a:gd name="T69" fmla="*/ 88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384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5" name="Freeform 15"/>
            <p:cNvSpPr/>
            <p:nvPr/>
          </p:nvSpPr>
          <p:spPr bwMode="auto">
            <a:xfrm>
              <a:off x="2302" y="3034"/>
              <a:ext cx="1049" cy="967"/>
            </a:xfrm>
            <a:custGeom>
              <a:avLst/>
              <a:gdLst>
                <a:gd name="T0" fmla="*/ 2228 w 2266"/>
                <a:gd name="T1" fmla="*/ 1313 h 2088"/>
                <a:gd name="T2" fmla="*/ 2073 w 2266"/>
                <a:gd name="T3" fmla="*/ 1311 h 2088"/>
                <a:gd name="T4" fmla="*/ 1891 w 2266"/>
                <a:gd name="T5" fmla="*/ 1218 h 2088"/>
                <a:gd name="T6" fmla="*/ 1828 w 2266"/>
                <a:gd name="T7" fmla="*/ 1154 h 2088"/>
                <a:gd name="T8" fmla="*/ 1774 w 2266"/>
                <a:gd name="T9" fmla="*/ 939 h 2088"/>
                <a:gd name="T10" fmla="*/ 1831 w 2266"/>
                <a:gd name="T11" fmla="*/ 709 h 2088"/>
                <a:gd name="T12" fmla="*/ 1686 w 2266"/>
                <a:gd name="T13" fmla="*/ 690 h 2088"/>
                <a:gd name="T14" fmla="*/ 1608 w 2266"/>
                <a:gd name="T15" fmla="*/ 579 h 2088"/>
                <a:gd name="T16" fmla="*/ 1717 w 2266"/>
                <a:gd name="T17" fmla="*/ 509 h 2088"/>
                <a:gd name="T18" fmla="*/ 1957 w 2266"/>
                <a:gd name="T19" fmla="*/ 475 h 2088"/>
                <a:gd name="T20" fmla="*/ 1909 w 2266"/>
                <a:gd name="T21" fmla="*/ 312 h 2088"/>
                <a:gd name="T22" fmla="*/ 1743 w 2266"/>
                <a:gd name="T23" fmla="*/ 249 h 2088"/>
                <a:gd name="T24" fmla="*/ 1617 w 2266"/>
                <a:gd name="T25" fmla="*/ 205 h 2088"/>
                <a:gd name="T26" fmla="*/ 1516 w 2266"/>
                <a:gd name="T27" fmla="*/ 405 h 2088"/>
                <a:gd name="T28" fmla="*/ 1411 w 2266"/>
                <a:gd name="T29" fmla="*/ 635 h 2088"/>
                <a:gd name="T30" fmla="*/ 1280 w 2266"/>
                <a:gd name="T31" fmla="*/ 757 h 2088"/>
                <a:gd name="T32" fmla="*/ 1036 w 2266"/>
                <a:gd name="T33" fmla="*/ 709 h 2088"/>
                <a:gd name="T34" fmla="*/ 848 w 2266"/>
                <a:gd name="T35" fmla="*/ 397 h 2088"/>
                <a:gd name="T36" fmla="*/ 673 w 2266"/>
                <a:gd name="T37" fmla="*/ 190 h 2088"/>
                <a:gd name="T38" fmla="*/ 472 w 2266"/>
                <a:gd name="T39" fmla="*/ 223 h 2088"/>
                <a:gd name="T40" fmla="*/ 442 w 2266"/>
                <a:gd name="T41" fmla="*/ 5 h 2088"/>
                <a:gd name="T42" fmla="*/ 328 w 2266"/>
                <a:gd name="T43" fmla="*/ 112 h 2088"/>
                <a:gd name="T44" fmla="*/ 228 w 2266"/>
                <a:gd name="T45" fmla="*/ 264 h 2088"/>
                <a:gd name="T46" fmla="*/ 241 w 2266"/>
                <a:gd name="T47" fmla="*/ 409 h 2088"/>
                <a:gd name="T48" fmla="*/ 354 w 2266"/>
                <a:gd name="T49" fmla="*/ 546 h 2088"/>
                <a:gd name="T50" fmla="*/ 337 w 2266"/>
                <a:gd name="T51" fmla="*/ 861 h 2088"/>
                <a:gd name="T52" fmla="*/ 158 w 2266"/>
                <a:gd name="T53" fmla="*/ 1005 h 2088"/>
                <a:gd name="T54" fmla="*/ 31 w 2266"/>
                <a:gd name="T55" fmla="*/ 1213 h 2088"/>
                <a:gd name="T56" fmla="*/ 136 w 2266"/>
                <a:gd name="T57" fmla="*/ 1302 h 2088"/>
                <a:gd name="T58" fmla="*/ 332 w 2266"/>
                <a:gd name="T59" fmla="*/ 1343 h 2088"/>
                <a:gd name="T60" fmla="*/ 376 w 2266"/>
                <a:gd name="T61" fmla="*/ 1535 h 2088"/>
                <a:gd name="T62" fmla="*/ 503 w 2266"/>
                <a:gd name="T63" fmla="*/ 1635 h 2088"/>
                <a:gd name="T64" fmla="*/ 533 w 2266"/>
                <a:gd name="T65" fmla="*/ 1821 h 2088"/>
                <a:gd name="T66" fmla="*/ 660 w 2266"/>
                <a:gd name="T67" fmla="*/ 1932 h 2088"/>
                <a:gd name="T68" fmla="*/ 787 w 2266"/>
                <a:gd name="T69" fmla="*/ 1991 h 2088"/>
                <a:gd name="T70" fmla="*/ 988 w 2266"/>
                <a:gd name="T71" fmla="*/ 2047 h 2088"/>
                <a:gd name="T72" fmla="*/ 1114 w 2266"/>
                <a:gd name="T73" fmla="*/ 1995 h 2088"/>
                <a:gd name="T74" fmla="*/ 1075 w 2266"/>
                <a:gd name="T75" fmla="*/ 1743 h 2088"/>
                <a:gd name="T76" fmla="*/ 1206 w 2266"/>
                <a:gd name="T77" fmla="*/ 1750 h 2088"/>
                <a:gd name="T78" fmla="*/ 1433 w 2266"/>
                <a:gd name="T79" fmla="*/ 1728 h 2088"/>
                <a:gd name="T80" fmla="*/ 1603 w 2266"/>
                <a:gd name="T81" fmla="*/ 1650 h 2088"/>
                <a:gd name="T82" fmla="*/ 1783 w 2266"/>
                <a:gd name="T83" fmla="*/ 1658 h 2088"/>
                <a:gd name="T84" fmla="*/ 1918 w 2266"/>
                <a:gd name="T85" fmla="*/ 1558 h 2088"/>
                <a:gd name="T86" fmla="*/ 2093 w 2266"/>
                <a:gd name="T87" fmla="*/ 1528 h 2088"/>
                <a:gd name="T88" fmla="*/ 2240 w 2266"/>
                <a:gd name="T89" fmla="*/ 1453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6" h="2088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solidFill>
              <a:srgbClr val="33B5AE"/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6" name="Freeform 16"/>
            <p:cNvSpPr/>
            <p:nvPr/>
          </p:nvSpPr>
          <p:spPr bwMode="auto">
            <a:xfrm>
              <a:off x="3140" y="3330"/>
              <a:ext cx="916" cy="601"/>
            </a:xfrm>
            <a:custGeom>
              <a:avLst/>
              <a:gdLst>
                <a:gd name="T0" fmla="*/ 1938 w 1978"/>
                <a:gd name="T1" fmla="*/ 430 h 1298"/>
                <a:gd name="T2" fmla="*/ 1896 w 1978"/>
                <a:gd name="T3" fmla="*/ 398 h 1298"/>
                <a:gd name="T4" fmla="*/ 1794 w 1978"/>
                <a:gd name="T5" fmla="*/ 345 h 1298"/>
                <a:gd name="T6" fmla="*/ 1719 w 1978"/>
                <a:gd name="T7" fmla="*/ 267 h 1298"/>
                <a:gd name="T8" fmla="*/ 1715 w 1978"/>
                <a:gd name="T9" fmla="*/ 117 h 1298"/>
                <a:gd name="T10" fmla="*/ 1676 w 1978"/>
                <a:gd name="T11" fmla="*/ 12 h 1298"/>
                <a:gd name="T12" fmla="*/ 1578 w 1978"/>
                <a:gd name="T13" fmla="*/ 37 h 1298"/>
                <a:gd name="T14" fmla="*/ 1489 w 1978"/>
                <a:gd name="T15" fmla="*/ 114 h 1298"/>
                <a:gd name="T16" fmla="*/ 1365 w 1978"/>
                <a:gd name="T17" fmla="*/ 120 h 1298"/>
                <a:gd name="T18" fmla="*/ 1261 w 1978"/>
                <a:gd name="T19" fmla="*/ 120 h 1298"/>
                <a:gd name="T20" fmla="*/ 1200 w 1978"/>
                <a:gd name="T21" fmla="*/ 197 h 1298"/>
                <a:gd name="T22" fmla="*/ 1135 w 1978"/>
                <a:gd name="T23" fmla="*/ 264 h 1298"/>
                <a:gd name="T24" fmla="*/ 1012 w 1978"/>
                <a:gd name="T25" fmla="*/ 290 h 1298"/>
                <a:gd name="T26" fmla="*/ 907 w 1978"/>
                <a:gd name="T27" fmla="*/ 360 h 1298"/>
                <a:gd name="T28" fmla="*/ 798 w 1978"/>
                <a:gd name="T29" fmla="*/ 349 h 1298"/>
                <a:gd name="T30" fmla="*/ 685 w 1978"/>
                <a:gd name="T31" fmla="*/ 301 h 1298"/>
                <a:gd name="T32" fmla="*/ 523 w 1978"/>
                <a:gd name="T33" fmla="*/ 412 h 1298"/>
                <a:gd name="T34" fmla="*/ 379 w 1978"/>
                <a:gd name="T35" fmla="*/ 516 h 1298"/>
                <a:gd name="T36" fmla="*/ 195 w 1978"/>
                <a:gd name="T37" fmla="*/ 445 h 1298"/>
                <a:gd name="T38" fmla="*/ 69 w 1978"/>
                <a:gd name="T39" fmla="*/ 527 h 1298"/>
                <a:gd name="T40" fmla="*/ 9 w 1978"/>
                <a:gd name="T41" fmla="*/ 567 h 1298"/>
                <a:gd name="T42" fmla="*/ 81 w 1978"/>
                <a:gd name="T43" fmla="*/ 580 h 1298"/>
                <a:gd name="T44" fmla="*/ 186 w 1978"/>
                <a:gd name="T45" fmla="*/ 645 h 1298"/>
                <a:gd name="T46" fmla="*/ 305 w 1978"/>
                <a:gd name="T47" fmla="*/ 658 h 1298"/>
                <a:gd name="T48" fmla="*/ 418 w 1978"/>
                <a:gd name="T49" fmla="*/ 675 h 1298"/>
                <a:gd name="T50" fmla="*/ 430 w 1978"/>
                <a:gd name="T51" fmla="*/ 815 h 1298"/>
                <a:gd name="T52" fmla="*/ 284 w 1978"/>
                <a:gd name="T53" fmla="*/ 891 h 1298"/>
                <a:gd name="T54" fmla="*/ 427 w 1978"/>
                <a:gd name="T55" fmla="*/ 931 h 1298"/>
                <a:gd name="T56" fmla="*/ 545 w 1978"/>
                <a:gd name="T57" fmla="*/ 957 h 1298"/>
                <a:gd name="T58" fmla="*/ 593 w 1978"/>
                <a:gd name="T59" fmla="*/ 1038 h 1298"/>
                <a:gd name="T60" fmla="*/ 623 w 1978"/>
                <a:gd name="T61" fmla="*/ 1153 h 1298"/>
                <a:gd name="T62" fmla="*/ 720 w 1978"/>
                <a:gd name="T63" fmla="*/ 1220 h 1298"/>
                <a:gd name="T64" fmla="*/ 929 w 1978"/>
                <a:gd name="T65" fmla="*/ 1253 h 1298"/>
                <a:gd name="T66" fmla="*/ 1065 w 1978"/>
                <a:gd name="T67" fmla="*/ 1264 h 1298"/>
                <a:gd name="T68" fmla="*/ 1161 w 1978"/>
                <a:gd name="T69" fmla="*/ 1220 h 1298"/>
                <a:gd name="T70" fmla="*/ 1296 w 1978"/>
                <a:gd name="T71" fmla="*/ 1294 h 1298"/>
                <a:gd name="T72" fmla="*/ 1423 w 1978"/>
                <a:gd name="T73" fmla="*/ 1249 h 1298"/>
                <a:gd name="T74" fmla="*/ 1447 w 1978"/>
                <a:gd name="T75" fmla="*/ 1231 h 1298"/>
                <a:gd name="T76" fmla="*/ 1501 w 1978"/>
                <a:gd name="T77" fmla="*/ 1164 h 1298"/>
                <a:gd name="T78" fmla="*/ 1608 w 1978"/>
                <a:gd name="T79" fmla="*/ 1079 h 1298"/>
                <a:gd name="T80" fmla="*/ 1685 w 1978"/>
                <a:gd name="T81" fmla="*/ 1020 h 1298"/>
                <a:gd name="T82" fmla="*/ 1801 w 1978"/>
                <a:gd name="T83" fmla="*/ 910 h 1298"/>
                <a:gd name="T84" fmla="*/ 1862 w 1978"/>
                <a:gd name="T85" fmla="*/ 681 h 1298"/>
                <a:gd name="T86" fmla="*/ 1954 w 1978"/>
                <a:gd name="T87" fmla="*/ 52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8" h="129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7" name="Freeform 17"/>
            <p:cNvSpPr/>
            <p:nvPr/>
          </p:nvSpPr>
          <p:spPr bwMode="auto">
            <a:xfrm>
              <a:off x="3238" y="1805"/>
              <a:ext cx="590" cy="922"/>
            </a:xfrm>
            <a:custGeom>
              <a:avLst/>
              <a:gdLst>
                <a:gd name="T0" fmla="*/ 1149 w 1273"/>
                <a:gd name="T1" fmla="*/ 1405 h 1992"/>
                <a:gd name="T2" fmla="*/ 1053 w 1273"/>
                <a:gd name="T3" fmla="*/ 1201 h 1992"/>
                <a:gd name="T4" fmla="*/ 1105 w 1273"/>
                <a:gd name="T5" fmla="*/ 957 h 1992"/>
                <a:gd name="T6" fmla="*/ 1044 w 1273"/>
                <a:gd name="T7" fmla="*/ 727 h 1992"/>
                <a:gd name="T8" fmla="*/ 1088 w 1273"/>
                <a:gd name="T9" fmla="*/ 590 h 1992"/>
                <a:gd name="T10" fmla="*/ 1088 w 1273"/>
                <a:gd name="T11" fmla="*/ 486 h 1992"/>
                <a:gd name="T12" fmla="*/ 1094 w 1273"/>
                <a:gd name="T13" fmla="*/ 280 h 1992"/>
                <a:gd name="T14" fmla="*/ 1131 w 1273"/>
                <a:gd name="T15" fmla="*/ 132 h 1992"/>
                <a:gd name="T16" fmla="*/ 1098 w 1273"/>
                <a:gd name="T17" fmla="*/ 0 h 1992"/>
                <a:gd name="T18" fmla="*/ 996 w 1273"/>
                <a:gd name="T19" fmla="*/ 76 h 1992"/>
                <a:gd name="T20" fmla="*/ 900 w 1273"/>
                <a:gd name="T21" fmla="*/ 110 h 1992"/>
                <a:gd name="T22" fmla="*/ 834 w 1273"/>
                <a:gd name="T23" fmla="*/ 265 h 1992"/>
                <a:gd name="T24" fmla="*/ 699 w 1273"/>
                <a:gd name="T25" fmla="*/ 380 h 1992"/>
                <a:gd name="T26" fmla="*/ 629 w 1273"/>
                <a:gd name="T27" fmla="*/ 506 h 1992"/>
                <a:gd name="T28" fmla="*/ 476 w 1273"/>
                <a:gd name="T29" fmla="*/ 491 h 1992"/>
                <a:gd name="T30" fmla="*/ 377 w 1273"/>
                <a:gd name="T31" fmla="*/ 501 h 1992"/>
                <a:gd name="T32" fmla="*/ 314 w 1273"/>
                <a:gd name="T33" fmla="*/ 595 h 1992"/>
                <a:gd name="T34" fmla="*/ 327 w 1273"/>
                <a:gd name="T35" fmla="*/ 704 h 1992"/>
                <a:gd name="T36" fmla="*/ 500 w 1273"/>
                <a:gd name="T37" fmla="*/ 784 h 1992"/>
                <a:gd name="T38" fmla="*/ 664 w 1273"/>
                <a:gd name="T39" fmla="*/ 901 h 1992"/>
                <a:gd name="T40" fmla="*/ 642 w 1273"/>
                <a:gd name="T41" fmla="*/ 1038 h 1992"/>
                <a:gd name="T42" fmla="*/ 563 w 1273"/>
                <a:gd name="T43" fmla="*/ 1120 h 1992"/>
                <a:gd name="T44" fmla="*/ 509 w 1273"/>
                <a:gd name="T45" fmla="*/ 1127 h 1992"/>
                <a:gd name="T46" fmla="*/ 472 w 1273"/>
                <a:gd name="T47" fmla="*/ 1196 h 1992"/>
                <a:gd name="T48" fmla="*/ 356 w 1273"/>
                <a:gd name="T49" fmla="*/ 1225 h 1992"/>
                <a:gd name="T50" fmla="*/ 205 w 1273"/>
                <a:gd name="T51" fmla="*/ 1183 h 1992"/>
                <a:gd name="T52" fmla="*/ 175 w 1273"/>
                <a:gd name="T53" fmla="*/ 1277 h 1992"/>
                <a:gd name="T54" fmla="*/ 179 w 1273"/>
                <a:gd name="T55" fmla="*/ 1331 h 1992"/>
                <a:gd name="T56" fmla="*/ 212 w 1273"/>
                <a:gd name="T57" fmla="*/ 1416 h 1992"/>
                <a:gd name="T58" fmla="*/ 179 w 1273"/>
                <a:gd name="T59" fmla="*/ 1481 h 1992"/>
                <a:gd name="T60" fmla="*/ 201 w 1273"/>
                <a:gd name="T61" fmla="*/ 1540 h 1992"/>
                <a:gd name="T62" fmla="*/ 148 w 1273"/>
                <a:gd name="T63" fmla="*/ 1551 h 1992"/>
                <a:gd name="T64" fmla="*/ 76 w 1273"/>
                <a:gd name="T65" fmla="*/ 1564 h 1992"/>
                <a:gd name="T66" fmla="*/ 61 w 1273"/>
                <a:gd name="T67" fmla="*/ 1624 h 1992"/>
                <a:gd name="T68" fmla="*/ 61 w 1273"/>
                <a:gd name="T69" fmla="*/ 1698 h 1992"/>
                <a:gd name="T70" fmla="*/ 46 w 1273"/>
                <a:gd name="T71" fmla="*/ 1735 h 1992"/>
                <a:gd name="T72" fmla="*/ 214 w 1273"/>
                <a:gd name="T73" fmla="*/ 1789 h 1992"/>
                <a:gd name="T74" fmla="*/ 349 w 1273"/>
                <a:gd name="T75" fmla="*/ 1823 h 1992"/>
                <a:gd name="T76" fmla="*/ 438 w 1273"/>
                <a:gd name="T77" fmla="*/ 1834 h 1992"/>
                <a:gd name="T78" fmla="*/ 536 w 1273"/>
                <a:gd name="T79" fmla="*/ 1890 h 1992"/>
                <a:gd name="T80" fmla="*/ 677 w 1273"/>
                <a:gd name="T81" fmla="*/ 1876 h 1992"/>
                <a:gd name="T82" fmla="*/ 805 w 1273"/>
                <a:gd name="T83" fmla="*/ 1929 h 1992"/>
                <a:gd name="T84" fmla="*/ 939 w 1273"/>
                <a:gd name="T85" fmla="*/ 1959 h 1992"/>
                <a:gd name="T86" fmla="*/ 970 w 1273"/>
                <a:gd name="T87" fmla="*/ 1909 h 1992"/>
                <a:gd name="T88" fmla="*/ 930 w 1273"/>
                <a:gd name="T89" fmla="*/ 1816 h 1992"/>
                <a:gd name="T90" fmla="*/ 1059 w 1273"/>
                <a:gd name="T91" fmla="*/ 1752 h 1992"/>
                <a:gd name="T92" fmla="*/ 974 w 1273"/>
                <a:gd name="T93" fmla="*/ 1679 h 1992"/>
                <a:gd name="T94" fmla="*/ 913 w 1273"/>
                <a:gd name="T95" fmla="*/ 1626 h 1992"/>
                <a:gd name="T96" fmla="*/ 1048 w 1273"/>
                <a:gd name="T97" fmla="*/ 1603 h 1992"/>
                <a:gd name="T98" fmla="*/ 1168 w 1273"/>
                <a:gd name="T99" fmla="*/ 1607 h 1992"/>
                <a:gd name="T100" fmla="*/ 1256 w 1273"/>
                <a:gd name="T101" fmla="*/ 1527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3" h="1992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8" name="Freeform 18"/>
            <p:cNvSpPr/>
            <p:nvPr/>
          </p:nvSpPr>
          <p:spPr bwMode="auto">
            <a:xfrm>
              <a:off x="3030" y="3028"/>
              <a:ext cx="700" cy="551"/>
            </a:xfrm>
            <a:custGeom>
              <a:avLst/>
              <a:gdLst>
                <a:gd name="T0" fmla="*/ 1227 w 1511"/>
                <a:gd name="T1" fmla="*/ 158 h 1190"/>
                <a:gd name="T2" fmla="*/ 1173 w 1511"/>
                <a:gd name="T3" fmla="*/ 104 h 1190"/>
                <a:gd name="T4" fmla="*/ 1123 w 1511"/>
                <a:gd name="T5" fmla="*/ 32 h 1190"/>
                <a:gd name="T6" fmla="*/ 1024 w 1511"/>
                <a:gd name="T7" fmla="*/ 35 h 1190"/>
                <a:gd name="T8" fmla="*/ 943 w 1511"/>
                <a:gd name="T9" fmla="*/ 43 h 1190"/>
                <a:gd name="T10" fmla="*/ 880 w 1511"/>
                <a:gd name="T11" fmla="*/ 89 h 1190"/>
                <a:gd name="T12" fmla="*/ 756 w 1511"/>
                <a:gd name="T13" fmla="*/ 180 h 1190"/>
                <a:gd name="T14" fmla="*/ 592 w 1511"/>
                <a:gd name="T15" fmla="*/ 139 h 1190"/>
                <a:gd name="T16" fmla="*/ 500 w 1511"/>
                <a:gd name="T17" fmla="*/ 191 h 1190"/>
                <a:gd name="T18" fmla="*/ 620 w 1511"/>
                <a:gd name="T19" fmla="*/ 287 h 1190"/>
                <a:gd name="T20" fmla="*/ 675 w 1511"/>
                <a:gd name="T21" fmla="*/ 361 h 1190"/>
                <a:gd name="T22" fmla="*/ 572 w 1511"/>
                <a:gd name="T23" fmla="*/ 389 h 1190"/>
                <a:gd name="T24" fmla="*/ 469 w 1511"/>
                <a:gd name="T25" fmla="*/ 393 h 1190"/>
                <a:gd name="T26" fmla="*/ 419 w 1511"/>
                <a:gd name="T27" fmla="*/ 398 h 1190"/>
                <a:gd name="T28" fmla="*/ 293 w 1511"/>
                <a:gd name="T29" fmla="*/ 504 h 1190"/>
                <a:gd name="T30" fmla="*/ 144 w 1511"/>
                <a:gd name="T31" fmla="*/ 523 h 1190"/>
                <a:gd name="T32" fmla="*/ 35 w 1511"/>
                <a:gd name="T33" fmla="*/ 549 h 1190"/>
                <a:gd name="T34" fmla="*/ 30 w 1511"/>
                <a:gd name="T35" fmla="*/ 630 h 1190"/>
                <a:gd name="T36" fmla="*/ 113 w 1511"/>
                <a:gd name="T37" fmla="*/ 704 h 1190"/>
                <a:gd name="T38" fmla="*/ 210 w 1511"/>
                <a:gd name="T39" fmla="*/ 678 h 1190"/>
                <a:gd name="T40" fmla="*/ 258 w 1511"/>
                <a:gd name="T41" fmla="*/ 790 h 1190"/>
                <a:gd name="T42" fmla="*/ 201 w 1511"/>
                <a:gd name="T43" fmla="*/ 953 h 1190"/>
                <a:gd name="T44" fmla="*/ 258 w 1511"/>
                <a:gd name="T45" fmla="*/ 1127 h 1190"/>
                <a:gd name="T46" fmla="*/ 376 w 1511"/>
                <a:gd name="T47" fmla="*/ 1138 h 1190"/>
                <a:gd name="T48" fmla="*/ 524 w 1511"/>
                <a:gd name="T49" fmla="*/ 1134 h 1190"/>
                <a:gd name="T50" fmla="*/ 673 w 1511"/>
                <a:gd name="T51" fmla="*/ 1112 h 1190"/>
                <a:gd name="T52" fmla="*/ 847 w 1511"/>
                <a:gd name="T53" fmla="*/ 1023 h 1190"/>
                <a:gd name="T54" fmla="*/ 970 w 1511"/>
                <a:gd name="T55" fmla="*/ 979 h 1190"/>
                <a:gd name="T56" fmla="*/ 1088 w 1511"/>
                <a:gd name="T57" fmla="*/ 1030 h 1190"/>
                <a:gd name="T58" fmla="*/ 1171 w 1511"/>
                <a:gd name="T59" fmla="*/ 956 h 1190"/>
                <a:gd name="T60" fmla="*/ 1302 w 1511"/>
                <a:gd name="T61" fmla="*/ 927 h 1190"/>
                <a:gd name="T62" fmla="*/ 1372 w 1511"/>
                <a:gd name="T63" fmla="*/ 860 h 1190"/>
                <a:gd name="T64" fmla="*/ 1489 w 1511"/>
                <a:gd name="T65" fmla="*/ 819 h 1190"/>
                <a:gd name="T66" fmla="*/ 1468 w 1511"/>
                <a:gd name="T67" fmla="*/ 671 h 1190"/>
                <a:gd name="T68" fmla="*/ 1472 w 1511"/>
                <a:gd name="T69" fmla="*/ 593 h 1190"/>
                <a:gd name="T70" fmla="*/ 1393 w 1511"/>
                <a:gd name="T71" fmla="*/ 512 h 1190"/>
                <a:gd name="T72" fmla="*/ 1341 w 1511"/>
                <a:gd name="T73" fmla="*/ 486 h 1190"/>
                <a:gd name="T74" fmla="*/ 1437 w 1511"/>
                <a:gd name="T75" fmla="*/ 345 h 1190"/>
                <a:gd name="T76" fmla="*/ 1402 w 1511"/>
                <a:gd name="T77" fmla="*/ 200 h 1190"/>
                <a:gd name="T78" fmla="*/ 1352 w 1511"/>
                <a:gd name="T79" fmla="*/ 22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1" h="1190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49" name="Freeform 19"/>
            <p:cNvSpPr/>
            <p:nvPr/>
          </p:nvSpPr>
          <p:spPr bwMode="auto">
            <a:xfrm>
              <a:off x="2330" y="2463"/>
              <a:ext cx="1424" cy="954"/>
            </a:xfrm>
            <a:custGeom>
              <a:avLst/>
              <a:gdLst>
                <a:gd name="T0" fmla="*/ 3008 w 3074"/>
                <a:gd name="T1" fmla="*/ 534 h 2060"/>
                <a:gd name="T2" fmla="*/ 2766 w 3074"/>
                <a:gd name="T3" fmla="*/ 507 h 2060"/>
                <a:gd name="T4" fmla="*/ 2572 w 3074"/>
                <a:gd name="T5" fmla="*/ 454 h 2060"/>
                <a:gd name="T6" fmla="*/ 2399 w 3074"/>
                <a:gd name="T7" fmla="*/ 412 h 2060"/>
                <a:gd name="T8" fmla="*/ 2274 w 3074"/>
                <a:gd name="T9" fmla="*/ 354 h 2060"/>
                <a:gd name="T10" fmla="*/ 2007 w 3074"/>
                <a:gd name="T11" fmla="*/ 313 h 2060"/>
                <a:gd name="T12" fmla="*/ 1797 w 3074"/>
                <a:gd name="T13" fmla="*/ 402 h 2060"/>
                <a:gd name="T14" fmla="*/ 1646 w 3074"/>
                <a:gd name="T15" fmla="*/ 276 h 2060"/>
                <a:gd name="T16" fmla="*/ 1524 w 3074"/>
                <a:gd name="T17" fmla="*/ 248 h 2060"/>
                <a:gd name="T18" fmla="*/ 1413 w 3074"/>
                <a:gd name="T19" fmla="*/ 129 h 2060"/>
                <a:gd name="T20" fmla="*/ 1264 w 3074"/>
                <a:gd name="T21" fmla="*/ 22 h 2060"/>
                <a:gd name="T22" fmla="*/ 1179 w 3074"/>
                <a:gd name="T23" fmla="*/ 136 h 2060"/>
                <a:gd name="T24" fmla="*/ 1148 w 3074"/>
                <a:gd name="T25" fmla="*/ 292 h 2060"/>
                <a:gd name="T26" fmla="*/ 934 w 3074"/>
                <a:gd name="T27" fmla="*/ 244 h 2060"/>
                <a:gd name="T28" fmla="*/ 698 w 3074"/>
                <a:gd name="T29" fmla="*/ 374 h 2060"/>
                <a:gd name="T30" fmla="*/ 463 w 3074"/>
                <a:gd name="T31" fmla="*/ 267 h 2060"/>
                <a:gd name="T32" fmla="*/ 235 w 3074"/>
                <a:gd name="T33" fmla="*/ 222 h 2060"/>
                <a:gd name="T34" fmla="*/ 48 w 3074"/>
                <a:gd name="T35" fmla="*/ 352 h 2060"/>
                <a:gd name="T36" fmla="*/ 200 w 3074"/>
                <a:gd name="T37" fmla="*/ 467 h 2060"/>
                <a:gd name="T38" fmla="*/ 345 w 3074"/>
                <a:gd name="T39" fmla="*/ 734 h 2060"/>
                <a:gd name="T40" fmla="*/ 371 w 3074"/>
                <a:gd name="T41" fmla="*/ 934 h 2060"/>
                <a:gd name="T42" fmla="*/ 386 w 3074"/>
                <a:gd name="T43" fmla="*/ 1233 h 2060"/>
                <a:gd name="T44" fmla="*/ 480 w 3074"/>
                <a:gd name="T45" fmla="*/ 1501 h 2060"/>
                <a:gd name="T46" fmla="*/ 624 w 3074"/>
                <a:gd name="T47" fmla="*/ 1475 h 2060"/>
                <a:gd name="T48" fmla="*/ 886 w 3074"/>
                <a:gd name="T49" fmla="*/ 1760 h 2060"/>
                <a:gd name="T50" fmla="*/ 1004 w 3074"/>
                <a:gd name="T51" fmla="*/ 2012 h 2060"/>
                <a:gd name="T52" fmla="*/ 1271 w 3074"/>
                <a:gd name="T53" fmla="*/ 2009 h 2060"/>
                <a:gd name="T54" fmla="*/ 1332 w 3074"/>
                <a:gd name="T55" fmla="*/ 1782 h 2060"/>
                <a:gd name="T56" fmla="*/ 1463 w 3074"/>
                <a:gd name="T57" fmla="*/ 1549 h 2060"/>
                <a:gd name="T58" fmla="*/ 1655 w 3074"/>
                <a:gd name="T59" fmla="*/ 1397 h 2060"/>
                <a:gd name="T60" fmla="*/ 1694 w 3074"/>
                <a:gd name="T61" fmla="*/ 1549 h 2060"/>
                <a:gd name="T62" fmla="*/ 1904 w 3074"/>
                <a:gd name="T63" fmla="*/ 1545 h 2060"/>
                <a:gd name="T64" fmla="*/ 1948 w 3074"/>
                <a:gd name="T65" fmla="*/ 1618 h 2060"/>
                <a:gd name="T66" fmla="*/ 2083 w 3074"/>
                <a:gd name="T67" fmla="*/ 1608 h 2060"/>
                <a:gd name="T68" fmla="*/ 2155 w 3074"/>
                <a:gd name="T69" fmla="*/ 1536 h 2060"/>
                <a:gd name="T70" fmla="*/ 2011 w 3074"/>
                <a:gd name="T71" fmla="*/ 1410 h 2060"/>
                <a:gd name="T72" fmla="*/ 2168 w 3074"/>
                <a:gd name="T73" fmla="*/ 1406 h 2060"/>
                <a:gd name="T74" fmla="*/ 2391 w 3074"/>
                <a:gd name="T75" fmla="*/ 1308 h 2060"/>
                <a:gd name="T76" fmla="*/ 2476 w 3074"/>
                <a:gd name="T77" fmla="*/ 1225 h 2060"/>
                <a:gd name="T78" fmla="*/ 2634 w 3074"/>
                <a:gd name="T79" fmla="*/ 1251 h 2060"/>
                <a:gd name="T80" fmla="*/ 2682 w 3074"/>
                <a:gd name="T81" fmla="*/ 1347 h 2060"/>
                <a:gd name="T82" fmla="*/ 2863 w 3074"/>
                <a:gd name="T83" fmla="*/ 1441 h 2060"/>
                <a:gd name="T84" fmla="*/ 2891 w 3074"/>
                <a:gd name="T85" fmla="*/ 1230 h 2060"/>
                <a:gd name="T86" fmla="*/ 2785 w 3074"/>
                <a:gd name="T87" fmla="*/ 1126 h 2060"/>
                <a:gd name="T88" fmla="*/ 2697 w 3074"/>
                <a:gd name="T89" fmla="*/ 982 h 2060"/>
                <a:gd name="T90" fmla="*/ 2720 w 3074"/>
                <a:gd name="T91" fmla="*/ 873 h 2060"/>
                <a:gd name="T92" fmla="*/ 2946 w 3074"/>
                <a:gd name="T93" fmla="*/ 821 h 2060"/>
                <a:gd name="T94" fmla="*/ 3057 w 3074"/>
                <a:gd name="T95" fmla="*/ 643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4" h="2060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solidFill>
              <a:srgbClr val="33B5AE"/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1990" y="1454"/>
              <a:ext cx="1563" cy="1204"/>
            </a:xfrm>
            <a:custGeom>
              <a:avLst/>
              <a:gdLst>
                <a:gd name="T0" fmla="*/ 3326 w 3374"/>
                <a:gd name="T1" fmla="*/ 1582 h 2599"/>
                <a:gd name="T2" fmla="*/ 3022 w 3374"/>
                <a:gd name="T3" fmla="*/ 1461 h 2599"/>
                <a:gd name="T4" fmla="*/ 2905 w 3374"/>
                <a:gd name="T5" fmla="*/ 1423 h 2599"/>
                <a:gd name="T6" fmla="*/ 2850 w 3374"/>
                <a:gd name="T7" fmla="*/ 1556 h 2599"/>
                <a:gd name="T8" fmla="*/ 2957 w 3374"/>
                <a:gd name="T9" fmla="*/ 1714 h 2599"/>
                <a:gd name="T10" fmla="*/ 2863 w 3374"/>
                <a:gd name="T11" fmla="*/ 1817 h 2599"/>
                <a:gd name="T12" fmla="*/ 2804 w 3374"/>
                <a:gd name="T13" fmla="*/ 1882 h 2599"/>
                <a:gd name="T14" fmla="*/ 2651 w 3374"/>
                <a:gd name="T15" fmla="*/ 1793 h 2599"/>
                <a:gd name="T16" fmla="*/ 2573 w 3374"/>
                <a:gd name="T17" fmla="*/ 1593 h 2599"/>
                <a:gd name="T18" fmla="*/ 2448 w 3374"/>
                <a:gd name="T19" fmla="*/ 1424 h 2599"/>
                <a:gd name="T20" fmla="*/ 2411 w 3374"/>
                <a:gd name="T21" fmla="*/ 1352 h 2599"/>
                <a:gd name="T22" fmla="*/ 2179 w 3374"/>
                <a:gd name="T23" fmla="*/ 1252 h 2599"/>
                <a:gd name="T24" fmla="*/ 2267 w 3374"/>
                <a:gd name="T25" fmla="*/ 911 h 2599"/>
                <a:gd name="T26" fmla="*/ 1721 w 3374"/>
                <a:gd name="T27" fmla="*/ 1019 h 2599"/>
                <a:gd name="T28" fmla="*/ 1446 w 3374"/>
                <a:gd name="T29" fmla="*/ 833 h 2599"/>
                <a:gd name="T30" fmla="*/ 1485 w 3374"/>
                <a:gd name="T31" fmla="*/ 615 h 2599"/>
                <a:gd name="T32" fmla="*/ 1148 w 3374"/>
                <a:gd name="T33" fmla="*/ 548 h 2599"/>
                <a:gd name="T34" fmla="*/ 851 w 3374"/>
                <a:gd name="T35" fmla="*/ 363 h 2599"/>
                <a:gd name="T36" fmla="*/ 848 w 3374"/>
                <a:gd name="T37" fmla="*/ 57 h 2599"/>
                <a:gd name="T38" fmla="*/ 661 w 3374"/>
                <a:gd name="T39" fmla="*/ 24 h 2599"/>
                <a:gd name="T40" fmla="*/ 428 w 3374"/>
                <a:gd name="T41" fmla="*/ 233 h 2599"/>
                <a:gd name="T42" fmla="*/ 113 w 3374"/>
                <a:gd name="T43" fmla="*/ 418 h 2599"/>
                <a:gd name="T44" fmla="*/ 26 w 3374"/>
                <a:gd name="T45" fmla="*/ 792 h 2599"/>
                <a:gd name="T46" fmla="*/ 301 w 3374"/>
                <a:gd name="T47" fmla="*/ 907 h 2599"/>
                <a:gd name="T48" fmla="*/ 633 w 3374"/>
                <a:gd name="T49" fmla="*/ 1000 h 2599"/>
                <a:gd name="T50" fmla="*/ 1074 w 3374"/>
                <a:gd name="T51" fmla="*/ 941 h 2599"/>
                <a:gd name="T52" fmla="*/ 1393 w 3374"/>
                <a:gd name="T53" fmla="*/ 1019 h 2599"/>
                <a:gd name="T54" fmla="*/ 1695 w 3374"/>
                <a:gd name="T55" fmla="*/ 1311 h 2599"/>
                <a:gd name="T56" fmla="*/ 1926 w 3374"/>
                <a:gd name="T57" fmla="*/ 1471 h 2599"/>
                <a:gd name="T58" fmla="*/ 2018 w 3374"/>
                <a:gd name="T59" fmla="*/ 1638 h 2599"/>
                <a:gd name="T60" fmla="*/ 1992 w 3374"/>
                <a:gd name="T61" fmla="*/ 1860 h 2599"/>
                <a:gd name="T62" fmla="*/ 1909 w 3374"/>
                <a:gd name="T63" fmla="*/ 1930 h 2599"/>
                <a:gd name="T64" fmla="*/ 1808 w 3374"/>
                <a:gd name="T65" fmla="*/ 2156 h 2599"/>
                <a:gd name="T66" fmla="*/ 1594 w 3374"/>
                <a:gd name="T67" fmla="*/ 2138 h 2599"/>
                <a:gd name="T68" fmla="*/ 1861 w 3374"/>
                <a:gd name="T69" fmla="*/ 2316 h 2599"/>
                <a:gd name="T70" fmla="*/ 1928 w 3374"/>
                <a:gd name="T71" fmla="*/ 2229 h 2599"/>
                <a:gd name="T72" fmla="*/ 2101 w 3374"/>
                <a:gd name="T73" fmla="*/ 2284 h 2599"/>
                <a:gd name="T74" fmla="*/ 2208 w 3374"/>
                <a:gd name="T75" fmla="*/ 2381 h 2599"/>
                <a:gd name="T76" fmla="*/ 2363 w 3374"/>
                <a:gd name="T77" fmla="*/ 2407 h 2599"/>
                <a:gd name="T78" fmla="*/ 2455 w 3374"/>
                <a:gd name="T79" fmla="*/ 2564 h 2599"/>
                <a:gd name="T80" fmla="*/ 2649 w 3374"/>
                <a:gd name="T81" fmla="*/ 2499 h 2599"/>
                <a:gd name="T82" fmla="*/ 2763 w 3374"/>
                <a:gd name="T83" fmla="*/ 2412 h 2599"/>
                <a:gd name="T84" fmla="*/ 2771 w 3374"/>
                <a:gd name="T85" fmla="*/ 2321 h 2599"/>
                <a:gd name="T86" fmla="*/ 2880 w 3374"/>
                <a:gd name="T87" fmla="*/ 2329 h 2599"/>
                <a:gd name="T88" fmla="*/ 2874 w 3374"/>
                <a:gd name="T89" fmla="*/ 2238 h 2599"/>
                <a:gd name="T90" fmla="*/ 2918 w 3374"/>
                <a:gd name="T91" fmla="*/ 2119 h 2599"/>
                <a:gd name="T92" fmla="*/ 2870 w 3374"/>
                <a:gd name="T93" fmla="*/ 2034 h 2599"/>
                <a:gd name="T94" fmla="*/ 2983 w 3374"/>
                <a:gd name="T95" fmla="*/ 1945 h 2599"/>
                <a:gd name="T96" fmla="*/ 3167 w 3374"/>
                <a:gd name="T97" fmla="*/ 1953 h 2599"/>
                <a:gd name="T98" fmla="*/ 3232 w 3374"/>
                <a:gd name="T99" fmla="*/ 1884 h 2599"/>
                <a:gd name="T100" fmla="*/ 3337 w 3374"/>
                <a:gd name="T101" fmla="*/ 1795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4" h="2599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52" name="Freeform 21"/>
            <p:cNvSpPr/>
            <p:nvPr/>
          </p:nvSpPr>
          <p:spPr bwMode="auto">
            <a:xfrm>
              <a:off x="3110" y="1852"/>
              <a:ext cx="303" cy="480"/>
            </a:xfrm>
            <a:custGeom>
              <a:avLst/>
              <a:gdLst>
                <a:gd name="T0" fmla="*/ 31 w 655"/>
                <a:gd name="T1" fmla="*/ 565 h 1036"/>
                <a:gd name="T2" fmla="*/ 68 w 655"/>
                <a:gd name="T3" fmla="*/ 595 h 1036"/>
                <a:gd name="T4" fmla="*/ 125 w 655"/>
                <a:gd name="T5" fmla="*/ 636 h 1036"/>
                <a:gd name="T6" fmla="*/ 156 w 655"/>
                <a:gd name="T7" fmla="*/ 734 h 1036"/>
                <a:gd name="T8" fmla="*/ 190 w 655"/>
                <a:gd name="T9" fmla="*/ 832 h 1036"/>
                <a:gd name="T10" fmla="*/ 180 w 655"/>
                <a:gd name="T11" fmla="*/ 901 h 1036"/>
                <a:gd name="T12" fmla="*/ 234 w 655"/>
                <a:gd name="T13" fmla="*/ 934 h 1036"/>
                <a:gd name="T14" fmla="*/ 287 w 655"/>
                <a:gd name="T15" fmla="*/ 960 h 1036"/>
                <a:gd name="T16" fmla="*/ 346 w 655"/>
                <a:gd name="T17" fmla="*/ 1003 h 1036"/>
                <a:gd name="T18" fmla="*/ 387 w 655"/>
                <a:gd name="T19" fmla="*/ 1023 h 1036"/>
                <a:gd name="T20" fmla="*/ 426 w 655"/>
                <a:gd name="T21" fmla="*/ 1018 h 1036"/>
                <a:gd name="T22" fmla="*/ 444 w 655"/>
                <a:gd name="T23" fmla="*/ 990 h 1036"/>
                <a:gd name="T24" fmla="*/ 446 w 655"/>
                <a:gd name="T25" fmla="*/ 958 h 1036"/>
                <a:gd name="T26" fmla="*/ 453 w 655"/>
                <a:gd name="T27" fmla="*/ 921 h 1036"/>
                <a:gd name="T28" fmla="*/ 531 w 655"/>
                <a:gd name="T29" fmla="*/ 919 h 1036"/>
                <a:gd name="T30" fmla="*/ 540 w 655"/>
                <a:gd name="T31" fmla="*/ 855 h 1036"/>
                <a:gd name="T32" fmla="*/ 503 w 655"/>
                <a:gd name="T33" fmla="*/ 806 h 1036"/>
                <a:gd name="T34" fmla="*/ 429 w 655"/>
                <a:gd name="T35" fmla="*/ 769 h 1036"/>
                <a:gd name="T36" fmla="*/ 433 w 655"/>
                <a:gd name="T37" fmla="*/ 697 h 1036"/>
                <a:gd name="T38" fmla="*/ 457 w 655"/>
                <a:gd name="T39" fmla="*/ 654 h 1036"/>
                <a:gd name="T40" fmla="*/ 457 w 655"/>
                <a:gd name="T41" fmla="*/ 573 h 1036"/>
                <a:gd name="T42" fmla="*/ 488 w 655"/>
                <a:gd name="T43" fmla="*/ 564 h 1036"/>
                <a:gd name="T44" fmla="*/ 555 w 655"/>
                <a:gd name="T45" fmla="*/ 571 h 1036"/>
                <a:gd name="T46" fmla="*/ 607 w 655"/>
                <a:gd name="T47" fmla="*/ 567 h 1036"/>
                <a:gd name="T48" fmla="*/ 601 w 655"/>
                <a:gd name="T49" fmla="*/ 543 h 1036"/>
                <a:gd name="T50" fmla="*/ 592 w 655"/>
                <a:gd name="T51" fmla="*/ 493 h 1036"/>
                <a:gd name="T52" fmla="*/ 612 w 655"/>
                <a:gd name="T53" fmla="*/ 443 h 1036"/>
                <a:gd name="T54" fmla="*/ 655 w 655"/>
                <a:gd name="T55" fmla="*/ 399 h 1036"/>
                <a:gd name="T56" fmla="*/ 579 w 655"/>
                <a:gd name="T57" fmla="*/ 330 h 1036"/>
                <a:gd name="T58" fmla="*/ 453 w 655"/>
                <a:gd name="T59" fmla="*/ 308 h 1036"/>
                <a:gd name="T60" fmla="*/ 435 w 655"/>
                <a:gd name="T61" fmla="*/ 197 h 1036"/>
                <a:gd name="T62" fmla="*/ 501 w 655"/>
                <a:gd name="T63" fmla="*/ 126 h 1036"/>
                <a:gd name="T64" fmla="*/ 474 w 655"/>
                <a:gd name="T65" fmla="*/ 52 h 1036"/>
                <a:gd name="T66" fmla="*/ 413 w 655"/>
                <a:gd name="T67" fmla="*/ 19 h 1036"/>
                <a:gd name="T68" fmla="*/ 326 w 655"/>
                <a:gd name="T69" fmla="*/ 71 h 1036"/>
                <a:gd name="T70" fmla="*/ 269 w 655"/>
                <a:gd name="T71" fmla="*/ 152 h 1036"/>
                <a:gd name="T72" fmla="*/ 269 w 655"/>
                <a:gd name="T73" fmla="*/ 260 h 1036"/>
                <a:gd name="T74" fmla="*/ 243 w 655"/>
                <a:gd name="T75" fmla="*/ 345 h 1036"/>
                <a:gd name="T76" fmla="*/ 230 w 655"/>
                <a:gd name="T77" fmla="*/ 426 h 1036"/>
                <a:gd name="T78" fmla="*/ 121 w 655"/>
                <a:gd name="T79" fmla="*/ 430 h 1036"/>
                <a:gd name="T80" fmla="*/ 1 w 655"/>
                <a:gd name="T81" fmla="*/ 495 h 1036"/>
                <a:gd name="T82" fmla="*/ 7 w 655"/>
                <a:gd name="T83" fmla="*/ 521 h 1036"/>
                <a:gd name="T84" fmla="*/ 31 w 655"/>
                <a:gd name="T85" fmla="*/ 56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5" h="1036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4177" y="2831"/>
              <a:ext cx="568" cy="690"/>
            </a:xfrm>
            <a:custGeom>
              <a:avLst/>
              <a:gdLst>
                <a:gd name="T0" fmla="*/ 1135 w 1227"/>
                <a:gd name="T1" fmla="*/ 248 h 1490"/>
                <a:gd name="T2" fmla="*/ 1085 w 1227"/>
                <a:gd name="T3" fmla="*/ 118 h 1490"/>
                <a:gd name="T4" fmla="*/ 919 w 1227"/>
                <a:gd name="T5" fmla="*/ 94 h 1490"/>
                <a:gd name="T6" fmla="*/ 784 w 1227"/>
                <a:gd name="T7" fmla="*/ 102 h 1490"/>
                <a:gd name="T8" fmla="*/ 723 w 1227"/>
                <a:gd name="T9" fmla="*/ 89 h 1490"/>
                <a:gd name="T10" fmla="*/ 696 w 1227"/>
                <a:gd name="T11" fmla="*/ 17 h 1490"/>
                <a:gd name="T12" fmla="*/ 578 w 1227"/>
                <a:gd name="T13" fmla="*/ 92 h 1490"/>
                <a:gd name="T14" fmla="*/ 504 w 1227"/>
                <a:gd name="T15" fmla="*/ 120 h 1490"/>
                <a:gd name="T16" fmla="*/ 408 w 1227"/>
                <a:gd name="T17" fmla="*/ 126 h 1490"/>
                <a:gd name="T18" fmla="*/ 319 w 1227"/>
                <a:gd name="T19" fmla="*/ 181 h 1490"/>
                <a:gd name="T20" fmla="*/ 161 w 1227"/>
                <a:gd name="T21" fmla="*/ 257 h 1490"/>
                <a:gd name="T22" fmla="*/ 87 w 1227"/>
                <a:gd name="T23" fmla="*/ 307 h 1490"/>
                <a:gd name="T24" fmla="*/ 83 w 1227"/>
                <a:gd name="T25" fmla="*/ 363 h 1490"/>
                <a:gd name="T26" fmla="*/ 144 w 1227"/>
                <a:gd name="T27" fmla="*/ 537 h 1490"/>
                <a:gd name="T28" fmla="*/ 48 w 1227"/>
                <a:gd name="T29" fmla="*/ 771 h 1490"/>
                <a:gd name="T30" fmla="*/ 109 w 1227"/>
                <a:gd name="T31" fmla="*/ 912 h 1490"/>
                <a:gd name="T32" fmla="*/ 218 w 1227"/>
                <a:gd name="T33" fmla="*/ 1041 h 1490"/>
                <a:gd name="T34" fmla="*/ 170 w 1227"/>
                <a:gd name="T35" fmla="*/ 1186 h 1490"/>
                <a:gd name="T36" fmla="*/ 305 w 1227"/>
                <a:gd name="T37" fmla="*/ 1267 h 1490"/>
                <a:gd name="T38" fmla="*/ 388 w 1227"/>
                <a:gd name="T39" fmla="*/ 1304 h 1490"/>
                <a:gd name="T40" fmla="*/ 305 w 1227"/>
                <a:gd name="T41" fmla="*/ 1460 h 1490"/>
                <a:gd name="T42" fmla="*/ 563 w 1227"/>
                <a:gd name="T43" fmla="*/ 1379 h 1490"/>
                <a:gd name="T44" fmla="*/ 685 w 1227"/>
                <a:gd name="T45" fmla="*/ 1327 h 1490"/>
                <a:gd name="T46" fmla="*/ 681 w 1227"/>
                <a:gd name="T47" fmla="*/ 1269 h 1490"/>
                <a:gd name="T48" fmla="*/ 716 w 1227"/>
                <a:gd name="T49" fmla="*/ 1130 h 1490"/>
                <a:gd name="T50" fmla="*/ 779 w 1227"/>
                <a:gd name="T51" fmla="*/ 1045 h 1490"/>
                <a:gd name="T52" fmla="*/ 782 w 1227"/>
                <a:gd name="T53" fmla="*/ 951 h 1490"/>
                <a:gd name="T54" fmla="*/ 793 w 1227"/>
                <a:gd name="T55" fmla="*/ 795 h 1490"/>
                <a:gd name="T56" fmla="*/ 910 w 1227"/>
                <a:gd name="T57" fmla="*/ 635 h 1490"/>
                <a:gd name="T58" fmla="*/ 978 w 1227"/>
                <a:gd name="T59" fmla="*/ 528 h 1490"/>
                <a:gd name="T60" fmla="*/ 1072 w 1227"/>
                <a:gd name="T61" fmla="*/ 504 h 1490"/>
                <a:gd name="T62" fmla="*/ 1177 w 1227"/>
                <a:gd name="T63" fmla="*/ 448 h 1490"/>
                <a:gd name="T64" fmla="*/ 1201 w 1227"/>
                <a:gd name="T65" fmla="*/ 346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7" h="1490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58" name="Freeform 23"/>
            <p:cNvSpPr/>
            <p:nvPr/>
          </p:nvSpPr>
          <p:spPr bwMode="auto">
            <a:xfrm>
              <a:off x="3549" y="2533"/>
              <a:ext cx="896" cy="494"/>
            </a:xfrm>
            <a:custGeom>
              <a:avLst/>
              <a:gdLst>
                <a:gd name="T0" fmla="*/ 1488 w 1935"/>
                <a:gd name="T1" fmla="*/ 922 h 1066"/>
                <a:gd name="T2" fmla="*/ 1601 w 1935"/>
                <a:gd name="T3" fmla="*/ 883 h 1066"/>
                <a:gd name="T4" fmla="*/ 1711 w 1935"/>
                <a:gd name="T5" fmla="*/ 799 h 1066"/>
                <a:gd name="T6" fmla="*/ 1804 w 1935"/>
                <a:gd name="T7" fmla="*/ 744 h 1066"/>
                <a:gd name="T8" fmla="*/ 1911 w 1935"/>
                <a:gd name="T9" fmla="*/ 755 h 1066"/>
                <a:gd name="T10" fmla="*/ 1931 w 1935"/>
                <a:gd name="T11" fmla="*/ 731 h 1066"/>
                <a:gd name="T12" fmla="*/ 1846 w 1935"/>
                <a:gd name="T13" fmla="*/ 575 h 1066"/>
                <a:gd name="T14" fmla="*/ 1835 w 1935"/>
                <a:gd name="T15" fmla="*/ 431 h 1066"/>
                <a:gd name="T16" fmla="*/ 1753 w 1935"/>
                <a:gd name="T17" fmla="*/ 402 h 1066"/>
                <a:gd name="T18" fmla="*/ 1671 w 1935"/>
                <a:gd name="T19" fmla="*/ 360 h 1066"/>
                <a:gd name="T20" fmla="*/ 1609 w 1935"/>
                <a:gd name="T21" fmla="*/ 338 h 1066"/>
                <a:gd name="T22" fmla="*/ 1498 w 1935"/>
                <a:gd name="T23" fmla="*/ 345 h 1066"/>
                <a:gd name="T24" fmla="*/ 1374 w 1935"/>
                <a:gd name="T25" fmla="*/ 296 h 1066"/>
                <a:gd name="T26" fmla="*/ 1276 w 1935"/>
                <a:gd name="T27" fmla="*/ 242 h 1066"/>
                <a:gd name="T28" fmla="*/ 1244 w 1935"/>
                <a:gd name="T29" fmla="*/ 156 h 1066"/>
                <a:gd name="T30" fmla="*/ 1151 w 1935"/>
                <a:gd name="T31" fmla="*/ 181 h 1066"/>
                <a:gd name="T32" fmla="*/ 1041 w 1935"/>
                <a:gd name="T33" fmla="*/ 192 h 1066"/>
                <a:gd name="T34" fmla="*/ 843 w 1935"/>
                <a:gd name="T35" fmla="*/ 187 h 1066"/>
                <a:gd name="T36" fmla="*/ 675 w 1935"/>
                <a:gd name="T37" fmla="*/ 103 h 1066"/>
                <a:gd name="T38" fmla="*/ 562 w 1935"/>
                <a:gd name="T39" fmla="*/ 19 h 1066"/>
                <a:gd name="T40" fmla="*/ 422 w 1935"/>
                <a:gd name="T41" fmla="*/ 47 h 1066"/>
                <a:gd name="T42" fmla="*/ 295 w 1935"/>
                <a:gd name="T43" fmla="*/ 27 h 1066"/>
                <a:gd name="T44" fmla="*/ 282 w 1935"/>
                <a:gd name="T45" fmla="*/ 71 h 1066"/>
                <a:gd name="T46" fmla="*/ 374 w 1935"/>
                <a:gd name="T47" fmla="*/ 121 h 1066"/>
                <a:gd name="T48" fmla="*/ 308 w 1935"/>
                <a:gd name="T49" fmla="*/ 197 h 1066"/>
                <a:gd name="T50" fmla="*/ 258 w 1935"/>
                <a:gd name="T51" fmla="*/ 286 h 1066"/>
                <a:gd name="T52" fmla="*/ 293 w 1935"/>
                <a:gd name="T53" fmla="*/ 379 h 1066"/>
                <a:gd name="T54" fmla="*/ 380 w 1935"/>
                <a:gd name="T55" fmla="*/ 433 h 1066"/>
                <a:gd name="T56" fmla="*/ 443 w 1935"/>
                <a:gd name="T57" fmla="*/ 592 h 1066"/>
                <a:gd name="T58" fmla="*/ 315 w 1935"/>
                <a:gd name="T59" fmla="*/ 670 h 1066"/>
                <a:gd name="T60" fmla="*/ 138 w 1935"/>
                <a:gd name="T61" fmla="*/ 711 h 1066"/>
                <a:gd name="T62" fmla="*/ 36 w 1935"/>
                <a:gd name="T63" fmla="*/ 747 h 1066"/>
                <a:gd name="T64" fmla="*/ 66 w 1935"/>
                <a:gd name="T65" fmla="*/ 831 h 1066"/>
                <a:gd name="T66" fmla="*/ 135 w 1935"/>
                <a:gd name="T67" fmla="*/ 942 h 1066"/>
                <a:gd name="T68" fmla="*/ 207 w 1935"/>
                <a:gd name="T69" fmla="*/ 1034 h 1066"/>
                <a:gd name="T70" fmla="*/ 291 w 1935"/>
                <a:gd name="T71" fmla="*/ 972 h 1066"/>
                <a:gd name="T72" fmla="*/ 479 w 1935"/>
                <a:gd name="T73" fmla="*/ 924 h 1066"/>
                <a:gd name="T74" fmla="*/ 544 w 1935"/>
                <a:gd name="T75" fmla="*/ 838 h 1066"/>
                <a:gd name="T76" fmla="*/ 741 w 1935"/>
                <a:gd name="T77" fmla="*/ 820 h 1066"/>
                <a:gd name="T78" fmla="*/ 955 w 1935"/>
                <a:gd name="T79" fmla="*/ 879 h 1066"/>
                <a:gd name="T80" fmla="*/ 1134 w 1935"/>
                <a:gd name="T81" fmla="*/ 823 h 1066"/>
                <a:gd name="T82" fmla="*/ 1195 w 1935"/>
                <a:gd name="T83" fmla="*/ 909 h 1066"/>
                <a:gd name="T84" fmla="*/ 1330 w 1935"/>
                <a:gd name="T85" fmla="*/ 842 h 1066"/>
                <a:gd name="T86" fmla="*/ 1403 w 1935"/>
                <a:gd name="T87" fmla="*/ 992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1066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59" name="Freeform 24"/>
            <p:cNvSpPr/>
            <p:nvPr/>
          </p:nvSpPr>
          <p:spPr bwMode="auto">
            <a:xfrm>
              <a:off x="4490" y="2997"/>
              <a:ext cx="504" cy="574"/>
            </a:xfrm>
            <a:custGeom>
              <a:avLst/>
              <a:gdLst>
                <a:gd name="T0" fmla="*/ 1034 w 1088"/>
                <a:gd name="T1" fmla="*/ 190 h 1239"/>
                <a:gd name="T2" fmla="*/ 958 w 1088"/>
                <a:gd name="T3" fmla="*/ 203 h 1239"/>
                <a:gd name="T4" fmla="*/ 901 w 1088"/>
                <a:gd name="T5" fmla="*/ 215 h 1239"/>
                <a:gd name="T6" fmla="*/ 854 w 1088"/>
                <a:gd name="T7" fmla="*/ 167 h 1239"/>
                <a:gd name="T8" fmla="*/ 806 w 1088"/>
                <a:gd name="T9" fmla="*/ 176 h 1239"/>
                <a:gd name="T10" fmla="*/ 765 w 1088"/>
                <a:gd name="T11" fmla="*/ 212 h 1239"/>
                <a:gd name="T12" fmla="*/ 698 w 1088"/>
                <a:gd name="T13" fmla="*/ 207 h 1239"/>
                <a:gd name="T14" fmla="*/ 662 w 1088"/>
                <a:gd name="T15" fmla="*/ 158 h 1239"/>
                <a:gd name="T16" fmla="*/ 619 w 1088"/>
                <a:gd name="T17" fmla="*/ 101 h 1239"/>
                <a:gd name="T18" fmla="*/ 614 w 1088"/>
                <a:gd name="T19" fmla="*/ 35 h 1239"/>
                <a:gd name="T20" fmla="*/ 560 w 1088"/>
                <a:gd name="T21" fmla="*/ 30 h 1239"/>
                <a:gd name="T22" fmla="*/ 524 w 1088"/>
                <a:gd name="T23" fmla="*/ 33 h 1239"/>
                <a:gd name="T24" fmla="*/ 518 w 1088"/>
                <a:gd name="T25" fmla="*/ 44 h 1239"/>
                <a:gd name="T26" fmla="*/ 501 w 1088"/>
                <a:gd name="T27" fmla="*/ 88 h 1239"/>
                <a:gd name="T28" fmla="*/ 424 w 1088"/>
                <a:gd name="T29" fmla="*/ 122 h 1239"/>
                <a:gd name="T30" fmla="*/ 396 w 1088"/>
                <a:gd name="T31" fmla="*/ 144 h 1239"/>
                <a:gd name="T32" fmla="*/ 352 w 1088"/>
                <a:gd name="T33" fmla="*/ 172 h 1239"/>
                <a:gd name="T34" fmla="*/ 302 w 1088"/>
                <a:gd name="T35" fmla="*/ 168 h 1239"/>
                <a:gd name="T36" fmla="*/ 237 w 1088"/>
                <a:gd name="T37" fmla="*/ 188 h 1239"/>
                <a:gd name="T38" fmla="*/ 234 w 1088"/>
                <a:gd name="T39" fmla="*/ 275 h 1239"/>
                <a:gd name="T40" fmla="*/ 217 w 1088"/>
                <a:gd name="T41" fmla="*/ 383 h 1239"/>
                <a:gd name="T42" fmla="*/ 117 w 1088"/>
                <a:gd name="T43" fmla="*/ 435 h 1239"/>
                <a:gd name="T44" fmla="*/ 125 w 1088"/>
                <a:gd name="T45" fmla="*/ 531 h 1239"/>
                <a:gd name="T46" fmla="*/ 106 w 1088"/>
                <a:gd name="T47" fmla="*/ 591 h 1239"/>
                <a:gd name="T48" fmla="*/ 110 w 1088"/>
                <a:gd name="T49" fmla="*/ 646 h 1239"/>
                <a:gd name="T50" fmla="*/ 103 w 1088"/>
                <a:gd name="T51" fmla="*/ 685 h 1239"/>
                <a:gd name="T52" fmla="*/ 66 w 1088"/>
                <a:gd name="T53" fmla="*/ 722 h 1239"/>
                <a:gd name="T54" fmla="*/ 40 w 1088"/>
                <a:gd name="T55" fmla="*/ 770 h 1239"/>
                <a:gd name="T56" fmla="*/ 29 w 1088"/>
                <a:gd name="T57" fmla="*/ 852 h 1239"/>
                <a:gd name="T58" fmla="*/ 5 w 1088"/>
                <a:gd name="T59" fmla="*/ 909 h 1239"/>
                <a:gd name="T60" fmla="*/ 21 w 1088"/>
                <a:gd name="T61" fmla="*/ 957 h 1239"/>
                <a:gd name="T62" fmla="*/ 119 w 1088"/>
                <a:gd name="T63" fmla="*/ 967 h 1239"/>
                <a:gd name="T64" fmla="*/ 175 w 1088"/>
                <a:gd name="T65" fmla="*/ 1000 h 1239"/>
                <a:gd name="T66" fmla="*/ 245 w 1088"/>
                <a:gd name="T67" fmla="*/ 1004 h 1239"/>
                <a:gd name="T68" fmla="*/ 280 w 1088"/>
                <a:gd name="T69" fmla="*/ 1037 h 1239"/>
                <a:gd name="T70" fmla="*/ 341 w 1088"/>
                <a:gd name="T71" fmla="*/ 1152 h 1239"/>
                <a:gd name="T72" fmla="*/ 391 w 1088"/>
                <a:gd name="T73" fmla="*/ 1239 h 1239"/>
                <a:gd name="T74" fmla="*/ 438 w 1088"/>
                <a:gd name="T75" fmla="*/ 1211 h 1239"/>
                <a:gd name="T76" fmla="*/ 538 w 1088"/>
                <a:gd name="T77" fmla="*/ 1145 h 1239"/>
                <a:gd name="T78" fmla="*/ 617 w 1088"/>
                <a:gd name="T79" fmla="*/ 1033 h 1239"/>
                <a:gd name="T80" fmla="*/ 652 w 1088"/>
                <a:gd name="T81" fmla="*/ 967 h 1239"/>
                <a:gd name="T82" fmla="*/ 752 w 1088"/>
                <a:gd name="T83" fmla="*/ 919 h 1239"/>
                <a:gd name="T84" fmla="*/ 813 w 1088"/>
                <a:gd name="T85" fmla="*/ 859 h 1239"/>
                <a:gd name="T86" fmla="*/ 813 w 1088"/>
                <a:gd name="T87" fmla="*/ 781 h 1239"/>
                <a:gd name="T88" fmla="*/ 861 w 1088"/>
                <a:gd name="T89" fmla="*/ 730 h 1239"/>
                <a:gd name="T90" fmla="*/ 905 w 1088"/>
                <a:gd name="T91" fmla="*/ 678 h 1239"/>
                <a:gd name="T92" fmla="*/ 944 w 1088"/>
                <a:gd name="T93" fmla="*/ 600 h 1239"/>
                <a:gd name="T94" fmla="*/ 922 w 1088"/>
                <a:gd name="T95" fmla="*/ 515 h 1239"/>
                <a:gd name="T96" fmla="*/ 936 w 1088"/>
                <a:gd name="T97" fmla="*/ 448 h 1239"/>
                <a:gd name="T98" fmla="*/ 914 w 1088"/>
                <a:gd name="T99" fmla="*/ 377 h 1239"/>
                <a:gd name="T100" fmla="*/ 997 w 1088"/>
                <a:gd name="T101" fmla="*/ 351 h 1239"/>
                <a:gd name="T102" fmla="*/ 1062 w 1088"/>
                <a:gd name="T103" fmla="*/ 259 h 1239"/>
                <a:gd name="T104" fmla="*/ 1088 w 1088"/>
                <a:gd name="T105" fmla="*/ 225 h 1239"/>
                <a:gd name="T106" fmla="*/ 1081 w 1088"/>
                <a:gd name="T107" fmla="*/ 224 h 1239"/>
                <a:gd name="T108" fmla="*/ 1034 w 1088"/>
                <a:gd name="T109" fmla="*/ 19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8" h="1239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0" name="Freeform 25"/>
            <p:cNvSpPr/>
            <p:nvPr/>
          </p:nvSpPr>
          <p:spPr bwMode="auto">
            <a:xfrm>
              <a:off x="3696" y="1645"/>
              <a:ext cx="410" cy="745"/>
            </a:xfrm>
            <a:custGeom>
              <a:avLst/>
              <a:gdLst>
                <a:gd name="T0" fmla="*/ 142 w 885"/>
                <a:gd name="T1" fmla="*/ 1606 h 1609"/>
                <a:gd name="T2" fmla="*/ 210 w 885"/>
                <a:gd name="T3" fmla="*/ 1575 h 1609"/>
                <a:gd name="T4" fmla="*/ 306 w 885"/>
                <a:gd name="T5" fmla="*/ 1527 h 1609"/>
                <a:gd name="T6" fmla="*/ 369 w 885"/>
                <a:gd name="T7" fmla="*/ 1504 h 1609"/>
                <a:gd name="T8" fmla="*/ 413 w 885"/>
                <a:gd name="T9" fmla="*/ 1460 h 1609"/>
                <a:gd name="T10" fmla="*/ 468 w 885"/>
                <a:gd name="T11" fmla="*/ 1451 h 1609"/>
                <a:gd name="T12" fmla="*/ 494 w 885"/>
                <a:gd name="T13" fmla="*/ 1410 h 1609"/>
                <a:gd name="T14" fmla="*/ 572 w 885"/>
                <a:gd name="T15" fmla="*/ 1397 h 1609"/>
                <a:gd name="T16" fmla="*/ 623 w 885"/>
                <a:gd name="T17" fmla="*/ 1380 h 1609"/>
                <a:gd name="T18" fmla="*/ 671 w 885"/>
                <a:gd name="T19" fmla="*/ 1382 h 1609"/>
                <a:gd name="T20" fmla="*/ 717 w 885"/>
                <a:gd name="T21" fmla="*/ 1349 h 1609"/>
                <a:gd name="T22" fmla="*/ 786 w 885"/>
                <a:gd name="T23" fmla="*/ 1297 h 1609"/>
                <a:gd name="T24" fmla="*/ 795 w 885"/>
                <a:gd name="T25" fmla="*/ 1236 h 1609"/>
                <a:gd name="T26" fmla="*/ 802 w 885"/>
                <a:gd name="T27" fmla="*/ 1158 h 1609"/>
                <a:gd name="T28" fmla="*/ 784 w 885"/>
                <a:gd name="T29" fmla="*/ 1082 h 1609"/>
                <a:gd name="T30" fmla="*/ 752 w 885"/>
                <a:gd name="T31" fmla="*/ 1000 h 1609"/>
                <a:gd name="T32" fmla="*/ 793 w 885"/>
                <a:gd name="T33" fmla="*/ 939 h 1609"/>
                <a:gd name="T34" fmla="*/ 808 w 885"/>
                <a:gd name="T35" fmla="*/ 869 h 1609"/>
                <a:gd name="T36" fmla="*/ 843 w 885"/>
                <a:gd name="T37" fmla="*/ 798 h 1609"/>
                <a:gd name="T38" fmla="*/ 821 w 885"/>
                <a:gd name="T39" fmla="*/ 737 h 1609"/>
                <a:gd name="T40" fmla="*/ 784 w 885"/>
                <a:gd name="T41" fmla="*/ 687 h 1609"/>
                <a:gd name="T42" fmla="*/ 745 w 885"/>
                <a:gd name="T43" fmla="*/ 645 h 1609"/>
                <a:gd name="T44" fmla="*/ 695 w 885"/>
                <a:gd name="T45" fmla="*/ 570 h 1609"/>
                <a:gd name="T46" fmla="*/ 734 w 885"/>
                <a:gd name="T47" fmla="*/ 509 h 1609"/>
                <a:gd name="T48" fmla="*/ 734 w 885"/>
                <a:gd name="T49" fmla="*/ 463 h 1609"/>
                <a:gd name="T50" fmla="*/ 749 w 885"/>
                <a:gd name="T51" fmla="*/ 409 h 1609"/>
                <a:gd name="T52" fmla="*/ 826 w 885"/>
                <a:gd name="T53" fmla="*/ 407 h 1609"/>
                <a:gd name="T54" fmla="*/ 861 w 885"/>
                <a:gd name="T55" fmla="*/ 354 h 1609"/>
                <a:gd name="T56" fmla="*/ 863 w 885"/>
                <a:gd name="T57" fmla="*/ 287 h 1609"/>
                <a:gd name="T58" fmla="*/ 841 w 885"/>
                <a:gd name="T59" fmla="*/ 241 h 1609"/>
                <a:gd name="T60" fmla="*/ 817 w 885"/>
                <a:gd name="T61" fmla="*/ 205 h 1609"/>
                <a:gd name="T62" fmla="*/ 743 w 885"/>
                <a:gd name="T63" fmla="*/ 165 h 1609"/>
                <a:gd name="T64" fmla="*/ 778 w 885"/>
                <a:gd name="T65" fmla="*/ 131 h 1609"/>
                <a:gd name="T66" fmla="*/ 826 w 885"/>
                <a:gd name="T67" fmla="*/ 96 h 1609"/>
                <a:gd name="T68" fmla="*/ 780 w 885"/>
                <a:gd name="T69" fmla="*/ 65 h 1609"/>
                <a:gd name="T70" fmla="*/ 740 w 885"/>
                <a:gd name="T71" fmla="*/ 0 h 1609"/>
                <a:gd name="T72" fmla="*/ 723 w 885"/>
                <a:gd name="T73" fmla="*/ 66 h 1609"/>
                <a:gd name="T74" fmla="*/ 649 w 885"/>
                <a:gd name="T75" fmla="*/ 85 h 1609"/>
                <a:gd name="T76" fmla="*/ 588 w 885"/>
                <a:gd name="T77" fmla="*/ 115 h 1609"/>
                <a:gd name="T78" fmla="*/ 531 w 885"/>
                <a:gd name="T79" fmla="*/ 100 h 1609"/>
                <a:gd name="T80" fmla="*/ 465 w 885"/>
                <a:gd name="T81" fmla="*/ 159 h 1609"/>
                <a:gd name="T82" fmla="*/ 361 w 885"/>
                <a:gd name="T83" fmla="*/ 159 h 1609"/>
                <a:gd name="T84" fmla="*/ 308 w 885"/>
                <a:gd name="T85" fmla="*/ 293 h 1609"/>
                <a:gd name="T86" fmla="*/ 256 w 885"/>
                <a:gd name="T87" fmla="*/ 330 h 1609"/>
                <a:gd name="T88" fmla="*/ 203 w 885"/>
                <a:gd name="T89" fmla="*/ 333 h 1609"/>
                <a:gd name="T90" fmla="*/ 164 w 885"/>
                <a:gd name="T91" fmla="*/ 389 h 1609"/>
                <a:gd name="T92" fmla="*/ 109 w 885"/>
                <a:gd name="T93" fmla="*/ 346 h 1609"/>
                <a:gd name="T94" fmla="*/ 151 w 885"/>
                <a:gd name="T95" fmla="*/ 411 h 1609"/>
                <a:gd name="T96" fmla="*/ 142 w 885"/>
                <a:gd name="T97" fmla="*/ 478 h 1609"/>
                <a:gd name="T98" fmla="*/ 118 w 885"/>
                <a:gd name="T99" fmla="*/ 545 h 1609"/>
                <a:gd name="T100" fmla="*/ 105 w 885"/>
                <a:gd name="T101" fmla="*/ 626 h 1609"/>
                <a:gd name="T102" fmla="*/ 40 w 885"/>
                <a:gd name="T103" fmla="*/ 706 h 1609"/>
                <a:gd name="T104" fmla="*/ 99 w 885"/>
                <a:gd name="T105" fmla="*/ 832 h 1609"/>
                <a:gd name="T106" fmla="*/ 96 w 885"/>
                <a:gd name="T107" fmla="*/ 886 h 1609"/>
                <a:gd name="T108" fmla="*/ 99 w 885"/>
                <a:gd name="T109" fmla="*/ 936 h 1609"/>
                <a:gd name="T110" fmla="*/ 59 w 885"/>
                <a:gd name="T111" fmla="*/ 984 h 1609"/>
                <a:gd name="T112" fmla="*/ 55 w 885"/>
                <a:gd name="T113" fmla="*/ 1073 h 1609"/>
                <a:gd name="T114" fmla="*/ 74 w 885"/>
                <a:gd name="T115" fmla="*/ 1199 h 1609"/>
                <a:gd name="T116" fmla="*/ 116 w 885"/>
                <a:gd name="T117" fmla="*/ 1303 h 1609"/>
                <a:gd name="T118" fmla="*/ 92 w 885"/>
                <a:gd name="T119" fmla="*/ 1421 h 1609"/>
                <a:gd name="T120" fmla="*/ 64 w 885"/>
                <a:gd name="T121" fmla="*/ 1547 h 1609"/>
                <a:gd name="T122" fmla="*/ 72 w 885"/>
                <a:gd name="T123" fmla="*/ 1606 h 1609"/>
                <a:gd name="T124" fmla="*/ 142 w 885"/>
                <a:gd name="T125" fmla="*/ 160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5" h="1609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1" name="Freeform 26"/>
            <p:cNvSpPr/>
            <p:nvPr/>
          </p:nvSpPr>
          <p:spPr bwMode="auto">
            <a:xfrm>
              <a:off x="3730" y="2139"/>
              <a:ext cx="699" cy="563"/>
            </a:xfrm>
            <a:custGeom>
              <a:avLst/>
              <a:gdLst>
                <a:gd name="T0" fmla="*/ 1378 w 1510"/>
                <a:gd name="T1" fmla="*/ 1097 h 1217"/>
                <a:gd name="T2" fmla="*/ 1389 w 1510"/>
                <a:gd name="T3" fmla="*/ 986 h 1217"/>
                <a:gd name="T4" fmla="*/ 1344 w 1510"/>
                <a:gd name="T5" fmla="*/ 936 h 1217"/>
                <a:gd name="T6" fmla="*/ 1241 w 1510"/>
                <a:gd name="T7" fmla="*/ 927 h 1217"/>
                <a:gd name="T8" fmla="*/ 1175 w 1510"/>
                <a:gd name="T9" fmla="*/ 854 h 1217"/>
                <a:gd name="T10" fmla="*/ 1156 w 1510"/>
                <a:gd name="T11" fmla="*/ 808 h 1217"/>
                <a:gd name="T12" fmla="*/ 1217 w 1510"/>
                <a:gd name="T13" fmla="*/ 682 h 1217"/>
                <a:gd name="T14" fmla="*/ 1256 w 1510"/>
                <a:gd name="T15" fmla="*/ 610 h 1217"/>
                <a:gd name="T16" fmla="*/ 1315 w 1510"/>
                <a:gd name="T17" fmla="*/ 558 h 1217"/>
                <a:gd name="T18" fmla="*/ 1424 w 1510"/>
                <a:gd name="T19" fmla="*/ 615 h 1217"/>
                <a:gd name="T20" fmla="*/ 1490 w 1510"/>
                <a:gd name="T21" fmla="*/ 538 h 1217"/>
                <a:gd name="T22" fmla="*/ 1424 w 1510"/>
                <a:gd name="T23" fmla="*/ 465 h 1217"/>
                <a:gd name="T24" fmla="*/ 1330 w 1510"/>
                <a:gd name="T25" fmla="*/ 397 h 1217"/>
                <a:gd name="T26" fmla="*/ 1182 w 1510"/>
                <a:gd name="T27" fmla="*/ 397 h 1217"/>
                <a:gd name="T28" fmla="*/ 1053 w 1510"/>
                <a:gd name="T29" fmla="*/ 330 h 1217"/>
                <a:gd name="T30" fmla="*/ 1090 w 1510"/>
                <a:gd name="T31" fmla="*/ 239 h 1217"/>
                <a:gd name="T32" fmla="*/ 1230 w 1510"/>
                <a:gd name="T33" fmla="*/ 84 h 1217"/>
                <a:gd name="T34" fmla="*/ 1114 w 1510"/>
                <a:gd name="T35" fmla="*/ 102 h 1217"/>
                <a:gd name="T36" fmla="*/ 1036 w 1510"/>
                <a:gd name="T37" fmla="*/ 50 h 1217"/>
                <a:gd name="T38" fmla="*/ 950 w 1510"/>
                <a:gd name="T39" fmla="*/ 56 h 1217"/>
                <a:gd name="T40" fmla="*/ 811 w 1510"/>
                <a:gd name="T41" fmla="*/ 33 h 1217"/>
                <a:gd name="T42" fmla="*/ 730 w 1510"/>
                <a:gd name="T43" fmla="*/ 91 h 1217"/>
                <a:gd name="T44" fmla="*/ 714 w 1510"/>
                <a:gd name="T45" fmla="*/ 230 h 1217"/>
                <a:gd name="T46" fmla="*/ 599 w 1510"/>
                <a:gd name="T47" fmla="*/ 315 h 1217"/>
                <a:gd name="T48" fmla="*/ 500 w 1510"/>
                <a:gd name="T49" fmla="*/ 330 h 1217"/>
                <a:gd name="T50" fmla="*/ 396 w 1510"/>
                <a:gd name="T51" fmla="*/ 384 h 1217"/>
                <a:gd name="T52" fmla="*/ 297 w 1510"/>
                <a:gd name="T53" fmla="*/ 437 h 1217"/>
                <a:gd name="T54" fmla="*/ 138 w 1510"/>
                <a:gd name="T55" fmla="*/ 508 h 1217"/>
                <a:gd name="T56" fmla="*/ 0 w 1510"/>
                <a:gd name="T57" fmla="*/ 539 h 1217"/>
                <a:gd name="T58" fmla="*/ 88 w 1510"/>
                <a:gd name="T59" fmla="*/ 684 h 1217"/>
                <a:gd name="T60" fmla="*/ 189 w 1510"/>
                <a:gd name="T61" fmla="*/ 852 h 1217"/>
                <a:gd name="T62" fmla="*/ 377 w 1510"/>
                <a:gd name="T63" fmla="*/ 1009 h 1217"/>
                <a:gd name="T64" fmla="*/ 542 w 1510"/>
                <a:gd name="T65" fmla="*/ 1057 h 1217"/>
                <a:gd name="T66" fmla="*/ 710 w 1510"/>
                <a:gd name="T67" fmla="*/ 1024 h 1217"/>
                <a:gd name="T68" fmla="*/ 805 w 1510"/>
                <a:gd name="T69" fmla="*/ 1056 h 1217"/>
                <a:gd name="T70" fmla="*/ 889 w 1510"/>
                <a:gd name="T71" fmla="*/ 1047 h 1217"/>
                <a:gd name="T72" fmla="*/ 927 w 1510"/>
                <a:gd name="T73" fmla="*/ 1145 h 1217"/>
                <a:gd name="T74" fmla="*/ 1030 w 1510"/>
                <a:gd name="T75" fmla="*/ 1129 h 1217"/>
                <a:gd name="T76" fmla="*/ 1171 w 1510"/>
                <a:gd name="T77" fmla="*/ 1213 h 1217"/>
                <a:gd name="T78" fmla="*/ 1253 w 1510"/>
                <a:gd name="T79" fmla="*/ 1197 h 1217"/>
                <a:gd name="T80" fmla="*/ 1293 w 1510"/>
                <a:gd name="T81" fmla="*/ 1217 h 1217"/>
                <a:gd name="T82" fmla="*/ 1320 w 1510"/>
                <a:gd name="T83" fmla="*/ 1127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1217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2" name="Freeform 27"/>
            <p:cNvSpPr/>
            <p:nvPr/>
          </p:nvSpPr>
          <p:spPr bwMode="auto">
            <a:xfrm>
              <a:off x="4247" y="2313"/>
              <a:ext cx="563" cy="589"/>
            </a:xfrm>
            <a:custGeom>
              <a:avLst/>
              <a:gdLst>
                <a:gd name="T0" fmla="*/ 240 w 1217"/>
                <a:gd name="T1" fmla="*/ 33 h 1271"/>
                <a:gd name="T2" fmla="*/ 308 w 1217"/>
                <a:gd name="T3" fmla="*/ 88 h 1271"/>
                <a:gd name="T4" fmla="*/ 374 w 1217"/>
                <a:gd name="T5" fmla="*/ 161 h 1271"/>
                <a:gd name="T6" fmla="*/ 308 w 1217"/>
                <a:gd name="T7" fmla="*/ 238 h 1271"/>
                <a:gd name="T8" fmla="*/ 199 w 1217"/>
                <a:gd name="T9" fmla="*/ 181 h 1271"/>
                <a:gd name="T10" fmla="*/ 140 w 1217"/>
                <a:gd name="T11" fmla="*/ 233 h 1271"/>
                <a:gd name="T12" fmla="*/ 101 w 1217"/>
                <a:gd name="T13" fmla="*/ 305 h 1271"/>
                <a:gd name="T14" fmla="*/ 40 w 1217"/>
                <a:gd name="T15" fmla="*/ 431 h 1271"/>
                <a:gd name="T16" fmla="*/ 59 w 1217"/>
                <a:gd name="T17" fmla="*/ 477 h 1271"/>
                <a:gd name="T18" fmla="*/ 125 w 1217"/>
                <a:gd name="T19" fmla="*/ 550 h 1271"/>
                <a:gd name="T20" fmla="*/ 228 w 1217"/>
                <a:gd name="T21" fmla="*/ 559 h 1271"/>
                <a:gd name="T22" fmla="*/ 273 w 1217"/>
                <a:gd name="T23" fmla="*/ 609 h 1271"/>
                <a:gd name="T24" fmla="*/ 262 w 1217"/>
                <a:gd name="T25" fmla="*/ 720 h 1271"/>
                <a:gd name="T26" fmla="*/ 186 w 1217"/>
                <a:gd name="T27" fmla="*/ 800 h 1271"/>
                <a:gd name="T28" fmla="*/ 207 w 1217"/>
                <a:gd name="T29" fmla="*/ 873 h 1271"/>
                <a:gd name="T30" fmla="*/ 280 w 1217"/>
                <a:gd name="T31" fmla="*/ 883 h 1271"/>
                <a:gd name="T32" fmla="*/ 321 w 1217"/>
                <a:gd name="T33" fmla="*/ 965 h 1271"/>
                <a:gd name="T34" fmla="*/ 389 w 1217"/>
                <a:gd name="T35" fmla="*/ 1135 h 1271"/>
                <a:gd name="T36" fmla="*/ 494 w 1217"/>
                <a:gd name="T37" fmla="*/ 1189 h 1271"/>
                <a:gd name="T38" fmla="*/ 597 w 1217"/>
                <a:gd name="T39" fmla="*/ 1161 h 1271"/>
                <a:gd name="T40" fmla="*/ 568 w 1217"/>
                <a:gd name="T41" fmla="*/ 1247 h 1271"/>
                <a:gd name="T42" fmla="*/ 688 w 1217"/>
                <a:gd name="T43" fmla="*/ 1165 h 1271"/>
                <a:gd name="T44" fmla="*/ 878 w 1217"/>
                <a:gd name="T45" fmla="*/ 1209 h 1271"/>
                <a:gd name="T46" fmla="*/ 942 w 1217"/>
                <a:gd name="T47" fmla="*/ 1241 h 1271"/>
                <a:gd name="T48" fmla="*/ 1009 w 1217"/>
                <a:gd name="T49" fmla="*/ 1181 h 1271"/>
                <a:gd name="T50" fmla="*/ 1070 w 1217"/>
                <a:gd name="T51" fmla="*/ 1079 h 1271"/>
                <a:gd name="T52" fmla="*/ 1065 w 1217"/>
                <a:gd name="T53" fmla="*/ 992 h 1271"/>
                <a:gd name="T54" fmla="*/ 1175 w 1217"/>
                <a:gd name="T55" fmla="*/ 947 h 1271"/>
                <a:gd name="T56" fmla="*/ 1199 w 1217"/>
                <a:gd name="T57" fmla="*/ 803 h 1271"/>
                <a:gd name="T58" fmla="*/ 1081 w 1217"/>
                <a:gd name="T59" fmla="*/ 744 h 1271"/>
                <a:gd name="T60" fmla="*/ 991 w 1217"/>
                <a:gd name="T61" fmla="*/ 717 h 1271"/>
                <a:gd name="T62" fmla="*/ 906 w 1217"/>
                <a:gd name="T63" fmla="*/ 643 h 1271"/>
                <a:gd name="T64" fmla="*/ 872 w 1217"/>
                <a:gd name="T65" fmla="*/ 562 h 1271"/>
                <a:gd name="T66" fmla="*/ 888 w 1217"/>
                <a:gd name="T67" fmla="*/ 455 h 1271"/>
                <a:gd name="T68" fmla="*/ 1011 w 1217"/>
                <a:gd name="T69" fmla="*/ 444 h 1271"/>
                <a:gd name="T70" fmla="*/ 955 w 1217"/>
                <a:gd name="T71" fmla="*/ 338 h 1271"/>
                <a:gd name="T72" fmla="*/ 898 w 1217"/>
                <a:gd name="T73" fmla="*/ 402 h 1271"/>
                <a:gd name="T74" fmla="*/ 767 w 1217"/>
                <a:gd name="T75" fmla="*/ 315 h 1271"/>
                <a:gd name="T76" fmla="*/ 726 w 1217"/>
                <a:gd name="T77" fmla="*/ 243 h 1271"/>
                <a:gd name="T78" fmla="*/ 682 w 1217"/>
                <a:gd name="T79" fmla="*/ 180 h 1271"/>
                <a:gd name="T80" fmla="*/ 605 w 1217"/>
                <a:gd name="T81" fmla="*/ 138 h 1271"/>
                <a:gd name="T82" fmla="*/ 498 w 1217"/>
                <a:gd name="T83" fmla="*/ 98 h 1271"/>
                <a:gd name="T84" fmla="*/ 420 w 1217"/>
                <a:gd name="T85" fmla="*/ 72 h 1271"/>
                <a:gd name="T86" fmla="*/ 289 w 1217"/>
                <a:gd name="T87" fmla="*/ 5 h 1271"/>
                <a:gd name="T88" fmla="*/ 256 w 1217"/>
                <a:gd name="T89" fmla="*/ 2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271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3" name="Freeform 28"/>
            <p:cNvSpPr/>
            <p:nvPr/>
          </p:nvSpPr>
          <p:spPr bwMode="auto">
            <a:xfrm>
              <a:off x="4378" y="2218"/>
              <a:ext cx="671" cy="469"/>
            </a:xfrm>
            <a:custGeom>
              <a:avLst/>
              <a:gdLst>
                <a:gd name="T0" fmla="*/ 963 w 1448"/>
                <a:gd name="T1" fmla="*/ 946 h 1013"/>
                <a:gd name="T2" fmla="*/ 1032 w 1448"/>
                <a:gd name="T3" fmla="*/ 991 h 1013"/>
                <a:gd name="T4" fmla="*/ 1119 w 1448"/>
                <a:gd name="T5" fmla="*/ 992 h 1013"/>
                <a:gd name="T6" fmla="*/ 1191 w 1448"/>
                <a:gd name="T7" fmla="*/ 977 h 1013"/>
                <a:gd name="T8" fmla="*/ 1232 w 1448"/>
                <a:gd name="T9" fmla="*/ 927 h 1013"/>
                <a:gd name="T10" fmla="*/ 1251 w 1448"/>
                <a:gd name="T11" fmla="*/ 843 h 1013"/>
                <a:gd name="T12" fmla="*/ 1246 w 1448"/>
                <a:gd name="T13" fmla="*/ 782 h 1013"/>
                <a:gd name="T14" fmla="*/ 1274 w 1448"/>
                <a:gd name="T15" fmla="*/ 742 h 1013"/>
                <a:gd name="T16" fmla="*/ 1440 w 1448"/>
                <a:gd name="T17" fmla="*/ 785 h 1013"/>
                <a:gd name="T18" fmla="*/ 1370 w 1448"/>
                <a:gd name="T19" fmla="*/ 656 h 1013"/>
                <a:gd name="T20" fmla="*/ 1221 w 1448"/>
                <a:gd name="T21" fmla="*/ 567 h 1013"/>
                <a:gd name="T22" fmla="*/ 1156 w 1448"/>
                <a:gd name="T23" fmla="*/ 474 h 1013"/>
                <a:gd name="T24" fmla="*/ 968 w 1448"/>
                <a:gd name="T25" fmla="*/ 266 h 1013"/>
                <a:gd name="T26" fmla="*/ 867 w 1448"/>
                <a:gd name="T27" fmla="*/ 148 h 1013"/>
                <a:gd name="T28" fmla="*/ 649 w 1448"/>
                <a:gd name="T29" fmla="*/ 52 h 1013"/>
                <a:gd name="T30" fmla="*/ 571 w 1448"/>
                <a:gd name="T31" fmla="*/ 29 h 1013"/>
                <a:gd name="T32" fmla="*/ 478 w 1448"/>
                <a:gd name="T33" fmla="*/ 133 h 1013"/>
                <a:gd name="T34" fmla="*/ 409 w 1448"/>
                <a:gd name="T35" fmla="*/ 191 h 1013"/>
                <a:gd name="T36" fmla="*/ 331 w 1448"/>
                <a:gd name="T37" fmla="*/ 176 h 1013"/>
                <a:gd name="T38" fmla="*/ 250 w 1448"/>
                <a:gd name="T39" fmla="*/ 211 h 1013"/>
                <a:gd name="T40" fmla="*/ 116 w 1448"/>
                <a:gd name="T41" fmla="*/ 134 h 1013"/>
                <a:gd name="T42" fmla="*/ 5 w 1448"/>
                <a:gd name="T43" fmla="*/ 151 h 1013"/>
                <a:gd name="T44" fmla="*/ 62 w 1448"/>
                <a:gd name="T45" fmla="*/ 240 h 1013"/>
                <a:gd name="T46" fmla="*/ 190 w 1448"/>
                <a:gd name="T47" fmla="*/ 287 h 1013"/>
                <a:gd name="T48" fmla="*/ 257 w 1448"/>
                <a:gd name="T49" fmla="*/ 323 h 1013"/>
                <a:gd name="T50" fmla="*/ 360 w 1448"/>
                <a:gd name="T51" fmla="*/ 393 h 1013"/>
                <a:gd name="T52" fmla="*/ 447 w 1448"/>
                <a:gd name="T53" fmla="*/ 397 h 1013"/>
                <a:gd name="T54" fmla="*/ 421 w 1448"/>
                <a:gd name="T55" fmla="*/ 503 h 1013"/>
                <a:gd name="T56" fmla="*/ 526 w 1448"/>
                <a:gd name="T57" fmla="*/ 608 h 1013"/>
                <a:gd name="T58" fmla="*/ 629 w 1448"/>
                <a:gd name="T59" fmla="*/ 572 h 1013"/>
                <a:gd name="T60" fmla="*/ 729 w 1448"/>
                <a:gd name="T61" fmla="*/ 595 h 1013"/>
                <a:gd name="T62" fmla="*/ 658 w 1448"/>
                <a:gd name="T63" fmla="*/ 635 h 1013"/>
                <a:gd name="T64" fmla="*/ 635 w 1448"/>
                <a:gd name="T65" fmla="*/ 714 h 1013"/>
                <a:gd name="T66" fmla="*/ 585 w 1448"/>
                <a:gd name="T67" fmla="*/ 814 h 1013"/>
                <a:gd name="T68" fmla="*/ 694 w 1448"/>
                <a:gd name="T69" fmla="*/ 877 h 1013"/>
                <a:gd name="T70" fmla="*/ 714 w 1448"/>
                <a:gd name="T71" fmla="*/ 970 h 1013"/>
                <a:gd name="T72" fmla="*/ 878 w 1448"/>
                <a:gd name="T73" fmla="*/ 964 h 1013"/>
                <a:gd name="T74" fmla="*/ 919 w 1448"/>
                <a:gd name="T75" fmla="*/ 96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8" h="1013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4" name="Freeform 29"/>
            <p:cNvSpPr/>
            <p:nvPr/>
          </p:nvSpPr>
          <p:spPr bwMode="auto">
            <a:xfrm>
              <a:off x="4661" y="2651"/>
              <a:ext cx="455" cy="451"/>
            </a:xfrm>
            <a:custGeom>
              <a:avLst/>
              <a:gdLst>
                <a:gd name="T0" fmla="*/ 913 w 983"/>
                <a:gd name="T1" fmla="*/ 416 h 972"/>
                <a:gd name="T2" fmla="*/ 965 w 983"/>
                <a:gd name="T3" fmla="*/ 379 h 972"/>
                <a:gd name="T4" fmla="*/ 926 w 983"/>
                <a:gd name="T5" fmla="*/ 298 h 972"/>
                <a:gd name="T6" fmla="*/ 948 w 983"/>
                <a:gd name="T7" fmla="*/ 227 h 972"/>
                <a:gd name="T8" fmla="*/ 830 w 983"/>
                <a:gd name="T9" fmla="*/ 205 h 972"/>
                <a:gd name="T10" fmla="*/ 707 w 983"/>
                <a:gd name="T11" fmla="*/ 179 h 972"/>
                <a:gd name="T12" fmla="*/ 607 w 983"/>
                <a:gd name="T13" fmla="*/ 253 h 972"/>
                <a:gd name="T14" fmla="*/ 572 w 983"/>
                <a:gd name="T15" fmla="*/ 216 h 972"/>
                <a:gd name="T16" fmla="*/ 559 w 983"/>
                <a:gd name="T17" fmla="*/ 168 h 972"/>
                <a:gd name="T18" fmla="*/ 668 w 983"/>
                <a:gd name="T19" fmla="*/ 164 h 972"/>
                <a:gd name="T20" fmla="*/ 706 w 983"/>
                <a:gd name="T21" fmla="*/ 85 h 972"/>
                <a:gd name="T22" fmla="*/ 677 w 983"/>
                <a:gd name="T23" fmla="*/ 63 h 972"/>
                <a:gd name="T24" fmla="*/ 620 w 983"/>
                <a:gd name="T25" fmla="*/ 31 h 972"/>
                <a:gd name="T26" fmla="*/ 601 w 983"/>
                <a:gd name="T27" fmla="*/ 16 h 972"/>
                <a:gd name="T28" fmla="*/ 599 w 983"/>
                <a:gd name="T29" fmla="*/ 17 h 972"/>
                <a:gd name="T30" fmla="*/ 581 w 983"/>
                <a:gd name="T31" fmla="*/ 41 h 972"/>
                <a:gd name="T32" fmla="*/ 550 w 983"/>
                <a:gd name="T33" fmla="*/ 64 h 972"/>
                <a:gd name="T34" fmla="*/ 509 w 983"/>
                <a:gd name="T35" fmla="*/ 56 h 972"/>
                <a:gd name="T36" fmla="*/ 463 w 983"/>
                <a:gd name="T37" fmla="*/ 60 h 972"/>
                <a:gd name="T38" fmla="*/ 422 w 983"/>
                <a:gd name="T39" fmla="*/ 55 h 972"/>
                <a:gd name="T40" fmla="*/ 387 w 983"/>
                <a:gd name="T41" fmla="*/ 31 h 972"/>
                <a:gd name="T42" fmla="*/ 353 w 983"/>
                <a:gd name="T43" fmla="*/ 10 h 972"/>
                <a:gd name="T44" fmla="*/ 309 w 983"/>
                <a:gd name="T45" fmla="*/ 27 h 972"/>
                <a:gd name="T46" fmla="*/ 291 w 983"/>
                <a:gd name="T47" fmla="*/ 40 h 972"/>
                <a:gd name="T48" fmla="*/ 305 w 983"/>
                <a:gd name="T49" fmla="*/ 73 h 972"/>
                <a:gd name="T50" fmla="*/ 263 w 983"/>
                <a:gd name="T51" fmla="*/ 164 h 972"/>
                <a:gd name="T52" fmla="*/ 281 w 983"/>
                <a:gd name="T53" fmla="*/ 217 h 972"/>
                <a:gd name="T54" fmla="*/ 238 w 983"/>
                <a:gd name="T55" fmla="*/ 245 h 972"/>
                <a:gd name="T56" fmla="*/ 171 w 983"/>
                <a:gd name="T57" fmla="*/ 262 h 972"/>
                <a:gd name="T58" fmla="*/ 189 w 983"/>
                <a:gd name="T59" fmla="*/ 310 h 972"/>
                <a:gd name="T60" fmla="*/ 176 w 983"/>
                <a:gd name="T61" fmla="*/ 349 h 972"/>
                <a:gd name="T62" fmla="*/ 158 w 983"/>
                <a:gd name="T63" fmla="*/ 406 h 972"/>
                <a:gd name="T64" fmla="*/ 115 w 983"/>
                <a:gd name="T65" fmla="*/ 451 h 972"/>
                <a:gd name="T66" fmla="*/ 79 w 983"/>
                <a:gd name="T67" fmla="*/ 492 h 972"/>
                <a:gd name="T68" fmla="*/ 48 w 983"/>
                <a:gd name="T69" fmla="*/ 511 h 972"/>
                <a:gd name="T70" fmla="*/ 6 w 983"/>
                <a:gd name="T71" fmla="*/ 580 h 972"/>
                <a:gd name="T72" fmla="*/ 91 w 983"/>
                <a:gd name="T73" fmla="*/ 635 h 972"/>
                <a:gd name="T74" fmla="*/ 157 w 983"/>
                <a:gd name="T75" fmla="*/ 733 h 972"/>
                <a:gd name="T76" fmla="*/ 156 w 983"/>
                <a:gd name="T77" fmla="*/ 780 h 972"/>
                <a:gd name="T78" fmla="*/ 192 w 983"/>
                <a:gd name="T79" fmla="*/ 777 h 972"/>
                <a:gd name="T80" fmla="*/ 246 w 983"/>
                <a:gd name="T81" fmla="*/ 782 h 972"/>
                <a:gd name="T82" fmla="*/ 251 w 983"/>
                <a:gd name="T83" fmla="*/ 848 h 972"/>
                <a:gd name="T84" fmla="*/ 294 w 983"/>
                <a:gd name="T85" fmla="*/ 905 h 972"/>
                <a:gd name="T86" fmla="*/ 330 w 983"/>
                <a:gd name="T87" fmla="*/ 954 h 972"/>
                <a:gd name="T88" fmla="*/ 397 w 983"/>
                <a:gd name="T89" fmla="*/ 959 h 972"/>
                <a:gd name="T90" fmla="*/ 438 w 983"/>
                <a:gd name="T91" fmla="*/ 923 h 972"/>
                <a:gd name="T92" fmla="*/ 486 w 983"/>
                <a:gd name="T93" fmla="*/ 914 h 972"/>
                <a:gd name="T94" fmla="*/ 533 w 983"/>
                <a:gd name="T95" fmla="*/ 962 h 972"/>
                <a:gd name="T96" fmla="*/ 590 w 983"/>
                <a:gd name="T97" fmla="*/ 950 h 972"/>
                <a:gd name="T98" fmla="*/ 666 w 983"/>
                <a:gd name="T99" fmla="*/ 937 h 972"/>
                <a:gd name="T100" fmla="*/ 713 w 983"/>
                <a:gd name="T101" fmla="*/ 971 h 972"/>
                <a:gd name="T102" fmla="*/ 720 w 983"/>
                <a:gd name="T103" fmla="*/ 972 h 972"/>
                <a:gd name="T104" fmla="*/ 747 w 983"/>
                <a:gd name="T105" fmla="*/ 906 h 972"/>
                <a:gd name="T106" fmla="*/ 768 w 983"/>
                <a:gd name="T107" fmla="*/ 791 h 972"/>
                <a:gd name="T108" fmla="*/ 812 w 983"/>
                <a:gd name="T109" fmla="*/ 706 h 972"/>
                <a:gd name="T110" fmla="*/ 851 w 983"/>
                <a:gd name="T111" fmla="*/ 665 h 972"/>
                <a:gd name="T112" fmla="*/ 900 w 983"/>
                <a:gd name="T113" fmla="*/ 680 h 972"/>
                <a:gd name="T114" fmla="*/ 948 w 983"/>
                <a:gd name="T115" fmla="*/ 635 h 972"/>
                <a:gd name="T116" fmla="*/ 913 w 983"/>
                <a:gd name="T117" fmla="*/ 535 h 972"/>
                <a:gd name="T118" fmla="*/ 900 w 983"/>
                <a:gd name="T119" fmla="*/ 472 h 972"/>
                <a:gd name="T120" fmla="*/ 913 w 983"/>
                <a:gd name="T121" fmla="*/ 416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972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5" name="Freeform 30"/>
            <p:cNvSpPr/>
            <p:nvPr/>
          </p:nvSpPr>
          <p:spPr bwMode="auto">
            <a:xfrm>
              <a:off x="4939" y="2557"/>
              <a:ext cx="128" cy="134"/>
            </a:xfrm>
            <a:custGeom>
              <a:avLst/>
              <a:gdLst>
                <a:gd name="T0" fmla="*/ 19 w 277"/>
                <a:gd name="T1" fmla="*/ 234 h 288"/>
                <a:gd name="T2" fmla="*/ 76 w 277"/>
                <a:gd name="T3" fmla="*/ 266 h 288"/>
                <a:gd name="T4" fmla="*/ 105 w 277"/>
                <a:gd name="T5" fmla="*/ 288 h 288"/>
                <a:gd name="T6" fmla="*/ 119 w 277"/>
                <a:gd name="T7" fmla="*/ 275 h 288"/>
                <a:gd name="T8" fmla="*/ 264 w 277"/>
                <a:gd name="T9" fmla="*/ 197 h 288"/>
                <a:gd name="T10" fmla="*/ 207 w 277"/>
                <a:gd name="T11" fmla="*/ 112 h 288"/>
                <a:gd name="T12" fmla="*/ 102 w 277"/>
                <a:gd name="T13" fmla="*/ 64 h 288"/>
                <a:gd name="T14" fmla="*/ 63 w 277"/>
                <a:gd name="T15" fmla="*/ 9 h 288"/>
                <a:gd name="T16" fmla="*/ 29 w 277"/>
                <a:gd name="T17" fmla="*/ 12 h 288"/>
                <a:gd name="T18" fmla="*/ 35 w 277"/>
                <a:gd name="T19" fmla="*/ 49 h 288"/>
                <a:gd name="T20" fmla="*/ 73 w 277"/>
                <a:gd name="T21" fmla="*/ 87 h 288"/>
                <a:gd name="T22" fmla="*/ 40 w 277"/>
                <a:gd name="T23" fmla="*/ 110 h 288"/>
                <a:gd name="T24" fmla="*/ 47 w 277"/>
                <a:gd name="T25" fmla="*/ 155 h 288"/>
                <a:gd name="T26" fmla="*/ 21 w 277"/>
                <a:gd name="T27" fmla="*/ 194 h 288"/>
                <a:gd name="T28" fmla="*/ 0 w 277"/>
                <a:gd name="T29" fmla="*/ 219 h 288"/>
                <a:gd name="T30" fmla="*/ 19 w 277"/>
                <a:gd name="T31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88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6" name="Freeform 31"/>
            <p:cNvSpPr/>
            <p:nvPr/>
          </p:nvSpPr>
          <p:spPr bwMode="auto">
            <a:xfrm>
              <a:off x="4205" y="1864"/>
              <a:ext cx="781" cy="475"/>
            </a:xfrm>
            <a:custGeom>
              <a:avLst/>
              <a:gdLst>
                <a:gd name="T0" fmla="*/ 1555 w 1686"/>
                <a:gd name="T1" fmla="*/ 63 h 1025"/>
                <a:gd name="T2" fmla="*/ 1393 w 1686"/>
                <a:gd name="T3" fmla="*/ 100 h 1025"/>
                <a:gd name="T4" fmla="*/ 1262 w 1686"/>
                <a:gd name="T5" fmla="*/ 48 h 1025"/>
                <a:gd name="T6" fmla="*/ 1109 w 1686"/>
                <a:gd name="T7" fmla="*/ 119 h 1025"/>
                <a:gd name="T8" fmla="*/ 987 w 1686"/>
                <a:gd name="T9" fmla="*/ 260 h 1025"/>
                <a:gd name="T10" fmla="*/ 847 w 1686"/>
                <a:gd name="T11" fmla="*/ 185 h 1025"/>
                <a:gd name="T12" fmla="*/ 782 w 1686"/>
                <a:gd name="T13" fmla="*/ 41 h 1025"/>
                <a:gd name="T14" fmla="*/ 548 w 1686"/>
                <a:gd name="T15" fmla="*/ 35 h 1025"/>
                <a:gd name="T16" fmla="*/ 469 w 1686"/>
                <a:gd name="T17" fmla="*/ 144 h 1025"/>
                <a:gd name="T18" fmla="*/ 296 w 1686"/>
                <a:gd name="T19" fmla="*/ 238 h 1025"/>
                <a:gd name="T20" fmla="*/ 197 w 1686"/>
                <a:gd name="T21" fmla="*/ 313 h 1025"/>
                <a:gd name="T22" fmla="*/ 102 w 1686"/>
                <a:gd name="T23" fmla="*/ 469 h 1025"/>
                <a:gd name="T24" fmla="*/ 99 w 1686"/>
                <a:gd name="T25" fmla="*/ 600 h 1025"/>
                <a:gd name="T26" fmla="*/ 87 w 1686"/>
                <a:gd name="T27" fmla="*/ 695 h 1025"/>
                <a:gd name="T28" fmla="*/ 203 w 1686"/>
                <a:gd name="T29" fmla="*/ 677 h 1025"/>
                <a:gd name="T30" fmla="*/ 63 w 1686"/>
                <a:gd name="T31" fmla="*/ 832 h 1025"/>
                <a:gd name="T32" fmla="*/ 26 w 1686"/>
                <a:gd name="T33" fmla="*/ 923 h 1025"/>
                <a:gd name="T34" fmla="*/ 155 w 1686"/>
                <a:gd name="T35" fmla="*/ 990 h 1025"/>
                <a:gd name="T36" fmla="*/ 303 w 1686"/>
                <a:gd name="T37" fmla="*/ 990 h 1025"/>
                <a:gd name="T38" fmla="*/ 345 w 1686"/>
                <a:gd name="T39" fmla="*/ 996 h 1025"/>
                <a:gd name="T40" fmla="*/ 378 w 1686"/>
                <a:gd name="T41" fmla="*/ 915 h 1025"/>
                <a:gd name="T42" fmla="*/ 489 w 1686"/>
                <a:gd name="T43" fmla="*/ 898 h 1025"/>
                <a:gd name="T44" fmla="*/ 623 w 1686"/>
                <a:gd name="T45" fmla="*/ 975 h 1025"/>
                <a:gd name="T46" fmla="*/ 704 w 1686"/>
                <a:gd name="T47" fmla="*/ 940 h 1025"/>
                <a:gd name="T48" fmla="*/ 782 w 1686"/>
                <a:gd name="T49" fmla="*/ 955 h 1025"/>
                <a:gd name="T50" fmla="*/ 851 w 1686"/>
                <a:gd name="T51" fmla="*/ 897 h 1025"/>
                <a:gd name="T52" fmla="*/ 944 w 1686"/>
                <a:gd name="T53" fmla="*/ 793 h 1025"/>
                <a:gd name="T54" fmla="*/ 1057 w 1686"/>
                <a:gd name="T55" fmla="*/ 734 h 1025"/>
                <a:gd name="T56" fmla="*/ 1188 w 1686"/>
                <a:gd name="T57" fmla="*/ 556 h 1025"/>
                <a:gd name="T58" fmla="*/ 1297 w 1686"/>
                <a:gd name="T59" fmla="*/ 452 h 1025"/>
                <a:gd name="T60" fmla="*/ 1485 w 1686"/>
                <a:gd name="T61" fmla="*/ 248 h 1025"/>
                <a:gd name="T62" fmla="*/ 1651 w 1686"/>
                <a:gd name="T63" fmla="*/ 1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6" h="1025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7" name="Freeform 32"/>
            <p:cNvSpPr/>
            <p:nvPr/>
          </p:nvSpPr>
          <p:spPr bwMode="auto">
            <a:xfrm>
              <a:off x="4003" y="1366"/>
              <a:ext cx="624" cy="806"/>
            </a:xfrm>
            <a:custGeom>
              <a:avLst/>
              <a:gdLst>
                <a:gd name="T0" fmla="*/ 1147 w 1348"/>
                <a:gd name="T1" fmla="*/ 478 h 1740"/>
                <a:gd name="T2" fmla="*/ 1107 w 1348"/>
                <a:gd name="T3" fmla="*/ 375 h 1740"/>
                <a:gd name="T4" fmla="*/ 1066 w 1348"/>
                <a:gd name="T5" fmla="*/ 326 h 1740"/>
                <a:gd name="T6" fmla="*/ 909 w 1348"/>
                <a:gd name="T7" fmla="*/ 249 h 1740"/>
                <a:gd name="T8" fmla="*/ 861 w 1348"/>
                <a:gd name="T9" fmla="*/ 126 h 1740"/>
                <a:gd name="T10" fmla="*/ 721 w 1348"/>
                <a:gd name="T11" fmla="*/ 34 h 1740"/>
                <a:gd name="T12" fmla="*/ 577 w 1348"/>
                <a:gd name="T13" fmla="*/ 126 h 1740"/>
                <a:gd name="T14" fmla="*/ 568 w 1348"/>
                <a:gd name="T15" fmla="*/ 230 h 1740"/>
                <a:gd name="T16" fmla="*/ 419 w 1348"/>
                <a:gd name="T17" fmla="*/ 267 h 1740"/>
                <a:gd name="T18" fmla="*/ 223 w 1348"/>
                <a:gd name="T19" fmla="*/ 363 h 1740"/>
                <a:gd name="T20" fmla="*/ 109 w 1348"/>
                <a:gd name="T21" fmla="*/ 256 h 1740"/>
                <a:gd name="T22" fmla="*/ 39 w 1348"/>
                <a:gd name="T23" fmla="*/ 382 h 1740"/>
                <a:gd name="T24" fmla="*/ 22 w 1348"/>
                <a:gd name="T25" fmla="*/ 497 h 1740"/>
                <a:gd name="T26" fmla="*/ 79 w 1348"/>
                <a:gd name="T27" fmla="*/ 593 h 1740"/>
                <a:gd name="T28" fmla="*/ 118 w 1348"/>
                <a:gd name="T29" fmla="*/ 666 h 1740"/>
                <a:gd name="T30" fmla="*/ 116 w 1348"/>
                <a:gd name="T31" fmla="*/ 732 h 1740"/>
                <a:gd name="T32" fmla="*/ 155 w 1348"/>
                <a:gd name="T33" fmla="*/ 806 h 1740"/>
                <a:gd name="T34" fmla="*/ 201 w 1348"/>
                <a:gd name="T35" fmla="*/ 888 h 1740"/>
                <a:gd name="T36" fmla="*/ 164 w 1348"/>
                <a:gd name="T37" fmla="*/ 1008 h 1740"/>
                <a:gd name="T38" fmla="*/ 72 w 1348"/>
                <a:gd name="T39" fmla="*/ 1064 h 1740"/>
                <a:gd name="T40" fmla="*/ 33 w 1348"/>
                <a:gd name="T41" fmla="*/ 1171 h 1740"/>
                <a:gd name="T42" fmla="*/ 122 w 1348"/>
                <a:gd name="T43" fmla="*/ 1288 h 1740"/>
                <a:gd name="T44" fmla="*/ 181 w 1348"/>
                <a:gd name="T45" fmla="*/ 1399 h 1740"/>
                <a:gd name="T46" fmla="*/ 131 w 1348"/>
                <a:gd name="T47" fmla="*/ 1540 h 1740"/>
                <a:gd name="T48" fmla="*/ 122 w 1348"/>
                <a:gd name="T49" fmla="*/ 1683 h 1740"/>
                <a:gd name="T50" fmla="*/ 221 w 1348"/>
                <a:gd name="T51" fmla="*/ 1701 h 1740"/>
                <a:gd name="T52" fmla="*/ 360 w 1348"/>
                <a:gd name="T53" fmla="*/ 1724 h 1740"/>
                <a:gd name="T54" fmla="*/ 446 w 1348"/>
                <a:gd name="T55" fmla="*/ 1718 h 1740"/>
                <a:gd name="T56" fmla="*/ 536 w 1348"/>
                <a:gd name="T57" fmla="*/ 1717 h 1740"/>
                <a:gd name="T58" fmla="*/ 490 w 1348"/>
                <a:gd name="T59" fmla="*/ 1597 h 1740"/>
                <a:gd name="T60" fmla="*/ 582 w 1348"/>
                <a:gd name="T61" fmla="*/ 1477 h 1740"/>
                <a:gd name="T62" fmla="*/ 684 w 1348"/>
                <a:gd name="T63" fmla="*/ 1344 h 1740"/>
                <a:gd name="T64" fmla="*/ 792 w 1348"/>
                <a:gd name="T65" fmla="*/ 1241 h 1740"/>
                <a:gd name="T66" fmla="*/ 962 w 1348"/>
                <a:gd name="T67" fmla="*/ 1152 h 1740"/>
                <a:gd name="T68" fmla="*/ 924 w 1348"/>
                <a:gd name="T69" fmla="*/ 1018 h 1740"/>
                <a:gd name="T70" fmla="*/ 841 w 1348"/>
                <a:gd name="T71" fmla="*/ 1049 h 1740"/>
                <a:gd name="T72" fmla="*/ 723 w 1348"/>
                <a:gd name="T73" fmla="*/ 1021 h 1740"/>
                <a:gd name="T74" fmla="*/ 723 w 1348"/>
                <a:gd name="T75" fmla="*/ 907 h 1740"/>
                <a:gd name="T76" fmla="*/ 680 w 1348"/>
                <a:gd name="T77" fmla="*/ 805 h 1740"/>
                <a:gd name="T78" fmla="*/ 602 w 1348"/>
                <a:gd name="T79" fmla="*/ 860 h 1740"/>
                <a:gd name="T80" fmla="*/ 444 w 1348"/>
                <a:gd name="T81" fmla="*/ 843 h 1740"/>
                <a:gd name="T82" fmla="*/ 412 w 1348"/>
                <a:gd name="T83" fmla="*/ 721 h 1740"/>
                <a:gd name="T84" fmla="*/ 484 w 1348"/>
                <a:gd name="T85" fmla="*/ 663 h 1740"/>
                <a:gd name="T86" fmla="*/ 546 w 1348"/>
                <a:gd name="T87" fmla="*/ 540 h 1740"/>
                <a:gd name="T88" fmla="*/ 634 w 1348"/>
                <a:gd name="T89" fmla="*/ 482 h 1740"/>
                <a:gd name="T90" fmla="*/ 798 w 1348"/>
                <a:gd name="T91" fmla="*/ 552 h 1740"/>
                <a:gd name="T92" fmla="*/ 838 w 1348"/>
                <a:gd name="T93" fmla="*/ 649 h 1740"/>
                <a:gd name="T94" fmla="*/ 867 w 1348"/>
                <a:gd name="T95" fmla="*/ 757 h 1740"/>
                <a:gd name="T96" fmla="*/ 962 w 1348"/>
                <a:gd name="T97" fmla="*/ 824 h 1740"/>
                <a:gd name="T98" fmla="*/ 996 w 1348"/>
                <a:gd name="T99" fmla="*/ 895 h 1740"/>
                <a:gd name="T100" fmla="*/ 1123 w 1348"/>
                <a:gd name="T101" fmla="*/ 875 h 1740"/>
                <a:gd name="T102" fmla="*/ 1293 w 1348"/>
                <a:gd name="T103" fmla="*/ 667 h 1740"/>
                <a:gd name="T104" fmla="*/ 1251 w 1348"/>
                <a:gd name="T105" fmla="*/ 51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8" h="1740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8" name="Freeform 33"/>
            <p:cNvSpPr/>
            <p:nvPr/>
          </p:nvSpPr>
          <p:spPr bwMode="auto">
            <a:xfrm>
              <a:off x="4183" y="1579"/>
              <a:ext cx="205" cy="193"/>
            </a:xfrm>
            <a:custGeom>
              <a:avLst/>
              <a:gdLst>
                <a:gd name="T0" fmla="*/ 347 w 442"/>
                <a:gd name="T1" fmla="*/ 322 h 417"/>
                <a:gd name="T2" fmla="*/ 399 w 442"/>
                <a:gd name="T3" fmla="*/ 286 h 417"/>
                <a:gd name="T4" fmla="*/ 393 w 442"/>
                <a:gd name="T5" fmla="*/ 219 h 417"/>
                <a:gd name="T6" fmla="*/ 424 w 442"/>
                <a:gd name="T7" fmla="*/ 183 h 417"/>
                <a:gd name="T8" fmla="*/ 390 w 442"/>
                <a:gd name="T9" fmla="*/ 156 h 417"/>
                <a:gd name="T10" fmla="*/ 409 w 442"/>
                <a:gd name="T11" fmla="*/ 92 h 417"/>
                <a:gd name="T12" fmla="*/ 344 w 442"/>
                <a:gd name="T13" fmla="*/ 72 h 417"/>
                <a:gd name="T14" fmla="*/ 245 w 442"/>
                <a:gd name="T15" fmla="*/ 22 h 417"/>
                <a:gd name="T16" fmla="*/ 183 w 442"/>
                <a:gd name="T17" fmla="*/ 25 h 417"/>
                <a:gd name="T18" fmla="*/ 157 w 442"/>
                <a:gd name="T19" fmla="*/ 80 h 417"/>
                <a:gd name="T20" fmla="*/ 92 w 442"/>
                <a:gd name="T21" fmla="*/ 125 h 417"/>
                <a:gd name="T22" fmla="*/ 95 w 442"/>
                <a:gd name="T23" fmla="*/ 203 h 417"/>
                <a:gd name="T24" fmla="*/ 69 w 442"/>
                <a:gd name="T25" fmla="*/ 233 h 417"/>
                <a:gd name="T26" fmla="*/ 23 w 442"/>
                <a:gd name="T27" fmla="*/ 261 h 417"/>
                <a:gd name="T28" fmla="*/ 6 w 442"/>
                <a:gd name="T29" fmla="*/ 322 h 417"/>
                <a:gd name="T30" fmla="*/ 55 w 442"/>
                <a:gd name="T31" fmla="*/ 383 h 417"/>
                <a:gd name="T32" fmla="*/ 147 w 442"/>
                <a:gd name="T33" fmla="*/ 386 h 417"/>
                <a:gd name="T34" fmla="*/ 213 w 442"/>
                <a:gd name="T35" fmla="*/ 400 h 417"/>
                <a:gd name="T36" fmla="*/ 242 w 442"/>
                <a:gd name="T37" fmla="*/ 378 h 417"/>
                <a:gd name="T38" fmla="*/ 291 w 442"/>
                <a:gd name="T39" fmla="*/ 345 h 417"/>
                <a:gd name="T40" fmla="*/ 306 w 442"/>
                <a:gd name="T41" fmla="*/ 345 h 417"/>
                <a:gd name="T42" fmla="*/ 347 w 442"/>
                <a:gd name="T43" fmla="*/ 32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17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69" name="Freeform 34"/>
            <p:cNvSpPr/>
            <p:nvPr/>
          </p:nvSpPr>
          <p:spPr bwMode="auto">
            <a:xfrm>
              <a:off x="4323" y="1664"/>
              <a:ext cx="141" cy="196"/>
            </a:xfrm>
            <a:custGeom>
              <a:avLst/>
              <a:gdLst>
                <a:gd name="T0" fmla="*/ 292 w 306"/>
                <a:gd name="T1" fmla="*/ 223 h 423"/>
                <a:gd name="T2" fmla="*/ 272 w 306"/>
                <a:gd name="T3" fmla="*/ 181 h 423"/>
                <a:gd name="T4" fmla="*/ 243 w 306"/>
                <a:gd name="T5" fmla="*/ 162 h 423"/>
                <a:gd name="T6" fmla="*/ 177 w 306"/>
                <a:gd name="T7" fmla="*/ 114 h 423"/>
                <a:gd name="T8" fmla="*/ 180 w 306"/>
                <a:gd name="T9" fmla="*/ 50 h 423"/>
                <a:gd name="T10" fmla="*/ 148 w 306"/>
                <a:gd name="T11" fmla="*/ 6 h 423"/>
                <a:gd name="T12" fmla="*/ 123 w 306"/>
                <a:gd name="T13" fmla="*/ 0 h 423"/>
                <a:gd name="T14" fmla="*/ 92 w 306"/>
                <a:gd name="T15" fmla="*/ 36 h 423"/>
                <a:gd name="T16" fmla="*/ 98 w 306"/>
                <a:gd name="T17" fmla="*/ 103 h 423"/>
                <a:gd name="T18" fmla="*/ 46 w 306"/>
                <a:gd name="T19" fmla="*/ 139 h 423"/>
                <a:gd name="T20" fmla="*/ 5 w 306"/>
                <a:gd name="T21" fmla="*/ 162 h 423"/>
                <a:gd name="T22" fmla="*/ 20 w 306"/>
                <a:gd name="T23" fmla="*/ 200 h 423"/>
                <a:gd name="T24" fmla="*/ 33 w 306"/>
                <a:gd name="T25" fmla="*/ 264 h 423"/>
                <a:gd name="T26" fmla="*/ 17 w 306"/>
                <a:gd name="T27" fmla="*/ 314 h 423"/>
                <a:gd name="T28" fmla="*/ 33 w 306"/>
                <a:gd name="T29" fmla="*/ 378 h 423"/>
                <a:gd name="T30" fmla="*/ 92 w 306"/>
                <a:gd name="T31" fmla="*/ 381 h 423"/>
                <a:gd name="T32" fmla="*/ 151 w 306"/>
                <a:gd name="T33" fmla="*/ 406 h 423"/>
                <a:gd name="T34" fmla="*/ 207 w 306"/>
                <a:gd name="T35" fmla="*/ 392 h 423"/>
                <a:gd name="T36" fmla="*/ 234 w 306"/>
                <a:gd name="T37" fmla="*/ 375 h 423"/>
                <a:gd name="T38" fmla="*/ 236 w 306"/>
                <a:gd name="T39" fmla="*/ 362 h 423"/>
                <a:gd name="T40" fmla="*/ 280 w 306"/>
                <a:gd name="T41" fmla="*/ 269 h 423"/>
                <a:gd name="T42" fmla="*/ 306 w 306"/>
                <a:gd name="T43" fmla="*/ 252 h 423"/>
                <a:gd name="T44" fmla="*/ 292 w 306"/>
                <a:gd name="T45" fmla="*/ 2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423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70" name="Freeform 35"/>
            <p:cNvSpPr/>
            <p:nvPr/>
          </p:nvSpPr>
          <p:spPr bwMode="auto">
            <a:xfrm>
              <a:off x="5023" y="3295"/>
              <a:ext cx="201" cy="412"/>
            </a:xfrm>
            <a:custGeom>
              <a:avLst/>
              <a:gdLst>
                <a:gd name="T0" fmla="*/ 172 w 434"/>
                <a:gd name="T1" fmla="*/ 136 h 890"/>
                <a:gd name="T2" fmla="*/ 137 w 434"/>
                <a:gd name="T3" fmla="*/ 212 h 890"/>
                <a:gd name="T4" fmla="*/ 102 w 434"/>
                <a:gd name="T5" fmla="*/ 249 h 890"/>
                <a:gd name="T6" fmla="*/ 78 w 434"/>
                <a:gd name="T7" fmla="*/ 336 h 890"/>
                <a:gd name="T8" fmla="*/ 50 w 434"/>
                <a:gd name="T9" fmla="*/ 406 h 890"/>
                <a:gd name="T10" fmla="*/ 43 w 434"/>
                <a:gd name="T11" fmla="*/ 445 h 890"/>
                <a:gd name="T12" fmla="*/ 13 w 434"/>
                <a:gd name="T13" fmla="*/ 506 h 890"/>
                <a:gd name="T14" fmla="*/ 32 w 434"/>
                <a:gd name="T15" fmla="*/ 545 h 890"/>
                <a:gd name="T16" fmla="*/ 28 w 434"/>
                <a:gd name="T17" fmla="*/ 625 h 890"/>
                <a:gd name="T18" fmla="*/ 72 w 434"/>
                <a:gd name="T19" fmla="*/ 668 h 890"/>
                <a:gd name="T20" fmla="*/ 111 w 434"/>
                <a:gd name="T21" fmla="*/ 734 h 890"/>
                <a:gd name="T22" fmla="*/ 185 w 434"/>
                <a:gd name="T23" fmla="*/ 773 h 890"/>
                <a:gd name="T24" fmla="*/ 244 w 434"/>
                <a:gd name="T25" fmla="*/ 834 h 890"/>
                <a:gd name="T26" fmla="*/ 284 w 434"/>
                <a:gd name="T27" fmla="*/ 888 h 890"/>
                <a:gd name="T28" fmla="*/ 312 w 434"/>
                <a:gd name="T29" fmla="*/ 855 h 890"/>
                <a:gd name="T30" fmla="*/ 301 w 434"/>
                <a:gd name="T31" fmla="*/ 788 h 890"/>
                <a:gd name="T32" fmla="*/ 318 w 434"/>
                <a:gd name="T33" fmla="*/ 705 h 890"/>
                <a:gd name="T34" fmla="*/ 364 w 434"/>
                <a:gd name="T35" fmla="*/ 619 h 890"/>
                <a:gd name="T36" fmla="*/ 377 w 434"/>
                <a:gd name="T37" fmla="*/ 580 h 890"/>
                <a:gd name="T38" fmla="*/ 388 w 434"/>
                <a:gd name="T39" fmla="*/ 492 h 890"/>
                <a:gd name="T40" fmla="*/ 401 w 434"/>
                <a:gd name="T41" fmla="*/ 438 h 890"/>
                <a:gd name="T42" fmla="*/ 397 w 434"/>
                <a:gd name="T43" fmla="*/ 386 h 890"/>
                <a:gd name="T44" fmla="*/ 419 w 434"/>
                <a:gd name="T45" fmla="*/ 336 h 890"/>
                <a:gd name="T46" fmla="*/ 404 w 434"/>
                <a:gd name="T47" fmla="*/ 278 h 890"/>
                <a:gd name="T48" fmla="*/ 432 w 434"/>
                <a:gd name="T49" fmla="*/ 206 h 890"/>
                <a:gd name="T50" fmla="*/ 406 w 434"/>
                <a:gd name="T51" fmla="*/ 115 h 890"/>
                <a:gd name="T52" fmla="*/ 406 w 434"/>
                <a:gd name="T53" fmla="*/ 45 h 890"/>
                <a:gd name="T54" fmla="*/ 329 w 434"/>
                <a:gd name="T55" fmla="*/ 30 h 890"/>
                <a:gd name="T56" fmla="*/ 294 w 434"/>
                <a:gd name="T57" fmla="*/ 15 h 890"/>
                <a:gd name="T58" fmla="*/ 238 w 434"/>
                <a:gd name="T59" fmla="*/ 62 h 890"/>
                <a:gd name="T60" fmla="*/ 183 w 434"/>
                <a:gd name="T61" fmla="*/ 93 h 890"/>
                <a:gd name="T62" fmla="*/ 172 w 434"/>
                <a:gd name="T63" fmla="*/ 13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890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71" name="Freeform 36"/>
            <p:cNvSpPr/>
            <p:nvPr/>
          </p:nvSpPr>
          <p:spPr bwMode="auto">
            <a:xfrm>
              <a:off x="5438" y="3349"/>
              <a:ext cx="38" cy="22"/>
            </a:xfrm>
            <a:custGeom>
              <a:avLst/>
              <a:gdLst>
                <a:gd name="T0" fmla="*/ 53 w 81"/>
                <a:gd name="T1" fmla="*/ 2 h 48"/>
                <a:gd name="T2" fmla="*/ 5 w 81"/>
                <a:gd name="T3" fmla="*/ 19 h 48"/>
                <a:gd name="T4" fmla="*/ 31 w 81"/>
                <a:gd name="T5" fmla="*/ 45 h 48"/>
                <a:gd name="T6" fmla="*/ 53 w 81"/>
                <a:gd name="T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8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73" name="Freeform 37"/>
            <p:cNvSpPr/>
            <p:nvPr/>
          </p:nvSpPr>
          <p:spPr bwMode="auto">
            <a:xfrm>
              <a:off x="5489" y="3325"/>
              <a:ext cx="25" cy="32"/>
            </a:xfrm>
            <a:custGeom>
              <a:avLst/>
              <a:gdLst>
                <a:gd name="T0" fmla="*/ 33 w 55"/>
                <a:gd name="T1" fmla="*/ 0 h 69"/>
                <a:gd name="T2" fmla="*/ 3 w 55"/>
                <a:gd name="T3" fmla="*/ 34 h 69"/>
                <a:gd name="T4" fmla="*/ 35 w 55"/>
                <a:gd name="T5" fmla="*/ 50 h 69"/>
                <a:gd name="T6" fmla="*/ 33 w 5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9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  <p:sp>
          <p:nvSpPr>
            <p:cNvPr id="74" name="Freeform 38"/>
            <p:cNvSpPr/>
            <p:nvPr/>
          </p:nvSpPr>
          <p:spPr bwMode="auto">
            <a:xfrm>
              <a:off x="5605" y="3264"/>
              <a:ext cx="36" cy="26"/>
            </a:xfrm>
            <a:custGeom>
              <a:avLst/>
              <a:gdLst>
                <a:gd name="T0" fmla="*/ 45 w 78"/>
                <a:gd name="T1" fmla="*/ 9 h 55"/>
                <a:gd name="T2" fmla="*/ 2 w 78"/>
                <a:gd name="T3" fmla="*/ 11 h 55"/>
                <a:gd name="T4" fmla="*/ 19 w 78"/>
                <a:gd name="T5" fmla="*/ 40 h 55"/>
                <a:gd name="T6" fmla="*/ 50 w 78"/>
                <a:gd name="T7" fmla="*/ 44 h 55"/>
                <a:gd name="T8" fmla="*/ 45 w 78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w="12700" cap="rnd" cmpd="sng">
              <a:solidFill>
                <a:schemeClr val="bg1"/>
              </a:solidFill>
              <a:prstDash val="solid"/>
              <a:round/>
            </a:ln>
          </p:spPr>
          <p:txBody>
            <a:bodyPr vert="horz" wrap="square" lIns="68540" tIns="34269" rIns="68540" bIns="34269" numCol="1" anchor="t" anchorCtr="0" compatLnSpc="1"/>
            <a:lstStyle>
              <a:defPPr>
                <a:defRPr lang="en-US"/>
              </a:defPPr>
              <a:lvl1pPr marL="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1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5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9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365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1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930" algn="l" defTabSz="1828165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50" b="1" dirty="0"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4580718" y="1157374"/>
            <a:ext cx="2261870" cy="1419884"/>
            <a:chOff x="501523" y="3719132"/>
            <a:chExt cx="3201278" cy="2084894"/>
          </a:xfrm>
        </p:grpSpPr>
        <p:sp>
          <p:nvSpPr>
            <p:cNvPr id="76" name="íṥḻíḓè"/>
            <p:cNvSpPr txBox="1"/>
            <p:nvPr/>
          </p:nvSpPr>
          <p:spPr bwMode="auto">
            <a:xfrm>
              <a:off x="781927" y="3719132"/>
              <a:ext cx="2920874" cy="82051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60" tIns="35079" rIns="67460" bIns="35079" anchor="ctr" anchorCtr="0">
              <a:normAutofit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Northwest region: high wind speeds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77" name="ïšḻíḑé"/>
            <p:cNvSpPr/>
            <p:nvPr/>
          </p:nvSpPr>
          <p:spPr bwMode="auto">
            <a:xfrm rot="1239878">
              <a:off x="501523" y="4131479"/>
              <a:ext cx="266513" cy="396687"/>
            </a:xfrm>
            <a:custGeom>
              <a:avLst/>
              <a:gdLst>
                <a:gd name="T0" fmla="*/ 1753 w 1816"/>
                <a:gd name="T1" fmla="*/ 1448 h 2745"/>
                <a:gd name="T2" fmla="*/ 1297 w 1816"/>
                <a:gd name="T3" fmla="*/ 2563 h 2745"/>
                <a:gd name="T4" fmla="*/ 182 w 1816"/>
                <a:gd name="T5" fmla="*/ 2106 h 2745"/>
                <a:gd name="T6" fmla="*/ 638 w 1816"/>
                <a:gd name="T7" fmla="*/ 991 h 2745"/>
                <a:gd name="T8" fmla="*/ 1753 w 1816"/>
                <a:gd name="T9" fmla="*/ 1448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2745">
                  <a:moveTo>
                    <a:pt x="1753" y="1448"/>
                  </a:moveTo>
                  <a:cubicBezTo>
                    <a:pt x="1816" y="1914"/>
                    <a:pt x="1731" y="2381"/>
                    <a:pt x="1297" y="2563"/>
                  </a:cubicBezTo>
                  <a:cubicBezTo>
                    <a:pt x="863" y="2745"/>
                    <a:pt x="363" y="2540"/>
                    <a:pt x="182" y="2106"/>
                  </a:cubicBezTo>
                  <a:cubicBezTo>
                    <a:pt x="0" y="1672"/>
                    <a:pt x="429" y="1413"/>
                    <a:pt x="638" y="991"/>
                  </a:cubicBezTo>
                  <a:cubicBezTo>
                    <a:pt x="1064" y="136"/>
                    <a:pt x="1559" y="0"/>
                    <a:pt x="1753" y="144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40" tIns="34269" rIns="68540" bIns="34269" numCol="1" spcCol="0" rtlCol="0" fromWordArt="0" anchor="ctr" anchorCtr="0" forceAA="0" compatLnSpc="1">
              <a:normAutofit fontScale="92500" lnSpcReduction="10000"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/>
              <a:endParaRPr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8" name="straight-right-arrow_57116"/>
            <p:cNvSpPr>
              <a:spLocks noChangeAspect="1"/>
            </p:cNvSpPr>
            <p:nvPr/>
          </p:nvSpPr>
          <p:spPr bwMode="auto">
            <a:xfrm rot="3049361">
              <a:off x="1906690" y="5425263"/>
              <a:ext cx="511468" cy="246058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827813" y="4578571"/>
              <a:ext cx="2339411" cy="103776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WD190-6250/6660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WD200-7150/7700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WD200-8340/8500/9100</a:t>
              </a:r>
              <a:endParaRPr lang="en-US" altLang="zh-CN" sz="1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WD220/230-8500/10000</a:t>
              </a:r>
              <a:endParaRPr lang="en-US" altLang="zh-CN" sz="1000" b="1" dirty="0" smtClean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9185253" y="1294012"/>
            <a:ext cx="2195633" cy="1217224"/>
            <a:chOff x="37729" y="3331744"/>
            <a:chExt cx="3177204" cy="2174794"/>
          </a:xfrm>
        </p:grpSpPr>
        <p:sp>
          <p:nvSpPr>
            <p:cNvPr id="82" name="íṥḻíḓè"/>
            <p:cNvSpPr txBox="1"/>
            <p:nvPr/>
          </p:nvSpPr>
          <p:spPr bwMode="auto">
            <a:xfrm>
              <a:off x="258458" y="3331744"/>
              <a:ext cx="2194945" cy="998807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60" tIns="35079" rIns="67460" bIns="35079" anchor="ctr" anchorCtr="0">
              <a:normAutofit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Northeast region: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spcBef>
                  <a:spcPct val="0"/>
                </a:spcBef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medium to high wind speeds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3" name="ïšḻíḑé"/>
            <p:cNvSpPr/>
            <p:nvPr/>
          </p:nvSpPr>
          <p:spPr bwMode="auto">
            <a:xfrm rot="1239878">
              <a:off x="548977" y="4086721"/>
              <a:ext cx="266513" cy="396687"/>
            </a:xfrm>
            <a:custGeom>
              <a:avLst/>
              <a:gdLst>
                <a:gd name="T0" fmla="*/ 1753 w 1816"/>
                <a:gd name="T1" fmla="*/ 1448 h 2745"/>
                <a:gd name="T2" fmla="*/ 1297 w 1816"/>
                <a:gd name="T3" fmla="*/ 2563 h 2745"/>
                <a:gd name="T4" fmla="*/ 182 w 1816"/>
                <a:gd name="T5" fmla="*/ 2106 h 2745"/>
                <a:gd name="T6" fmla="*/ 638 w 1816"/>
                <a:gd name="T7" fmla="*/ 991 h 2745"/>
                <a:gd name="T8" fmla="*/ 1753 w 1816"/>
                <a:gd name="T9" fmla="*/ 1448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2745">
                  <a:moveTo>
                    <a:pt x="1753" y="1448"/>
                  </a:moveTo>
                  <a:cubicBezTo>
                    <a:pt x="1816" y="1914"/>
                    <a:pt x="1731" y="2381"/>
                    <a:pt x="1297" y="2563"/>
                  </a:cubicBezTo>
                  <a:cubicBezTo>
                    <a:pt x="863" y="2745"/>
                    <a:pt x="363" y="2540"/>
                    <a:pt x="182" y="2106"/>
                  </a:cubicBezTo>
                  <a:cubicBezTo>
                    <a:pt x="0" y="1672"/>
                    <a:pt x="429" y="1413"/>
                    <a:pt x="638" y="991"/>
                  </a:cubicBezTo>
                  <a:cubicBezTo>
                    <a:pt x="1064" y="136"/>
                    <a:pt x="1559" y="0"/>
                    <a:pt x="1753" y="1448"/>
                  </a:cubicBezTo>
                  <a:close/>
                </a:path>
              </a:pathLst>
            </a:custGeom>
            <a:solidFill>
              <a:schemeClr val="accent6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40" tIns="34269" rIns="68540" bIns="34269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/>
              <a:endParaRPr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4" name="straight-right-arrow_57116"/>
            <p:cNvSpPr>
              <a:spLocks noChangeAspect="1"/>
            </p:cNvSpPr>
            <p:nvPr/>
          </p:nvSpPr>
          <p:spPr bwMode="auto">
            <a:xfrm rot="8790349">
              <a:off x="37729" y="4351901"/>
              <a:ext cx="410452" cy="306617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944868" y="4516719"/>
              <a:ext cx="2270065" cy="98981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WD200-6250/6660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WD200-7150/8340/8500</a:t>
              </a:r>
              <a:endParaRPr lang="en-US" altLang="zh-CN" sz="1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rgbClr val="FF0000"/>
                  </a:solidFill>
                  <a:cs typeface="+mn-ea"/>
                  <a:sym typeface="+mn-lt"/>
                </a:rPr>
                <a:t>WD220-7150/8500</a:t>
              </a:r>
              <a:endParaRPr lang="en-US" altLang="zh-CN" sz="1000" b="1" dirty="0" smtClean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9341605" y="4443759"/>
            <a:ext cx="2982117" cy="839339"/>
            <a:chOff x="59070" y="3936620"/>
            <a:chExt cx="4220663" cy="1499641"/>
          </a:xfrm>
        </p:grpSpPr>
        <p:sp>
          <p:nvSpPr>
            <p:cNvPr id="87" name="íṥḻíḓè"/>
            <p:cNvSpPr txBox="1"/>
            <p:nvPr/>
          </p:nvSpPr>
          <p:spPr bwMode="auto">
            <a:xfrm>
              <a:off x="875710" y="3936620"/>
              <a:ext cx="3404023" cy="446732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60" tIns="35079" rIns="67460" bIns="35079" anchor="ctr" anchorCtr="0"/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Central mountains: 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spcBef>
                  <a:spcPct val="0"/>
                </a:spcBef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low wind speed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88" name="ïšḻíḑé"/>
            <p:cNvSpPr/>
            <p:nvPr/>
          </p:nvSpPr>
          <p:spPr bwMode="auto">
            <a:xfrm rot="1239878">
              <a:off x="550101" y="4018892"/>
              <a:ext cx="266513" cy="396687"/>
            </a:xfrm>
            <a:custGeom>
              <a:avLst/>
              <a:gdLst>
                <a:gd name="T0" fmla="*/ 1753 w 1816"/>
                <a:gd name="T1" fmla="*/ 1448 h 2745"/>
                <a:gd name="T2" fmla="*/ 1297 w 1816"/>
                <a:gd name="T3" fmla="*/ 2563 h 2745"/>
                <a:gd name="T4" fmla="*/ 182 w 1816"/>
                <a:gd name="T5" fmla="*/ 2106 h 2745"/>
                <a:gd name="T6" fmla="*/ 638 w 1816"/>
                <a:gd name="T7" fmla="*/ 991 h 2745"/>
                <a:gd name="T8" fmla="*/ 1753 w 1816"/>
                <a:gd name="T9" fmla="*/ 1448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2745">
                  <a:moveTo>
                    <a:pt x="1753" y="1448"/>
                  </a:moveTo>
                  <a:cubicBezTo>
                    <a:pt x="1816" y="1914"/>
                    <a:pt x="1731" y="2381"/>
                    <a:pt x="1297" y="2563"/>
                  </a:cubicBezTo>
                  <a:cubicBezTo>
                    <a:pt x="863" y="2745"/>
                    <a:pt x="363" y="2540"/>
                    <a:pt x="182" y="2106"/>
                  </a:cubicBezTo>
                  <a:cubicBezTo>
                    <a:pt x="0" y="1672"/>
                    <a:pt x="429" y="1413"/>
                    <a:pt x="638" y="991"/>
                  </a:cubicBezTo>
                  <a:cubicBezTo>
                    <a:pt x="1064" y="136"/>
                    <a:pt x="1559" y="0"/>
                    <a:pt x="1753" y="144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40" tIns="34269" rIns="68540" bIns="34269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/>
              <a:endParaRPr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0" name="straight-right-arrow_57116"/>
            <p:cNvSpPr>
              <a:spLocks noChangeAspect="1"/>
            </p:cNvSpPr>
            <p:nvPr/>
          </p:nvSpPr>
          <p:spPr bwMode="auto">
            <a:xfrm rot="10635042">
              <a:off x="59070" y="4116559"/>
              <a:ext cx="410452" cy="306618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963501" y="4448068"/>
              <a:ext cx="1787906" cy="988193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WD190-4500/5000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WD200-5000/5560</a:t>
              </a:r>
              <a:endParaRPr lang="en-US" altLang="zh-CN" sz="1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>
                  <a:solidFill>
                    <a:srgbClr val="FF0000"/>
                  </a:solidFill>
                  <a:cs typeface="+mn-ea"/>
                  <a:sym typeface="+mn-lt"/>
                </a:rPr>
                <a:t>WD220-5560/6250</a:t>
              </a:r>
              <a:endParaRPr lang="en-US" altLang="zh-CN" sz="1000" b="1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9184428" y="3116923"/>
            <a:ext cx="2405119" cy="1013163"/>
            <a:chOff x="77775" y="3950502"/>
            <a:chExt cx="3404023" cy="1810207"/>
          </a:xfrm>
        </p:grpSpPr>
        <p:sp>
          <p:nvSpPr>
            <p:cNvPr id="93" name="íṥḻíḓè"/>
            <p:cNvSpPr txBox="1"/>
            <p:nvPr/>
          </p:nvSpPr>
          <p:spPr bwMode="auto">
            <a:xfrm>
              <a:off x="77775" y="3950502"/>
              <a:ext cx="3404023" cy="44673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60" tIns="35079" rIns="67460" bIns="35079" anchor="ctr" anchorCtr="0"/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Central Plains: </a:t>
              </a:r>
              <a:endParaRPr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spcBef>
                  <a:spcPct val="0"/>
                </a:spcBef>
              </a:pPr>
              <a:r>
                <a:rPr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low wind speed, high </a:t>
              </a:r>
              <a:r>
                <a:rPr 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wind </a:t>
              </a:r>
              <a:r>
                <a:rPr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shear</a:t>
              </a:r>
              <a:endParaRPr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94" name="ïšḻíḑé"/>
            <p:cNvSpPr/>
            <p:nvPr/>
          </p:nvSpPr>
          <p:spPr bwMode="auto">
            <a:xfrm rot="1239878">
              <a:off x="602179" y="4417391"/>
              <a:ext cx="266513" cy="396687"/>
            </a:xfrm>
            <a:custGeom>
              <a:avLst/>
              <a:gdLst>
                <a:gd name="T0" fmla="*/ 1753 w 1816"/>
                <a:gd name="T1" fmla="*/ 1448 h 2745"/>
                <a:gd name="T2" fmla="*/ 1297 w 1816"/>
                <a:gd name="T3" fmla="*/ 2563 h 2745"/>
                <a:gd name="T4" fmla="*/ 182 w 1816"/>
                <a:gd name="T5" fmla="*/ 2106 h 2745"/>
                <a:gd name="T6" fmla="*/ 638 w 1816"/>
                <a:gd name="T7" fmla="*/ 991 h 2745"/>
                <a:gd name="T8" fmla="*/ 1753 w 1816"/>
                <a:gd name="T9" fmla="*/ 1448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2745">
                  <a:moveTo>
                    <a:pt x="1753" y="1448"/>
                  </a:moveTo>
                  <a:cubicBezTo>
                    <a:pt x="1816" y="1914"/>
                    <a:pt x="1731" y="2381"/>
                    <a:pt x="1297" y="2563"/>
                  </a:cubicBezTo>
                  <a:cubicBezTo>
                    <a:pt x="863" y="2745"/>
                    <a:pt x="363" y="2540"/>
                    <a:pt x="182" y="2106"/>
                  </a:cubicBezTo>
                  <a:cubicBezTo>
                    <a:pt x="0" y="1672"/>
                    <a:pt x="429" y="1413"/>
                    <a:pt x="638" y="991"/>
                  </a:cubicBezTo>
                  <a:cubicBezTo>
                    <a:pt x="1064" y="136"/>
                    <a:pt x="1559" y="0"/>
                    <a:pt x="1753" y="14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40" tIns="34269" rIns="68540" bIns="34269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/>
              <a:endParaRPr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5" name="straight-right-arrow_57116"/>
            <p:cNvSpPr>
              <a:spLocks noChangeAspect="1"/>
            </p:cNvSpPr>
            <p:nvPr/>
          </p:nvSpPr>
          <p:spPr bwMode="auto">
            <a:xfrm rot="9343965">
              <a:off x="77910" y="4654687"/>
              <a:ext cx="410452" cy="306617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936710" y="4495937"/>
              <a:ext cx="1952504" cy="126477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WD200-5000/5560</a:t>
              </a:r>
              <a:endParaRPr lang="en-US" altLang="zh-CN" sz="1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WD200-6250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WD220-7150</a:t>
              </a:r>
              <a:endParaRPr lang="en-US" altLang="zh-CN" sz="1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zh-CN" altLang="en-US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高塔（</a:t>
              </a:r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160</a:t>
              </a:r>
              <a:r>
                <a:rPr lang="zh-CN" altLang="en-US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米及以上）          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5839757" y="5415410"/>
            <a:ext cx="2650147" cy="1206178"/>
            <a:chOff x="151971" y="3127773"/>
            <a:chExt cx="3750818" cy="2155068"/>
          </a:xfrm>
        </p:grpSpPr>
        <p:sp>
          <p:nvSpPr>
            <p:cNvPr id="100" name="íṥḻíḓè"/>
            <p:cNvSpPr txBox="1"/>
            <p:nvPr/>
          </p:nvSpPr>
          <p:spPr bwMode="auto">
            <a:xfrm>
              <a:off x="498765" y="4054431"/>
              <a:ext cx="3404024" cy="446735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60" tIns="35079" rIns="67460" bIns="35079" anchor="ctr" anchorCtr="0"/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Southwestern mountains: 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spcBef>
                  <a:spcPct val="0"/>
                </a:spcBef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medium to high wind speeds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1" name="ïšḻíḑé"/>
            <p:cNvSpPr/>
            <p:nvPr/>
          </p:nvSpPr>
          <p:spPr bwMode="auto">
            <a:xfrm rot="1239878">
              <a:off x="151971" y="4106965"/>
              <a:ext cx="266513" cy="396687"/>
            </a:xfrm>
            <a:custGeom>
              <a:avLst/>
              <a:gdLst>
                <a:gd name="T0" fmla="*/ 1753 w 1816"/>
                <a:gd name="T1" fmla="*/ 1448 h 2745"/>
                <a:gd name="T2" fmla="*/ 1297 w 1816"/>
                <a:gd name="T3" fmla="*/ 2563 h 2745"/>
                <a:gd name="T4" fmla="*/ 182 w 1816"/>
                <a:gd name="T5" fmla="*/ 2106 h 2745"/>
                <a:gd name="T6" fmla="*/ 638 w 1816"/>
                <a:gd name="T7" fmla="*/ 991 h 2745"/>
                <a:gd name="T8" fmla="*/ 1753 w 1816"/>
                <a:gd name="T9" fmla="*/ 1448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2745">
                  <a:moveTo>
                    <a:pt x="1753" y="1448"/>
                  </a:moveTo>
                  <a:cubicBezTo>
                    <a:pt x="1816" y="1914"/>
                    <a:pt x="1731" y="2381"/>
                    <a:pt x="1297" y="2563"/>
                  </a:cubicBezTo>
                  <a:cubicBezTo>
                    <a:pt x="863" y="2745"/>
                    <a:pt x="363" y="2540"/>
                    <a:pt x="182" y="2106"/>
                  </a:cubicBezTo>
                  <a:cubicBezTo>
                    <a:pt x="0" y="1672"/>
                    <a:pt x="429" y="1413"/>
                    <a:pt x="638" y="991"/>
                  </a:cubicBezTo>
                  <a:cubicBezTo>
                    <a:pt x="1064" y="136"/>
                    <a:pt x="1559" y="0"/>
                    <a:pt x="1753" y="1448"/>
                  </a:cubicBezTo>
                  <a:close/>
                </a:path>
              </a:pathLst>
            </a:custGeom>
            <a:solidFill>
              <a:srgbClr val="33B5AE"/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40" tIns="34269" rIns="68540" bIns="34269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/>
              <a:endParaRPr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2" name="straight-right-arrow_57116"/>
            <p:cNvSpPr>
              <a:spLocks noChangeAspect="1"/>
            </p:cNvSpPr>
            <p:nvPr/>
          </p:nvSpPr>
          <p:spPr bwMode="auto">
            <a:xfrm rot="14615889">
              <a:off x="2347215" y="3265405"/>
              <a:ext cx="518151" cy="242887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rgbClr val="33B5AE"/>
            </a:solidFill>
            <a:ln>
              <a:noFill/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1198640" y="4567968"/>
              <a:ext cx="1927338" cy="714873"/>
            </a:xfrm>
            <a:prstGeom prst="rect">
              <a:avLst/>
            </a:prstGeom>
            <a:solidFill>
              <a:srgbClr val="33B5AE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WD200-5000/5560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WD190-4500/5000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620385" y="5430044"/>
            <a:ext cx="2933219" cy="939638"/>
            <a:chOff x="34118" y="4039430"/>
            <a:chExt cx="4151456" cy="1678841"/>
          </a:xfrm>
        </p:grpSpPr>
        <p:sp>
          <p:nvSpPr>
            <p:cNvPr id="105" name="íṥḻíḓè"/>
            <p:cNvSpPr txBox="1"/>
            <p:nvPr/>
          </p:nvSpPr>
          <p:spPr bwMode="auto">
            <a:xfrm>
              <a:off x="781551" y="4107970"/>
              <a:ext cx="3404023" cy="44673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60" tIns="35079" rIns="67460" bIns="35079" anchor="ctr" anchorCtr="0"/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Coastal region: 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spcBef>
                  <a:spcPct val="0"/>
                </a:spcBef>
              </a:pP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typhoon resistance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06" name="ïšḻíḑé"/>
            <p:cNvSpPr/>
            <p:nvPr/>
          </p:nvSpPr>
          <p:spPr bwMode="auto">
            <a:xfrm rot="1239878">
              <a:off x="501523" y="4131479"/>
              <a:ext cx="266513" cy="396687"/>
            </a:xfrm>
            <a:custGeom>
              <a:avLst/>
              <a:gdLst>
                <a:gd name="T0" fmla="*/ 1753 w 1816"/>
                <a:gd name="T1" fmla="*/ 1448 h 2745"/>
                <a:gd name="T2" fmla="*/ 1297 w 1816"/>
                <a:gd name="T3" fmla="*/ 2563 h 2745"/>
                <a:gd name="T4" fmla="*/ 182 w 1816"/>
                <a:gd name="T5" fmla="*/ 2106 h 2745"/>
                <a:gd name="T6" fmla="*/ 638 w 1816"/>
                <a:gd name="T7" fmla="*/ 991 h 2745"/>
                <a:gd name="T8" fmla="*/ 1753 w 1816"/>
                <a:gd name="T9" fmla="*/ 1448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2745">
                  <a:moveTo>
                    <a:pt x="1753" y="1448"/>
                  </a:moveTo>
                  <a:cubicBezTo>
                    <a:pt x="1816" y="1914"/>
                    <a:pt x="1731" y="2381"/>
                    <a:pt x="1297" y="2563"/>
                  </a:cubicBezTo>
                  <a:cubicBezTo>
                    <a:pt x="863" y="2745"/>
                    <a:pt x="363" y="2540"/>
                    <a:pt x="182" y="2106"/>
                  </a:cubicBezTo>
                  <a:cubicBezTo>
                    <a:pt x="0" y="1672"/>
                    <a:pt x="429" y="1413"/>
                    <a:pt x="638" y="991"/>
                  </a:cubicBezTo>
                  <a:cubicBezTo>
                    <a:pt x="1064" y="136"/>
                    <a:pt x="1559" y="0"/>
                    <a:pt x="1753" y="14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40" tIns="34269" rIns="68540" bIns="34269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/>
              <a:endParaRPr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straight-right-arrow_57116"/>
            <p:cNvSpPr>
              <a:spLocks noChangeAspect="1"/>
            </p:cNvSpPr>
            <p:nvPr/>
          </p:nvSpPr>
          <p:spPr bwMode="auto">
            <a:xfrm rot="13333233">
              <a:off x="34118" y="4039430"/>
              <a:ext cx="410452" cy="306617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1350" dirty="0">
                <a:cs typeface="+mn-ea"/>
                <a:sym typeface="+mn-lt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903577" y="4730080"/>
              <a:ext cx="1650374" cy="98819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WD156-4500T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WD190-5000T</a:t>
              </a:r>
              <a:endParaRPr lang="en-US" altLang="zh-CN" sz="1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>
                  <a:solidFill>
                    <a:schemeClr val="bg1"/>
                  </a:solidFill>
                  <a:cs typeface="+mn-ea"/>
                  <a:sym typeface="+mn-lt"/>
                </a:rPr>
                <a:t>W190/200-6250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4715841" y="4780125"/>
            <a:ext cx="2603100" cy="1036320"/>
            <a:chOff x="878965" y="3998862"/>
            <a:chExt cx="3684230" cy="1851584"/>
          </a:xfrm>
        </p:grpSpPr>
        <p:sp>
          <p:nvSpPr>
            <p:cNvPr id="110" name="íṥḻíḓè"/>
            <p:cNvSpPr txBox="1"/>
            <p:nvPr/>
          </p:nvSpPr>
          <p:spPr bwMode="auto">
            <a:xfrm>
              <a:off x="1159172" y="4142200"/>
              <a:ext cx="3404023" cy="44673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60" tIns="35079" rIns="67460" bIns="35079" anchor="ctr" anchorCtr="0"/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P</a:t>
              </a:r>
              <a:r>
                <a:rPr lang="zh-CN" altLang="en-US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lateau：</a:t>
              </a:r>
              <a:endParaRPr lang="zh-CN" altLang="en-US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11" name="ïšḻíḑé"/>
            <p:cNvSpPr/>
            <p:nvPr/>
          </p:nvSpPr>
          <p:spPr bwMode="auto">
            <a:xfrm rot="1239878">
              <a:off x="878965" y="4146409"/>
              <a:ext cx="266513" cy="396687"/>
            </a:xfrm>
            <a:custGeom>
              <a:avLst/>
              <a:gdLst>
                <a:gd name="T0" fmla="*/ 1753 w 1816"/>
                <a:gd name="T1" fmla="*/ 1448 h 2745"/>
                <a:gd name="T2" fmla="*/ 1297 w 1816"/>
                <a:gd name="T3" fmla="*/ 2563 h 2745"/>
                <a:gd name="T4" fmla="*/ 182 w 1816"/>
                <a:gd name="T5" fmla="*/ 2106 h 2745"/>
                <a:gd name="T6" fmla="*/ 638 w 1816"/>
                <a:gd name="T7" fmla="*/ 991 h 2745"/>
                <a:gd name="T8" fmla="*/ 1753 w 1816"/>
                <a:gd name="T9" fmla="*/ 1448 h 2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6" h="2745">
                  <a:moveTo>
                    <a:pt x="1753" y="1448"/>
                  </a:moveTo>
                  <a:cubicBezTo>
                    <a:pt x="1816" y="1914"/>
                    <a:pt x="1731" y="2381"/>
                    <a:pt x="1297" y="2563"/>
                  </a:cubicBezTo>
                  <a:cubicBezTo>
                    <a:pt x="863" y="2745"/>
                    <a:pt x="363" y="2540"/>
                    <a:pt x="182" y="2106"/>
                  </a:cubicBezTo>
                  <a:cubicBezTo>
                    <a:pt x="0" y="1672"/>
                    <a:pt x="429" y="1413"/>
                    <a:pt x="638" y="991"/>
                  </a:cubicBezTo>
                  <a:cubicBezTo>
                    <a:pt x="1064" y="136"/>
                    <a:pt x="1559" y="0"/>
                    <a:pt x="1753" y="144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9050" cap="rnd">
              <a:solidFill>
                <a:schemeClr val="bg1"/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40" tIns="34269" rIns="68540" bIns="34269" numCol="1" spcCol="0" rtlCol="0" fromWordArt="0" anchor="ctr" anchorCtr="0" forceAA="0" compatLnSpc="1">
              <a:normAutofit fontScale="77500" lnSpcReduction="20000"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165"/>
              <a:endParaRPr sz="150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2" name="straight-right-arrow_57116"/>
            <p:cNvSpPr>
              <a:spLocks noChangeAspect="1"/>
            </p:cNvSpPr>
            <p:nvPr/>
          </p:nvSpPr>
          <p:spPr bwMode="auto">
            <a:xfrm rot="18780977">
              <a:off x="2252246" y="4136494"/>
              <a:ext cx="518151" cy="242887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txBody>
            <a:bodyPr/>
            <a:lstStyle/>
            <a:p>
              <a:endParaRPr lang="zh-CN" altLang="en-US" sz="1350">
                <a:cs typeface="+mn-ea"/>
                <a:sym typeface="+mn-lt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1228571" y="4635344"/>
              <a:ext cx="1966423" cy="121510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rtlCol="0">
              <a:noAutofit/>
            </a:bodyPr>
            <a:lstStyle/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WD131-2000/2200</a:t>
              </a:r>
              <a:endParaRPr lang="en-US" altLang="zh-CN" sz="1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156-3300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 smtClean="0">
                  <a:solidFill>
                    <a:schemeClr val="bg1"/>
                  </a:solidFill>
                  <a:cs typeface="+mn-ea"/>
                  <a:sym typeface="+mn-lt"/>
                </a:rPr>
                <a:t>WD190-5000</a:t>
              </a:r>
              <a:endParaRPr lang="en-US" altLang="zh-CN" sz="1000" b="1" dirty="0" smtClean="0">
                <a:solidFill>
                  <a:schemeClr val="bg1"/>
                </a:solidFill>
                <a:cs typeface="+mn-ea"/>
                <a:sym typeface="+mn-lt"/>
              </a:endParaRPr>
            </a:p>
            <a:p>
              <a:r>
                <a:rPr lang="en-US" altLang="zh-CN" sz="1000" b="1" dirty="0">
                  <a:solidFill>
                    <a:schemeClr val="bg1"/>
                  </a:solidFill>
                  <a:cs typeface="+mn-ea"/>
                  <a:sym typeface="+mn-lt"/>
                </a:rPr>
                <a:t>WD200-5000</a:t>
              </a:r>
              <a:endParaRPr lang="en-US" altLang="zh-CN" sz="1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40980" y="1665789"/>
            <a:ext cx="4497479" cy="1198879"/>
            <a:chOff x="906151" y="1890287"/>
            <a:chExt cx="5011882" cy="866961"/>
          </a:xfrm>
        </p:grpSpPr>
        <p:sp>
          <p:nvSpPr>
            <p:cNvPr id="116" name="ïs1iḍè"/>
            <p:cNvSpPr txBox="1"/>
            <p:nvPr/>
          </p:nvSpPr>
          <p:spPr bwMode="auto">
            <a:xfrm>
              <a:off x="906151" y="1944493"/>
              <a:ext cx="3404023" cy="44673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84" tIns="35092" rIns="67484" bIns="35092" anchor="ctr" anchorCtr="0">
              <a:normAutofit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400" b="1" dirty="0">
                  <a:solidFill>
                    <a:prstClr val="black"/>
                  </a:solidFill>
                  <a:latin typeface="微软雅黑" panose="020B0503020204020204" charset="-122"/>
                </a:rPr>
                <a:t>North</a:t>
              </a:r>
              <a:endParaRPr lang="en-US" altLang="zh-CN" sz="1400" b="1" dirty="0">
                <a:solidFill>
                  <a:prstClr val="black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17" name="straight-right-arrow_57116"/>
            <p:cNvSpPr>
              <a:spLocks noChangeAspect="1"/>
            </p:cNvSpPr>
            <p:nvPr/>
          </p:nvSpPr>
          <p:spPr bwMode="auto">
            <a:xfrm>
              <a:off x="1732874" y="2014551"/>
              <a:ext cx="501439" cy="306617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rgbClr val="1A57AD"/>
            </a:solidFill>
            <a:ln>
              <a:noFill/>
            </a:ln>
          </p:spPr>
        </p:sp>
        <p:sp>
          <p:nvSpPr>
            <p:cNvPr id="118" name="文本框 117"/>
            <p:cNvSpPr txBox="1"/>
            <p:nvPr/>
          </p:nvSpPr>
          <p:spPr>
            <a:xfrm>
              <a:off x="2457722" y="1890287"/>
              <a:ext cx="3460311" cy="866961"/>
            </a:xfrm>
            <a:prstGeom prst="rect">
              <a:avLst/>
            </a:prstGeom>
            <a:solidFill>
              <a:srgbClr val="1A57AD">
                <a:alpha val="72000"/>
              </a:srgbClr>
            </a:solidFill>
          </p:spPr>
          <p:txBody>
            <a:bodyPr wrap="square" rtlCol="0">
              <a:spAutoFit/>
            </a:bodyPr>
            <a:lstStyle/>
            <a:p>
              <a:pPr defTabSz="1088390"/>
              <a:r>
                <a:rPr lang="en-US" altLang="zh-CN" sz="1000" b="1" dirty="0">
                  <a:solidFill>
                    <a:prstClr val="white"/>
                  </a:solidFill>
                  <a:latin typeface="微软雅黑" panose="020B0503020204020204" charset="-122"/>
                </a:rPr>
                <a:t>WD190/200-7150/7700</a:t>
              </a:r>
              <a:endParaRPr lang="en-US" altLang="zh-CN" sz="1000" b="1" dirty="0">
                <a:solidFill>
                  <a:prstClr val="white"/>
                </a:solidFill>
                <a:latin typeface="微软雅黑" panose="020B0503020204020204" charset="-122"/>
              </a:endParaRPr>
            </a:p>
            <a:p>
              <a:pPr defTabSz="1088390"/>
              <a:r>
                <a:rPr lang="en-US" altLang="zh-CN" sz="1000" b="1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WD200-8500/9100</a:t>
              </a:r>
              <a:endParaRPr lang="en-US" altLang="zh-CN" sz="1000" b="1" dirty="0" smtClean="0">
                <a:solidFill>
                  <a:prstClr val="white"/>
                </a:solidFill>
                <a:latin typeface="微软雅黑" panose="020B0503020204020204" charset="-122"/>
              </a:endParaRPr>
            </a:p>
            <a:p>
              <a:pPr defTabSz="1088390"/>
              <a:r>
                <a:rPr lang="en-US" altLang="zh-CN" sz="1000" b="1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WD220/230-8500/10000</a:t>
              </a:r>
              <a:endParaRPr lang="en-US" altLang="zh-CN" sz="1000" b="1" dirty="0" smtClean="0">
                <a:solidFill>
                  <a:prstClr val="white"/>
                </a:solidFill>
                <a:latin typeface="微软雅黑" panose="020B0503020204020204" charset="-122"/>
              </a:endParaRPr>
            </a:p>
            <a:p>
              <a:pPr algn="l" defTabSz="1088390">
                <a:buClrTx/>
                <a:buSzTx/>
                <a:buFontTx/>
              </a:pPr>
              <a:r>
                <a:rPr lang="zh-CN" altLang="en-US" sz="1400" b="1" u="sng" dirty="0">
                  <a:solidFill>
                    <a:srgbClr val="FFC000"/>
                  </a:solidFill>
                  <a:latin typeface="微软雅黑" panose="020B0503020204020204" charset="-122"/>
                </a:rPr>
                <a:t>Large capacity units, high performance, low construction costs</a:t>
              </a:r>
              <a:endParaRPr lang="zh-CN" altLang="en-US" sz="1400" b="1" u="sng" dirty="0">
                <a:solidFill>
                  <a:srgbClr val="FFC000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19" name="组合 118"/>
          <p:cNvGrpSpPr/>
          <p:nvPr/>
        </p:nvGrpSpPr>
        <p:grpSpPr>
          <a:xfrm>
            <a:off x="62121" y="3122739"/>
            <a:ext cx="4504396" cy="1232514"/>
            <a:chOff x="906151" y="3034261"/>
            <a:chExt cx="5181138" cy="891325"/>
          </a:xfrm>
        </p:grpSpPr>
        <p:sp>
          <p:nvSpPr>
            <p:cNvPr id="120" name="ïs1iḍè"/>
            <p:cNvSpPr txBox="1"/>
            <p:nvPr/>
          </p:nvSpPr>
          <p:spPr bwMode="auto">
            <a:xfrm>
              <a:off x="906151" y="3034261"/>
              <a:ext cx="3404023" cy="446731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84" tIns="35092" rIns="67484" bIns="35092" anchor="ctr" anchorCtr="0">
              <a:normAutofit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1400" b="1" dirty="0">
                  <a:solidFill>
                    <a:prstClr val="black"/>
                  </a:solidFill>
                  <a:latin typeface="微软雅黑" panose="020B0503020204020204" charset="-122"/>
                </a:rPr>
                <a:t>Plains</a:t>
              </a:r>
              <a:endParaRPr lang="en-US" altLang="zh-CN" sz="1400" b="1" dirty="0">
                <a:solidFill>
                  <a:prstClr val="black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21" name="straight-right-arrow_57116"/>
            <p:cNvSpPr>
              <a:spLocks noChangeAspect="1"/>
            </p:cNvSpPr>
            <p:nvPr/>
          </p:nvSpPr>
          <p:spPr bwMode="auto">
            <a:xfrm>
              <a:off x="1732874" y="3087648"/>
              <a:ext cx="501439" cy="306617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</p:spPr>
        </p:sp>
        <p:sp>
          <p:nvSpPr>
            <p:cNvPr id="122" name="文本框 121"/>
            <p:cNvSpPr txBox="1"/>
            <p:nvPr/>
          </p:nvSpPr>
          <p:spPr>
            <a:xfrm>
              <a:off x="2462650" y="3058584"/>
              <a:ext cx="3624639" cy="867002"/>
            </a:xfrm>
            <a:prstGeom prst="rect">
              <a:avLst/>
            </a:prstGeom>
            <a:solidFill>
              <a:srgbClr val="8C8C8C"/>
            </a:solidFill>
          </p:spPr>
          <p:txBody>
            <a:bodyPr wrap="square" rtlCol="0">
              <a:spAutoFit/>
            </a:bodyPr>
            <a:lstStyle/>
            <a:p>
              <a:pPr defTabSz="1088390"/>
              <a:r>
                <a:rPr lang="en-US" altLang="zh-CN" sz="1000" b="1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WD190/200-5000/5560</a:t>
              </a:r>
              <a:endParaRPr lang="en-US" altLang="zh-CN" sz="1000" b="1" dirty="0">
                <a:solidFill>
                  <a:prstClr val="white"/>
                </a:solidFill>
                <a:latin typeface="微软雅黑" panose="020B0503020204020204" charset="-122"/>
              </a:endParaRPr>
            </a:p>
            <a:p>
              <a:pPr defTabSz="1088390"/>
              <a:r>
                <a:rPr lang="en-US" altLang="zh-CN" sz="1000" b="1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WD200-6250/6660</a:t>
              </a:r>
              <a:endParaRPr lang="en-US" altLang="zh-CN" sz="1000" b="1" dirty="0" smtClean="0">
                <a:solidFill>
                  <a:prstClr val="white"/>
                </a:solidFill>
                <a:latin typeface="微软雅黑" panose="020B0503020204020204" charset="-122"/>
              </a:endParaRPr>
            </a:p>
            <a:p>
              <a:pPr defTabSz="1088390"/>
              <a:r>
                <a:rPr lang="en-US" altLang="zh-CN" sz="1000" b="1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WD220-7150</a:t>
              </a:r>
              <a:endParaRPr lang="en-US" altLang="zh-CN" sz="1000" b="1" dirty="0" smtClean="0">
                <a:solidFill>
                  <a:prstClr val="white"/>
                </a:solidFill>
                <a:latin typeface="微软雅黑" panose="020B0503020204020204" charset="-122"/>
              </a:endParaRPr>
            </a:p>
            <a:p>
              <a:pPr defTabSz="1088390"/>
              <a:r>
                <a:rPr lang="zh-CN" altLang="en-US" sz="1400" b="1" u="sng" dirty="0">
                  <a:solidFill>
                    <a:srgbClr val="FFC000"/>
                  </a:solidFill>
                  <a:latin typeface="微软雅黑" panose="020B0503020204020204" charset="-122"/>
                </a:rPr>
                <a:t>High tower heights of 160 m+ to achieve better power generation returns</a:t>
              </a:r>
              <a:endParaRPr lang="zh-CN" altLang="en-US" sz="1400" b="1" u="sng" dirty="0">
                <a:solidFill>
                  <a:srgbClr val="FFC000"/>
                </a:solidFill>
                <a:latin typeface="微软雅黑" panose="020B0503020204020204" charset="-122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65686" y="4679520"/>
            <a:ext cx="4519145" cy="1480910"/>
            <a:chOff x="906150" y="4107973"/>
            <a:chExt cx="5020164" cy="1070864"/>
          </a:xfrm>
        </p:grpSpPr>
        <p:sp>
          <p:nvSpPr>
            <p:cNvPr id="124" name="íṥḻíḓè"/>
            <p:cNvSpPr txBox="1"/>
            <p:nvPr/>
          </p:nvSpPr>
          <p:spPr bwMode="auto">
            <a:xfrm>
              <a:off x="906150" y="4107973"/>
              <a:ext cx="3404023" cy="446733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67484" tIns="35092" rIns="67484" bIns="35092" anchor="ctr" anchorCtr="0">
              <a:normAutofit/>
            </a:bodyPr>
            <a:lstStyle>
              <a:defPPr>
                <a:defRPr lang="zh-CN"/>
              </a:defPPr>
              <a:lvl1pPr marL="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839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3258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7678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2097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6580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10000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54195" algn="l" defTabSz="1088390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0"/>
                </a:spcBef>
              </a:pPr>
              <a:r>
                <a:rPr lang="en-US" altLang="zh-CN" sz="1400" b="1" dirty="0">
                  <a:solidFill>
                    <a:prstClr val="black"/>
                  </a:solidFill>
                  <a:latin typeface="微软雅黑" panose="020B0503020204020204" charset="-122"/>
                </a:rPr>
                <a:t>Hilly </a:t>
              </a:r>
              <a:endParaRPr lang="en-US" altLang="zh-CN" sz="1400" b="1" dirty="0">
                <a:solidFill>
                  <a:prstClr val="black"/>
                </a:solidFill>
                <a:latin typeface="微软雅黑" panose="020B0503020204020204" charset="-122"/>
              </a:endParaRPr>
            </a:p>
            <a:p>
              <a:pPr algn="l">
                <a:spcBef>
                  <a:spcPct val="0"/>
                </a:spcBef>
              </a:pPr>
              <a:r>
                <a:rPr lang="en-US" altLang="zh-CN" sz="1400" b="1" dirty="0">
                  <a:solidFill>
                    <a:prstClr val="black"/>
                  </a:solidFill>
                  <a:latin typeface="微软雅黑" panose="020B0503020204020204" charset="-122"/>
                </a:rPr>
                <a:t>Area</a:t>
              </a:r>
              <a:endParaRPr lang="en-US" altLang="zh-CN" sz="1400" b="1" dirty="0">
                <a:solidFill>
                  <a:prstClr val="black"/>
                </a:solidFill>
                <a:latin typeface="微软雅黑" panose="020B0503020204020204" charset="-122"/>
              </a:endParaRPr>
            </a:p>
          </p:txBody>
        </p:sp>
        <p:sp>
          <p:nvSpPr>
            <p:cNvPr id="125" name="straight-right-arrow_57116"/>
            <p:cNvSpPr>
              <a:spLocks noChangeAspect="1"/>
            </p:cNvSpPr>
            <p:nvPr/>
          </p:nvSpPr>
          <p:spPr bwMode="auto">
            <a:xfrm>
              <a:off x="1732874" y="4184595"/>
              <a:ext cx="501439" cy="306617"/>
            </a:xfrm>
            <a:custGeom>
              <a:avLst/>
              <a:gdLst>
                <a:gd name="T0" fmla="*/ 1623 w 1664"/>
                <a:gd name="T1" fmla="*/ 452 h 1019"/>
                <a:gd name="T2" fmla="*/ 1107 w 1664"/>
                <a:gd name="T3" fmla="*/ 41 h 1019"/>
                <a:gd name="T4" fmla="*/ 973 w 1664"/>
                <a:gd name="T5" fmla="*/ 105 h 1019"/>
                <a:gd name="T6" fmla="*/ 973 w 1664"/>
                <a:gd name="T7" fmla="*/ 243 h 1019"/>
                <a:gd name="T8" fmla="*/ 900 w 1664"/>
                <a:gd name="T9" fmla="*/ 325 h 1019"/>
                <a:gd name="T10" fmla="*/ 80 w 1664"/>
                <a:gd name="T11" fmla="*/ 325 h 1019"/>
                <a:gd name="T12" fmla="*/ 0 w 1664"/>
                <a:gd name="T13" fmla="*/ 403 h 1019"/>
                <a:gd name="T14" fmla="*/ 0 w 1664"/>
                <a:gd name="T15" fmla="*/ 619 h 1019"/>
                <a:gd name="T16" fmla="*/ 80 w 1664"/>
                <a:gd name="T17" fmla="*/ 699 h 1019"/>
                <a:gd name="T18" fmla="*/ 900 w 1664"/>
                <a:gd name="T19" fmla="*/ 699 h 1019"/>
                <a:gd name="T20" fmla="*/ 973 w 1664"/>
                <a:gd name="T21" fmla="*/ 777 h 1019"/>
                <a:gd name="T22" fmla="*/ 973 w 1664"/>
                <a:gd name="T23" fmla="*/ 915 h 1019"/>
                <a:gd name="T24" fmla="*/ 1105 w 1664"/>
                <a:gd name="T25" fmla="*/ 977 h 1019"/>
                <a:gd name="T26" fmla="*/ 1620 w 1664"/>
                <a:gd name="T27" fmla="*/ 577 h 1019"/>
                <a:gd name="T28" fmla="*/ 1623 w 1664"/>
                <a:gd name="T29" fmla="*/ 452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4" h="1019">
                  <a:moveTo>
                    <a:pt x="1623" y="452"/>
                  </a:moveTo>
                  <a:lnTo>
                    <a:pt x="1107" y="41"/>
                  </a:lnTo>
                  <a:cubicBezTo>
                    <a:pt x="1053" y="0"/>
                    <a:pt x="973" y="37"/>
                    <a:pt x="973" y="105"/>
                  </a:cubicBezTo>
                  <a:lnTo>
                    <a:pt x="973" y="243"/>
                  </a:lnTo>
                  <a:cubicBezTo>
                    <a:pt x="973" y="287"/>
                    <a:pt x="944" y="325"/>
                    <a:pt x="900" y="325"/>
                  </a:cubicBezTo>
                  <a:lnTo>
                    <a:pt x="80" y="325"/>
                  </a:lnTo>
                  <a:cubicBezTo>
                    <a:pt x="36" y="325"/>
                    <a:pt x="0" y="357"/>
                    <a:pt x="0" y="403"/>
                  </a:cubicBezTo>
                  <a:lnTo>
                    <a:pt x="0" y="619"/>
                  </a:lnTo>
                  <a:cubicBezTo>
                    <a:pt x="0" y="661"/>
                    <a:pt x="36" y="699"/>
                    <a:pt x="80" y="699"/>
                  </a:cubicBezTo>
                  <a:lnTo>
                    <a:pt x="900" y="699"/>
                  </a:lnTo>
                  <a:cubicBezTo>
                    <a:pt x="944" y="699"/>
                    <a:pt x="973" y="733"/>
                    <a:pt x="973" y="777"/>
                  </a:cubicBezTo>
                  <a:lnTo>
                    <a:pt x="973" y="915"/>
                  </a:lnTo>
                  <a:cubicBezTo>
                    <a:pt x="973" y="981"/>
                    <a:pt x="1053" y="1019"/>
                    <a:pt x="1105" y="977"/>
                  </a:cubicBezTo>
                  <a:lnTo>
                    <a:pt x="1620" y="577"/>
                  </a:lnTo>
                  <a:cubicBezTo>
                    <a:pt x="1663" y="547"/>
                    <a:pt x="1664" y="484"/>
                    <a:pt x="1623" y="452"/>
                  </a:cubicBezTo>
                  <a:close/>
                </a:path>
              </a:pathLst>
            </a:custGeom>
            <a:solidFill>
              <a:srgbClr val="93B9EF"/>
            </a:solidFill>
            <a:ln>
              <a:noFill/>
            </a:ln>
          </p:spPr>
        </p:sp>
        <p:sp>
          <p:nvSpPr>
            <p:cNvPr id="126" name="文本框 125"/>
            <p:cNvSpPr txBox="1"/>
            <p:nvPr/>
          </p:nvSpPr>
          <p:spPr>
            <a:xfrm>
              <a:off x="2357761" y="4111252"/>
              <a:ext cx="3568553" cy="1067585"/>
            </a:xfrm>
            <a:prstGeom prst="rect">
              <a:avLst/>
            </a:prstGeom>
            <a:solidFill>
              <a:srgbClr val="93B9EF"/>
            </a:solidFill>
          </p:spPr>
          <p:txBody>
            <a:bodyPr wrap="square" rtlCol="0">
              <a:spAutoFit/>
            </a:bodyPr>
            <a:lstStyle/>
            <a:p>
              <a:pPr defTabSz="1088390"/>
              <a:r>
                <a:rPr lang="en-US" altLang="zh-CN" sz="1000" b="1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WD190-5000/WD200-5.X</a:t>
              </a:r>
              <a:endParaRPr lang="en-US" altLang="zh-CN" sz="1000" b="1" dirty="0" smtClean="0">
                <a:solidFill>
                  <a:prstClr val="white"/>
                </a:solidFill>
                <a:latin typeface="微软雅黑" panose="020B0503020204020204" charset="-122"/>
              </a:endParaRPr>
            </a:p>
            <a:p>
              <a:pPr defTabSz="1088390"/>
              <a:r>
                <a:rPr lang="en-US" altLang="zh-CN" sz="1000" b="1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WD220-5560/6250</a:t>
              </a:r>
              <a:endParaRPr lang="en-US" altLang="zh-CN" sz="1000" b="1" dirty="0" smtClean="0">
                <a:solidFill>
                  <a:prstClr val="white"/>
                </a:solidFill>
                <a:latin typeface="微软雅黑" panose="020B0503020204020204" charset="-122"/>
              </a:endParaRPr>
            </a:p>
            <a:p>
              <a:pPr defTabSz="1088390"/>
              <a:r>
                <a:rPr lang="zh-CN" altLang="en-US" sz="1400" b="1" u="sng" dirty="0">
                  <a:solidFill>
                    <a:srgbClr val="FFC000"/>
                  </a:solidFill>
                  <a:latin typeface="微软雅黑" panose="020B0503020204020204" charset="-122"/>
                </a:rPr>
                <a:t>Large wind turbine: larger swept area per kW; largest turbulence resistance rating in its class; realizes better mountain wind farm adaptability</a:t>
              </a:r>
              <a:endParaRPr lang="zh-CN" altLang="en-US" sz="1400" b="1" u="sng" dirty="0">
                <a:solidFill>
                  <a:srgbClr val="FFC000"/>
                </a:solidFill>
                <a:latin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42900" y="446742"/>
            <a:ext cx="4288156" cy="647112"/>
            <a:chOff x="3587412" y="446742"/>
            <a:chExt cx="4288156" cy="647112"/>
          </a:xfrm>
        </p:grpSpPr>
        <p:sp>
          <p:nvSpPr>
            <p:cNvPr id="34" name="PA-文本框 22"/>
            <p:cNvSpPr txBox="1"/>
            <p:nvPr>
              <p:custDataLst>
                <p:tags r:id="rId1"/>
              </p:custDataLst>
            </p:nvPr>
          </p:nvSpPr>
          <p:spPr>
            <a:xfrm>
              <a:off x="3587412" y="879859"/>
              <a:ext cx="4288156" cy="213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chemeClr val="bg1">
                      <a:lumMod val="75000"/>
                    </a:schemeClr>
                  </a:solidFill>
                  <a:ea typeface="+mj-ea"/>
                  <a:sym typeface="+mn-lt"/>
                </a:rPr>
                <a:t>Doubly-fed 1-st brand</a:t>
              </a:r>
              <a:endParaRPr lang="en-US" altLang="zh-CN" sz="800" dirty="0">
                <a:solidFill>
                  <a:schemeClr val="bg1">
                    <a:lumMod val="75000"/>
                  </a:schemeClr>
                </a:solidFill>
                <a:ea typeface="+mj-ea"/>
                <a:sym typeface="+mn-lt"/>
              </a:endParaRPr>
            </a:p>
          </p:txBody>
        </p:sp>
        <p:sp>
          <p:nvSpPr>
            <p:cNvPr id="43" name="PA-文本框 19"/>
            <p:cNvSpPr txBox="1"/>
            <p:nvPr>
              <p:custDataLst>
                <p:tags r:id="rId2"/>
              </p:custDataLst>
            </p:nvPr>
          </p:nvSpPr>
          <p:spPr>
            <a:xfrm>
              <a:off x="3587412" y="446742"/>
              <a:ext cx="416623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24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Oversea </a:t>
              </a:r>
              <a:r>
                <a:rPr lang="en-US" altLang="zh-CN" sz="24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Product </a:t>
              </a:r>
              <a:r>
                <a:rPr lang="en-US" altLang="zh-CN" sz="2400" b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Portfolio</a:t>
              </a:r>
              <a:endParaRPr lang="en-US" altLang="zh-CN" sz="24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6" name="矩形 5"/>
            <p:cNvSpPr/>
            <p:nvPr>
              <p:custDataLst>
                <p:tags r:id="rId3"/>
              </p:custDataLst>
            </p:nvPr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>
              <p:custDataLst>
                <p:tags r:id="rId4"/>
              </p:custDataLst>
            </p:nvPr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5"/>
              </p:custDataLst>
            </p:nvPr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>
              <p:custDataLst>
                <p:tags r:id="rId7"/>
              </p:custDataLst>
            </p:nvPr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>
              <p:custDataLst>
                <p:tags r:id="rId8"/>
              </p:custDataLst>
            </p:nvPr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箭头: 右 21"/>
          <p:cNvSpPr/>
          <p:nvPr>
            <p:custDataLst>
              <p:tags r:id="rId9"/>
            </p:custDataLst>
          </p:nvPr>
        </p:nvSpPr>
        <p:spPr>
          <a:xfrm>
            <a:off x="903605" y="5858510"/>
            <a:ext cx="10448925" cy="795020"/>
          </a:xfrm>
          <a:prstGeom prst="rightArrow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bg2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 rot="0">
            <a:off x="2738755" y="6069330"/>
            <a:ext cx="7645400" cy="306705"/>
            <a:chOff x="2730278" y="5956529"/>
            <a:chExt cx="5563608" cy="281285"/>
          </a:xfrm>
        </p:grpSpPr>
        <p:grpSp>
          <p:nvGrpSpPr>
            <p:cNvPr id="74" name="组合 73"/>
            <p:cNvGrpSpPr/>
            <p:nvPr/>
          </p:nvGrpSpPr>
          <p:grpSpPr>
            <a:xfrm>
              <a:off x="4505220" y="5957012"/>
              <a:ext cx="3788666" cy="280802"/>
              <a:chOff x="6103095" y="1531940"/>
              <a:chExt cx="3396645" cy="280802"/>
            </a:xfrm>
          </p:grpSpPr>
          <p:sp>
            <p:nvSpPr>
              <p:cNvPr id="75" name="文本框 74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6103095" y="1532576"/>
                <a:ext cx="1835901" cy="2781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Medium wind speed</a:t>
                </a:r>
                <a:endParaRPr lang="zh-CN" altLang="en-US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76" name="文本框 75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941555" y="1531940"/>
                <a:ext cx="1558185" cy="28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b="1" dirty="0"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High wind speed</a:t>
                </a:r>
                <a:endParaRPr lang="zh-CN" altLang="en-US" sz="1400" b="1" dirty="0"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</p:grpSp>
        <p:sp>
          <p:nvSpPr>
            <p:cNvPr id="77" name="文本框 76"/>
            <p:cNvSpPr txBox="1"/>
            <p:nvPr>
              <p:custDataLst>
                <p:tags r:id="rId12"/>
              </p:custDataLst>
            </p:nvPr>
          </p:nvSpPr>
          <p:spPr>
            <a:xfrm>
              <a:off x="2730278" y="5956529"/>
              <a:ext cx="1772313" cy="280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Low wind speed</a:t>
              </a:r>
              <a:endParaRPr lang="en-US" altLang="zh-CN" sz="1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cxnSp>
        <p:nvCxnSpPr>
          <p:cNvPr id="78" name="直接连接符 77"/>
          <p:cNvCxnSpPr/>
          <p:nvPr>
            <p:custDataLst>
              <p:tags r:id="rId13"/>
            </p:custDataLst>
          </p:nvPr>
        </p:nvCxnSpPr>
        <p:spPr>
          <a:xfrm flipH="1">
            <a:off x="5142230" y="1230630"/>
            <a:ext cx="3175" cy="4602480"/>
          </a:xfrm>
          <a:prstGeom prst="line">
            <a:avLst/>
          </a:prstGeom>
          <a:ln w="12700">
            <a:solidFill>
              <a:srgbClr val="DEEEFE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79" name="直接连接符 78"/>
          <p:cNvCxnSpPr/>
          <p:nvPr>
            <p:custDataLst>
              <p:tags r:id="rId14"/>
            </p:custDataLst>
          </p:nvPr>
        </p:nvCxnSpPr>
        <p:spPr>
          <a:xfrm flipH="1">
            <a:off x="2709545" y="1271905"/>
            <a:ext cx="8890" cy="4532630"/>
          </a:xfrm>
          <a:prstGeom prst="line">
            <a:avLst/>
          </a:prstGeom>
          <a:ln w="12700">
            <a:solidFill>
              <a:srgbClr val="DEEEFE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1" name="直接连接符 80"/>
          <p:cNvCxnSpPr/>
          <p:nvPr>
            <p:custDataLst>
              <p:tags r:id="rId15"/>
            </p:custDataLst>
          </p:nvPr>
        </p:nvCxnSpPr>
        <p:spPr>
          <a:xfrm>
            <a:off x="7843520" y="1230630"/>
            <a:ext cx="12065" cy="4601845"/>
          </a:xfrm>
          <a:prstGeom prst="line">
            <a:avLst/>
          </a:prstGeom>
          <a:ln w="12700">
            <a:solidFill>
              <a:srgbClr val="DEEEFE"/>
            </a:solidFill>
            <a:prstDash val="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86" name="文本框 85"/>
          <p:cNvSpPr txBox="1"/>
          <p:nvPr>
            <p:custDataLst>
              <p:tags r:id="rId16"/>
            </p:custDataLst>
          </p:nvPr>
        </p:nvSpPr>
        <p:spPr>
          <a:xfrm>
            <a:off x="871219" y="3492499"/>
            <a:ext cx="2240914" cy="3682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l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</a:rPr>
              <a:t>6.X-7.XMW</a:t>
            </a:r>
            <a:endParaRPr lang="en-US" altLang="zh-CN" b="1" dirty="0">
              <a:solidFill>
                <a:srgbClr val="BF9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7" name="组合 86"/>
          <p:cNvGrpSpPr/>
          <p:nvPr/>
        </p:nvGrpSpPr>
        <p:grpSpPr>
          <a:xfrm rot="0">
            <a:off x="915035" y="2931161"/>
            <a:ext cx="9320530" cy="1194434"/>
            <a:chOff x="782167" y="2509104"/>
            <a:chExt cx="7536075" cy="1092743"/>
          </a:xfrm>
        </p:grpSpPr>
        <p:grpSp>
          <p:nvGrpSpPr>
            <p:cNvPr id="88" name="组合 87"/>
            <p:cNvGrpSpPr/>
            <p:nvPr/>
          </p:nvGrpSpPr>
          <p:grpSpPr>
            <a:xfrm>
              <a:off x="782167" y="3044147"/>
              <a:ext cx="7506810" cy="557700"/>
              <a:chOff x="835227" y="2316197"/>
              <a:chExt cx="7506810" cy="557700"/>
            </a:xfrm>
          </p:grpSpPr>
          <p:cxnSp>
            <p:nvCxnSpPr>
              <p:cNvPr id="89" name="连接符: 肘形 118"/>
              <p:cNvCxnSpPr/>
              <p:nvPr>
                <p:custDataLst>
                  <p:tags r:id="rId17"/>
                </p:custDataLst>
              </p:nvPr>
            </p:nvCxnSpPr>
            <p:spPr>
              <a:xfrm flipV="1">
                <a:off x="835227" y="2316197"/>
                <a:ext cx="6665304" cy="316611"/>
              </a:xfrm>
              <a:prstGeom prst="bentConnector3">
                <a:avLst>
                  <a:gd name="adj1" fmla="val 58843"/>
                </a:avLst>
              </a:prstGeom>
              <a:ln w="28575">
                <a:solidFill>
                  <a:srgbClr val="FFC000">
                    <a:lumMod val="75000"/>
                  </a:srgbClr>
                </a:solidFill>
              </a:ln>
            </p:spPr>
            <p:style>
              <a:lnRef idx="1">
                <a:srgbClr val="5B9BD5"/>
              </a:lnRef>
              <a:fillRef idx="0">
                <a:srgbClr val="5B9BD5"/>
              </a:fillRef>
              <a:effectRef idx="0">
                <a:srgbClr val="5B9BD5"/>
              </a:effectRef>
              <a:fontRef idx="minor">
                <a:sysClr val="windowText" lastClr="000000"/>
              </a:fontRef>
            </p:style>
          </p:cxnSp>
          <p:cxnSp>
            <p:nvCxnSpPr>
              <p:cNvPr id="90" name="连接符: 肘形 120"/>
              <p:cNvCxnSpPr/>
              <p:nvPr>
                <p:custDataLst>
                  <p:tags r:id="rId18"/>
                </p:custDataLst>
              </p:nvPr>
            </p:nvCxnSpPr>
            <p:spPr>
              <a:xfrm>
                <a:off x="837281" y="2689740"/>
                <a:ext cx="7504756" cy="184157"/>
              </a:xfrm>
              <a:prstGeom prst="bentConnector3">
                <a:avLst>
                  <a:gd name="adj1" fmla="val 52083"/>
                </a:avLst>
              </a:prstGeom>
              <a:ln w="28575">
                <a:solidFill>
                  <a:srgbClr val="FFC000">
                    <a:lumMod val="75000"/>
                  </a:srgbClr>
                </a:solidFill>
              </a:ln>
            </p:spPr>
            <p:style>
              <a:lnRef idx="1">
                <a:srgbClr val="5B9BD5"/>
              </a:lnRef>
              <a:fillRef idx="0">
                <a:srgbClr val="5B9BD5"/>
              </a:fillRef>
              <a:effectRef idx="0">
                <a:srgbClr val="5B9BD5"/>
              </a:effectRef>
              <a:fontRef idx="minor">
                <a:sysClr val="windowText" lastClr="000000"/>
              </a:fontRef>
            </p:style>
          </p:cxnSp>
        </p:grpSp>
        <p:sp>
          <p:nvSpPr>
            <p:cNvPr id="91" name="文本框 90"/>
            <p:cNvSpPr txBox="1"/>
            <p:nvPr>
              <p:custDataLst>
                <p:tags r:id="rId19"/>
              </p:custDataLst>
            </p:nvPr>
          </p:nvSpPr>
          <p:spPr>
            <a:xfrm>
              <a:off x="4928600" y="2509104"/>
              <a:ext cx="2465474" cy="438608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lumMod val="75000"/>
                    <a:tint val="66000"/>
                    <a:satMod val="160000"/>
                  </a:srgbClr>
                </a:gs>
                <a:gs pos="50000">
                  <a:srgbClr val="FFC000">
                    <a:lumMod val="75000"/>
                    <a:tint val="44500"/>
                    <a:satMod val="160000"/>
                  </a:srgbClr>
                </a:gs>
                <a:gs pos="100000">
                  <a:srgbClr val="FFC000">
                    <a:lumMod val="75000"/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10000"/>
                </a:lnSpc>
                <a:buClrTx/>
                <a:buSz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WD190-6250IW</a:t>
              </a: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(anti-typhoon)</a:t>
              </a:r>
              <a:endParaRPr lang="en-US" altLang="zh-CN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  <a:p>
              <a:pPr algn="ctr">
                <a:lnSpc>
                  <a:spcPct val="110000"/>
                </a:lnSpc>
                <a:buClrTx/>
                <a:buSz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WD172-6250IW(IEC II A)</a:t>
              </a:r>
              <a:endParaRPr lang="en-US" altLang="zh-CN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92" name="文本框 91"/>
            <p:cNvSpPr txBox="1"/>
            <p:nvPr>
              <p:custDataLst>
                <p:tags r:id="rId20"/>
              </p:custDataLst>
            </p:nvPr>
          </p:nvSpPr>
          <p:spPr>
            <a:xfrm>
              <a:off x="6393919" y="3202161"/>
              <a:ext cx="1924323" cy="328811"/>
            </a:xfrm>
            <a:prstGeom prst="rect">
              <a:avLst/>
            </a:prstGeom>
            <a:gradFill flip="none" rotWithShape="1">
              <a:gsLst>
                <a:gs pos="0">
                  <a:srgbClr val="FFC000">
                    <a:lumMod val="75000"/>
                    <a:tint val="66000"/>
                    <a:satMod val="160000"/>
                  </a:srgbClr>
                </a:gs>
                <a:gs pos="50000">
                  <a:srgbClr val="FFC000">
                    <a:lumMod val="75000"/>
                    <a:tint val="44500"/>
                    <a:satMod val="160000"/>
                  </a:srgbClr>
                </a:gs>
                <a:gs pos="100000">
                  <a:srgbClr val="FFC000">
                    <a:lumMod val="75000"/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>
                <a:lnSpc>
                  <a:spcPct val="110000"/>
                </a:lnSpc>
                <a:buClrTx/>
                <a:buSzTx/>
                <a:buNone/>
              </a:pPr>
              <a:r>
                <a:rPr lang="en-US" altLang="zh-CN" sz="1200" b="1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  <a:sym typeface="+mn-ea"/>
                </a:rPr>
                <a:t>WD200-7700IW(50Hz/60Hz)</a:t>
              </a:r>
              <a:endParaRPr lang="en-US" altLang="zh-CN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 rot="0">
            <a:off x="871220" y="4810125"/>
            <a:ext cx="10443211" cy="995680"/>
            <a:chOff x="670833" y="3955299"/>
            <a:chExt cx="8443933" cy="910582"/>
          </a:xfrm>
        </p:grpSpPr>
        <p:sp>
          <p:nvSpPr>
            <p:cNvPr id="94" name="文本框 93"/>
            <p:cNvSpPr txBox="1"/>
            <p:nvPr>
              <p:custDataLst>
                <p:tags r:id="rId21"/>
              </p:custDataLst>
            </p:nvPr>
          </p:nvSpPr>
          <p:spPr>
            <a:xfrm>
              <a:off x="670833" y="3955299"/>
              <a:ext cx="2069064" cy="336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rgbClr val="ED7D31">
                      <a:lumMod val="7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8.X-10.XMW</a:t>
              </a:r>
              <a:endParaRPr lang="en-US" altLang="zh-CN" b="1" dirty="0">
                <a:solidFill>
                  <a:srgbClr val="ED7D31">
                    <a:lumMod val="7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95" name="连接符: 肘形 176"/>
            <p:cNvCxnSpPr/>
            <p:nvPr>
              <p:custDataLst>
                <p:tags r:id="rId22"/>
              </p:custDataLst>
            </p:nvPr>
          </p:nvCxnSpPr>
          <p:spPr>
            <a:xfrm>
              <a:off x="727311" y="4363551"/>
              <a:ext cx="8387455" cy="502330"/>
            </a:xfrm>
            <a:prstGeom prst="bentConnector3">
              <a:avLst>
                <a:gd name="adj1" fmla="val 50006"/>
              </a:avLst>
            </a:prstGeom>
            <a:ln w="28575">
              <a:solidFill>
                <a:srgbClr val="ED7D31">
                  <a:lumMod val="75000"/>
                </a:srgb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96" name="文本框 95"/>
            <p:cNvSpPr txBox="1"/>
            <p:nvPr>
              <p:custDataLst>
                <p:tags r:id="rId23"/>
              </p:custDataLst>
            </p:nvPr>
          </p:nvSpPr>
          <p:spPr>
            <a:xfrm>
              <a:off x="7109110" y="4485359"/>
              <a:ext cx="1974850" cy="268945"/>
            </a:xfrm>
            <a:prstGeom prst="rect">
              <a:avLst/>
            </a:prstGeom>
            <a:gradFill flip="none" rotWithShape="1">
              <a:gsLst>
                <a:gs pos="0">
                  <a:srgbClr val="ED7D31">
                    <a:lumMod val="75000"/>
                    <a:tint val="66000"/>
                    <a:satMod val="160000"/>
                  </a:srgbClr>
                </a:gs>
                <a:gs pos="50000">
                  <a:srgbClr val="ED7D31">
                    <a:lumMod val="75000"/>
                    <a:tint val="44500"/>
                    <a:satMod val="160000"/>
                  </a:srgbClr>
                </a:gs>
                <a:gs pos="100000">
                  <a:srgbClr val="ED7D31">
                    <a:lumMod val="75000"/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buClrTx/>
                <a:buSz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WD190-9100IW</a:t>
              </a:r>
              <a:endParaRPr lang="en-US" altLang="zh-CN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97" name="连接符: 肘形 42"/>
            <p:cNvCxnSpPr/>
            <p:nvPr>
              <p:custDataLst>
                <p:tags r:id="rId24"/>
              </p:custDataLst>
            </p:nvPr>
          </p:nvCxnSpPr>
          <p:spPr>
            <a:xfrm>
              <a:off x="717555" y="4298509"/>
              <a:ext cx="7543883" cy="9872"/>
            </a:xfrm>
            <a:prstGeom prst="bentConnector3">
              <a:avLst>
                <a:gd name="adj1" fmla="val 50003"/>
              </a:avLst>
            </a:prstGeom>
            <a:ln w="28575">
              <a:solidFill>
                <a:srgbClr val="ED7D31">
                  <a:lumMod val="75000"/>
                </a:srgb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  <p:sp>
        <p:nvSpPr>
          <p:cNvPr id="98" name="文本框 97"/>
          <p:cNvSpPr txBox="1"/>
          <p:nvPr>
            <p:custDataLst>
              <p:tags r:id="rId25"/>
            </p:custDataLst>
          </p:nvPr>
        </p:nvSpPr>
        <p:spPr>
          <a:xfrm>
            <a:off x="7816214" y="4819649"/>
            <a:ext cx="2419349" cy="294004"/>
          </a:xfrm>
          <a:prstGeom prst="rect">
            <a:avLst/>
          </a:prstGeom>
          <a:gradFill flip="none" rotWithShape="1">
            <a:gsLst>
              <a:gs pos="0">
                <a:srgbClr val="ED7D31">
                  <a:lumMod val="75000"/>
                  <a:tint val="66000"/>
                  <a:satMod val="160000"/>
                </a:srgbClr>
              </a:gs>
              <a:gs pos="50000">
                <a:srgbClr val="ED7D31">
                  <a:lumMod val="75000"/>
                  <a:tint val="44500"/>
                  <a:satMod val="160000"/>
                </a:srgbClr>
              </a:gs>
              <a:gs pos="100000">
                <a:srgbClr val="ED7D31">
                  <a:lumMod val="75000"/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10000"/>
              </a:lnSpc>
              <a:buClrTx/>
              <a:buSzTx/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W10 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rPr>
              <a:t>Platform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(50Hz/60Hz)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101" name="组合 100"/>
          <p:cNvGrpSpPr/>
          <p:nvPr/>
        </p:nvGrpSpPr>
        <p:grpSpPr>
          <a:xfrm rot="0">
            <a:off x="828040" y="1612881"/>
            <a:ext cx="9593724" cy="1160382"/>
            <a:chOff x="844" y="1764"/>
            <a:chExt cx="12216" cy="1671"/>
          </a:xfrm>
        </p:grpSpPr>
        <p:sp>
          <p:nvSpPr>
            <p:cNvPr id="27" name="文本框 26"/>
            <p:cNvSpPr txBox="1"/>
            <p:nvPr>
              <p:custDataLst>
                <p:tags r:id="rId26"/>
              </p:custDataLst>
            </p:nvPr>
          </p:nvSpPr>
          <p:spPr>
            <a:xfrm>
              <a:off x="844" y="2811"/>
              <a:ext cx="2351" cy="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3.X-5.XMW</a:t>
              </a:r>
              <a:endParaRPr lang="en-US" altLang="zh-CN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84" name="连接符: 肘形 31"/>
            <p:cNvCxnSpPr/>
            <p:nvPr>
              <p:custDataLst>
                <p:tags r:id="rId27"/>
              </p:custDataLst>
            </p:nvPr>
          </p:nvCxnSpPr>
          <p:spPr>
            <a:xfrm flipV="1">
              <a:off x="958" y="2628"/>
              <a:ext cx="7242" cy="712"/>
            </a:xfrm>
            <a:prstGeom prst="bentConnector3">
              <a:avLst>
                <a:gd name="adj1" fmla="val 46492"/>
              </a:avLst>
            </a:prstGeom>
            <a:ln w="28575"/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28" name="文本框 27"/>
            <p:cNvSpPr txBox="1"/>
            <p:nvPr>
              <p:custDataLst>
                <p:tags r:id="rId28"/>
              </p:custDataLst>
            </p:nvPr>
          </p:nvSpPr>
          <p:spPr>
            <a:xfrm>
              <a:off x="4374" y="1764"/>
              <a:ext cx="3826" cy="715"/>
            </a:xfrm>
            <a:prstGeom prst="rect">
              <a:avLst/>
            </a:prstGeom>
            <a:gradFill flip="none" rotWithShape="1">
              <a:gsLst>
                <a:gs pos="0">
                  <a:srgbClr val="0563C1">
                    <a:tint val="66000"/>
                    <a:satMod val="160000"/>
                  </a:srgbClr>
                </a:gs>
                <a:gs pos="50000">
                  <a:srgbClr val="0563C1">
                    <a:tint val="44500"/>
                    <a:satMod val="160000"/>
                  </a:srgbClr>
                </a:gs>
                <a:gs pos="100000">
                  <a:srgbClr val="0563C1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buClrTx/>
                <a:buSz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WD164-3300IW</a:t>
              </a:r>
              <a:endParaRPr lang="en-US" altLang="zh-CN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  <a:buClrTx/>
                <a:buSz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WD200-5000IW</a:t>
              </a:r>
              <a:endParaRPr lang="en-US" altLang="zh-CN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99" name="连接符: 肘形 31"/>
            <p:cNvCxnSpPr/>
            <p:nvPr>
              <p:custDataLst>
                <p:tags r:id="rId29"/>
              </p:custDataLst>
            </p:nvPr>
          </p:nvCxnSpPr>
          <p:spPr>
            <a:xfrm>
              <a:off x="958" y="3430"/>
              <a:ext cx="12084" cy="5"/>
            </a:xfrm>
            <a:prstGeom prst="bentConnector3">
              <a:avLst>
                <a:gd name="adj1" fmla="val 50003"/>
              </a:avLst>
            </a:prstGeom>
            <a:ln w="28575"/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100" name="文本框 99"/>
            <p:cNvSpPr txBox="1"/>
            <p:nvPr>
              <p:custDataLst>
                <p:tags r:id="rId30"/>
              </p:custDataLst>
            </p:nvPr>
          </p:nvSpPr>
          <p:spPr>
            <a:xfrm>
              <a:off x="9792" y="2557"/>
              <a:ext cx="3268" cy="715"/>
            </a:xfrm>
            <a:prstGeom prst="rect">
              <a:avLst/>
            </a:prstGeom>
            <a:gradFill flip="none" rotWithShape="1">
              <a:gsLst>
                <a:gs pos="0">
                  <a:srgbClr val="0563C1">
                    <a:tint val="66000"/>
                    <a:satMod val="160000"/>
                  </a:srgbClr>
                </a:gs>
                <a:gs pos="50000">
                  <a:srgbClr val="0563C1">
                    <a:tint val="44500"/>
                    <a:satMod val="160000"/>
                  </a:srgbClr>
                </a:gs>
                <a:gs pos="100000">
                  <a:srgbClr val="0563C1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  <a:buClrTx/>
                <a:buSz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WD156-4500IW</a:t>
              </a:r>
              <a:endParaRPr lang="en-US" altLang="zh-CN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10000"/>
                </a:lnSpc>
                <a:buClrTx/>
                <a:buSzTx/>
                <a:buNone/>
              </a:pPr>
              <a:r>
                <a:rPr lang="en-US" altLang="zh-CN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WD172-5000IW</a:t>
              </a:r>
              <a:endParaRPr lang="en-US" altLang="zh-CN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02" name="连接符: 肘形 120"/>
          <p:cNvCxnSpPr/>
          <p:nvPr>
            <p:custDataLst>
              <p:tags r:id="rId31"/>
            </p:custDataLst>
          </p:nvPr>
        </p:nvCxnSpPr>
        <p:spPr>
          <a:xfrm>
            <a:off x="913129" y="3973195"/>
            <a:ext cx="7056120" cy="628015"/>
          </a:xfrm>
          <a:prstGeom prst="bentConnector3">
            <a:avLst/>
          </a:prstGeom>
          <a:ln w="28575">
            <a:solidFill>
              <a:srgbClr val="FFC000">
                <a:lumMod val="75000"/>
              </a:srgbClr>
            </a:solidFill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103" name="文本框 102"/>
          <p:cNvSpPr txBox="1"/>
          <p:nvPr>
            <p:custDataLst>
              <p:tags r:id="rId32"/>
            </p:custDataLst>
          </p:nvPr>
        </p:nvSpPr>
        <p:spPr>
          <a:xfrm>
            <a:off x="4817744" y="4246879"/>
            <a:ext cx="3132454" cy="294004"/>
          </a:xfrm>
          <a:prstGeom prst="rect">
            <a:avLst/>
          </a:prstGeom>
          <a:gradFill flip="none" rotWithShape="1">
            <a:gsLst>
              <a:gs pos="0">
                <a:srgbClr val="FFC000">
                  <a:lumMod val="75000"/>
                  <a:tint val="66000"/>
                  <a:satMod val="160000"/>
                </a:srgbClr>
              </a:gs>
              <a:gs pos="50000">
                <a:srgbClr val="FFC000">
                  <a:lumMod val="75000"/>
                  <a:tint val="44500"/>
                  <a:satMod val="160000"/>
                </a:srgbClr>
              </a:gs>
              <a:gs pos="100000">
                <a:srgbClr val="FFC000">
                  <a:lumMod val="75000"/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10000"/>
              </a:lnSpc>
              <a:buClrTx/>
              <a:buSzTx/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WD200-6250OS (Near 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ea"/>
              </a:rPr>
              <a:t>shore)</a:t>
            </a:r>
            <a:endParaRPr lang="en-US" altLang="zh-CN" sz="1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0" name="图片 29" descr="风电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3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9" y="3535679"/>
            <a:ext cx="729614" cy="6311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6"/>
          <p:cNvSpPr txBox="1">
            <a:spLocks noGrp="1"/>
          </p:cNvSpPr>
          <p:nvPr/>
        </p:nvSpPr>
        <p:spPr>
          <a:xfrm>
            <a:off x="316864" y="190499"/>
            <a:ext cx="9759949" cy="53403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Key Market Products | </a:t>
            </a:r>
            <a:r>
              <a:rPr lang="en-US" altLang="zh-CN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Global Onshore WT</a:t>
            </a:r>
            <a:endParaRPr lang="en-US" altLang="zh-CN" b="1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32" name="Freeform 4"/>
          <p:cNvSpPr/>
          <p:nvPr>
            <p:custDataLst>
              <p:tags r:id="rId1"/>
            </p:custDataLst>
          </p:nvPr>
        </p:nvSpPr>
        <p:spPr bwMode="auto">
          <a:xfrm>
            <a:off x="5835650" y="5341620"/>
            <a:ext cx="387350" cy="401320"/>
          </a:xfrm>
          <a:custGeom>
            <a:avLst/>
            <a:gdLst/>
            <a:ahLst/>
            <a:cxnLst>
              <a:cxn ang="0">
                <a:pos x="53" y="137"/>
              </a:cxn>
              <a:cxn ang="0">
                <a:pos x="60" y="133"/>
              </a:cxn>
              <a:cxn ang="0">
                <a:pos x="66" y="141"/>
              </a:cxn>
              <a:cxn ang="0">
                <a:pos x="80" y="141"/>
              </a:cxn>
              <a:cxn ang="0">
                <a:pos x="87" y="134"/>
              </a:cxn>
              <a:cxn ang="0">
                <a:pos x="87" y="59"/>
              </a:cxn>
              <a:cxn ang="0">
                <a:pos x="99" y="55"/>
              </a:cxn>
              <a:cxn ang="0">
                <a:pos x="99" y="16"/>
              </a:cxn>
              <a:cxn ang="0">
                <a:pos x="109" y="15"/>
              </a:cxn>
              <a:cxn ang="0">
                <a:pos x="122" y="11"/>
              </a:cxn>
              <a:cxn ang="0">
                <a:pos x="128" y="16"/>
              </a:cxn>
              <a:cxn ang="0">
                <a:pos x="136" y="11"/>
              </a:cxn>
              <a:cxn ang="0">
                <a:pos x="144" y="9"/>
              </a:cxn>
              <a:cxn ang="0">
                <a:pos x="143" y="6"/>
              </a:cxn>
              <a:cxn ang="0">
                <a:pos x="119" y="8"/>
              </a:cxn>
              <a:cxn ang="0">
                <a:pos x="102" y="9"/>
              </a:cxn>
              <a:cxn ang="0">
                <a:pos x="77" y="9"/>
              </a:cxn>
              <a:cxn ang="0">
                <a:pos x="73" y="5"/>
              </a:cxn>
              <a:cxn ang="0">
                <a:pos x="34" y="5"/>
              </a:cxn>
              <a:cxn ang="0">
                <a:pos x="24" y="3"/>
              </a:cxn>
              <a:cxn ang="0">
                <a:pos x="13" y="2"/>
              </a:cxn>
              <a:cxn ang="0">
                <a:pos x="8" y="0"/>
              </a:cxn>
              <a:cxn ang="0">
                <a:pos x="4" y="3"/>
              </a:cxn>
              <a:cxn ang="0">
                <a:pos x="1" y="3"/>
              </a:cxn>
              <a:cxn ang="0">
                <a:pos x="7" y="18"/>
              </a:cxn>
              <a:cxn ang="0">
                <a:pos x="18" y="41"/>
              </a:cxn>
              <a:cxn ang="0">
                <a:pos x="29" y="65"/>
              </a:cxn>
              <a:cxn ang="0">
                <a:pos x="30" y="84"/>
              </a:cxn>
              <a:cxn ang="0">
                <a:pos x="34" y="101"/>
              </a:cxn>
              <a:cxn ang="0">
                <a:pos x="42" y="129"/>
              </a:cxn>
              <a:cxn ang="0">
                <a:pos x="49" y="138"/>
              </a:cxn>
              <a:cxn ang="0">
                <a:pos x="53" y="137"/>
              </a:cxn>
            </a:cxnLst>
            <a:rect l="0" t="0" r="r" b="b"/>
            <a:pathLst>
              <a:path w="144" h="143">
                <a:moveTo>
                  <a:pt x="53" y="137"/>
                </a:moveTo>
                <a:cubicBezTo>
                  <a:pt x="53" y="134"/>
                  <a:pt x="57" y="130"/>
                  <a:pt x="60" y="133"/>
                </a:cubicBezTo>
                <a:cubicBezTo>
                  <a:pt x="62" y="137"/>
                  <a:pt x="61" y="141"/>
                  <a:pt x="66" y="141"/>
                </a:cubicBezTo>
                <a:cubicBezTo>
                  <a:pt x="70" y="141"/>
                  <a:pt x="79" y="143"/>
                  <a:pt x="80" y="141"/>
                </a:cubicBezTo>
                <a:cubicBezTo>
                  <a:pt x="81" y="139"/>
                  <a:pt x="87" y="137"/>
                  <a:pt x="87" y="134"/>
                </a:cubicBezTo>
                <a:cubicBezTo>
                  <a:pt x="87" y="130"/>
                  <a:pt x="87" y="62"/>
                  <a:pt x="87" y="59"/>
                </a:cubicBezTo>
                <a:cubicBezTo>
                  <a:pt x="87" y="57"/>
                  <a:pt x="99" y="59"/>
                  <a:pt x="99" y="55"/>
                </a:cubicBezTo>
                <a:cubicBezTo>
                  <a:pt x="99" y="51"/>
                  <a:pt x="99" y="16"/>
                  <a:pt x="99" y="16"/>
                </a:cubicBezTo>
                <a:cubicBezTo>
                  <a:pt x="99" y="16"/>
                  <a:pt x="107" y="16"/>
                  <a:pt x="109" y="15"/>
                </a:cubicBezTo>
                <a:cubicBezTo>
                  <a:pt x="112" y="14"/>
                  <a:pt x="120" y="10"/>
                  <a:pt x="122" y="11"/>
                </a:cubicBezTo>
                <a:cubicBezTo>
                  <a:pt x="124" y="13"/>
                  <a:pt x="127" y="17"/>
                  <a:pt x="128" y="16"/>
                </a:cubicBezTo>
                <a:cubicBezTo>
                  <a:pt x="129" y="14"/>
                  <a:pt x="133" y="11"/>
                  <a:pt x="136" y="11"/>
                </a:cubicBezTo>
                <a:cubicBezTo>
                  <a:pt x="138" y="11"/>
                  <a:pt x="141" y="10"/>
                  <a:pt x="144" y="9"/>
                </a:cubicBezTo>
                <a:cubicBezTo>
                  <a:pt x="143" y="8"/>
                  <a:pt x="143" y="7"/>
                  <a:pt x="143" y="6"/>
                </a:cubicBezTo>
                <a:cubicBezTo>
                  <a:pt x="143" y="4"/>
                  <a:pt x="122" y="7"/>
                  <a:pt x="119" y="8"/>
                </a:cubicBezTo>
                <a:cubicBezTo>
                  <a:pt x="116" y="9"/>
                  <a:pt x="105" y="11"/>
                  <a:pt x="102" y="9"/>
                </a:cubicBezTo>
                <a:cubicBezTo>
                  <a:pt x="98" y="8"/>
                  <a:pt x="77" y="9"/>
                  <a:pt x="77" y="9"/>
                </a:cubicBezTo>
                <a:cubicBezTo>
                  <a:pt x="73" y="5"/>
                  <a:pt x="73" y="5"/>
                  <a:pt x="73" y="5"/>
                </a:cubicBezTo>
                <a:cubicBezTo>
                  <a:pt x="73" y="5"/>
                  <a:pt x="38" y="5"/>
                  <a:pt x="34" y="5"/>
                </a:cubicBezTo>
                <a:cubicBezTo>
                  <a:pt x="30" y="5"/>
                  <a:pt x="27" y="5"/>
                  <a:pt x="24" y="3"/>
                </a:cubicBezTo>
                <a:cubicBezTo>
                  <a:pt x="20" y="0"/>
                  <a:pt x="17" y="0"/>
                  <a:pt x="13" y="2"/>
                </a:cubicBezTo>
                <a:cubicBezTo>
                  <a:pt x="9" y="4"/>
                  <a:pt x="11" y="0"/>
                  <a:pt x="8" y="0"/>
                </a:cubicBezTo>
                <a:cubicBezTo>
                  <a:pt x="5" y="0"/>
                  <a:pt x="4" y="3"/>
                  <a:pt x="4" y="3"/>
                </a:cubicBezTo>
                <a:cubicBezTo>
                  <a:pt x="1" y="3"/>
                  <a:pt x="1" y="3"/>
                  <a:pt x="1" y="3"/>
                </a:cubicBezTo>
                <a:cubicBezTo>
                  <a:pt x="0" y="7"/>
                  <a:pt x="3" y="13"/>
                  <a:pt x="7" y="18"/>
                </a:cubicBezTo>
                <a:cubicBezTo>
                  <a:pt x="11" y="23"/>
                  <a:pt x="15" y="33"/>
                  <a:pt x="18" y="41"/>
                </a:cubicBezTo>
                <a:cubicBezTo>
                  <a:pt x="20" y="49"/>
                  <a:pt x="28" y="59"/>
                  <a:pt x="29" y="65"/>
                </a:cubicBezTo>
                <a:cubicBezTo>
                  <a:pt x="31" y="71"/>
                  <a:pt x="28" y="80"/>
                  <a:pt x="30" y="84"/>
                </a:cubicBezTo>
                <a:cubicBezTo>
                  <a:pt x="32" y="88"/>
                  <a:pt x="33" y="95"/>
                  <a:pt x="34" y="101"/>
                </a:cubicBezTo>
                <a:cubicBezTo>
                  <a:pt x="35" y="108"/>
                  <a:pt x="35" y="123"/>
                  <a:pt x="42" y="129"/>
                </a:cubicBezTo>
                <a:cubicBezTo>
                  <a:pt x="44" y="131"/>
                  <a:pt x="46" y="134"/>
                  <a:pt x="49" y="138"/>
                </a:cubicBezTo>
                <a:cubicBezTo>
                  <a:pt x="51" y="138"/>
                  <a:pt x="53" y="138"/>
                  <a:pt x="53" y="13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3" name="Freeform 5"/>
          <p:cNvSpPr/>
          <p:nvPr>
            <p:custDataLst>
              <p:tags r:id="rId2"/>
            </p:custDataLst>
          </p:nvPr>
        </p:nvSpPr>
        <p:spPr bwMode="auto">
          <a:xfrm>
            <a:off x="6223000" y="5294630"/>
            <a:ext cx="240030" cy="219710"/>
          </a:xfrm>
          <a:custGeom>
            <a:avLst/>
            <a:gdLst/>
            <a:ahLst/>
            <a:cxnLst>
              <a:cxn ang="0">
                <a:pos x="59" y="4"/>
              </a:cxn>
              <a:cxn ang="0">
                <a:pos x="58" y="0"/>
              </a:cxn>
              <a:cxn ang="0">
                <a:pos x="48" y="0"/>
              </a:cxn>
              <a:cxn ang="0">
                <a:pos x="42" y="6"/>
              </a:cxn>
              <a:cxn ang="0">
                <a:pos x="31" y="14"/>
              </a:cxn>
              <a:cxn ang="0">
                <a:pos x="20" y="27"/>
              </a:cxn>
              <a:cxn ang="0">
                <a:pos x="5" y="24"/>
              </a:cxn>
              <a:cxn ang="0">
                <a:pos x="0" y="25"/>
              </a:cxn>
              <a:cxn ang="0">
                <a:pos x="6" y="31"/>
              </a:cxn>
              <a:cxn ang="0">
                <a:pos x="12" y="45"/>
              </a:cxn>
              <a:cxn ang="0">
                <a:pos x="23" y="53"/>
              </a:cxn>
              <a:cxn ang="0">
                <a:pos x="28" y="61"/>
              </a:cxn>
              <a:cxn ang="0">
                <a:pos x="36" y="69"/>
              </a:cxn>
              <a:cxn ang="0">
                <a:pos x="44" y="74"/>
              </a:cxn>
              <a:cxn ang="0">
                <a:pos x="55" y="76"/>
              </a:cxn>
              <a:cxn ang="0">
                <a:pos x="67" y="78"/>
              </a:cxn>
              <a:cxn ang="0">
                <a:pos x="79" y="67"/>
              </a:cxn>
              <a:cxn ang="0">
                <a:pos x="82" y="56"/>
              </a:cxn>
              <a:cxn ang="0">
                <a:pos x="88" y="48"/>
              </a:cxn>
              <a:cxn ang="0">
                <a:pos x="84" y="39"/>
              </a:cxn>
              <a:cxn ang="0">
                <a:pos x="87" y="29"/>
              </a:cxn>
              <a:cxn ang="0">
                <a:pos x="87" y="12"/>
              </a:cxn>
              <a:cxn ang="0">
                <a:pos x="74" y="7"/>
              </a:cxn>
              <a:cxn ang="0">
                <a:pos x="59" y="4"/>
              </a:cxn>
            </a:cxnLst>
            <a:rect l="0" t="0" r="r" b="b"/>
            <a:pathLst>
              <a:path w="90" h="78">
                <a:moveTo>
                  <a:pt x="59" y="4"/>
                </a:moveTo>
                <a:cubicBezTo>
                  <a:pt x="58" y="0"/>
                  <a:pt x="58" y="0"/>
                  <a:pt x="5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2" y="2"/>
                  <a:pt x="42" y="4"/>
                  <a:pt x="42" y="6"/>
                </a:cubicBezTo>
                <a:cubicBezTo>
                  <a:pt x="42" y="8"/>
                  <a:pt x="36" y="13"/>
                  <a:pt x="31" y="14"/>
                </a:cubicBezTo>
                <a:cubicBezTo>
                  <a:pt x="27" y="15"/>
                  <a:pt x="22" y="25"/>
                  <a:pt x="20" y="27"/>
                </a:cubicBezTo>
                <a:cubicBezTo>
                  <a:pt x="17" y="28"/>
                  <a:pt x="8" y="25"/>
                  <a:pt x="5" y="24"/>
                </a:cubicBezTo>
                <a:cubicBezTo>
                  <a:pt x="4" y="24"/>
                  <a:pt x="2" y="25"/>
                  <a:pt x="0" y="25"/>
                </a:cubicBezTo>
                <a:cubicBezTo>
                  <a:pt x="1" y="28"/>
                  <a:pt x="5" y="31"/>
                  <a:pt x="6" y="31"/>
                </a:cubicBezTo>
                <a:cubicBezTo>
                  <a:pt x="8" y="31"/>
                  <a:pt x="8" y="43"/>
                  <a:pt x="12" y="45"/>
                </a:cubicBezTo>
                <a:cubicBezTo>
                  <a:pt x="16" y="47"/>
                  <a:pt x="23" y="51"/>
                  <a:pt x="23" y="53"/>
                </a:cubicBezTo>
                <a:cubicBezTo>
                  <a:pt x="23" y="55"/>
                  <a:pt x="28" y="58"/>
                  <a:pt x="28" y="61"/>
                </a:cubicBezTo>
                <a:cubicBezTo>
                  <a:pt x="28" y="65"/>
                  <a:pt x="32" y="69"/>
                  <a:pt x="36" y="69"/>
                </a:cubicBezTo>
                <a:cubicBezTo>
                  <a:pt x="43" y="69"/>
                  <a:pt x="44" y="72"/>
                  <a:pt x="44" y="74"/>
                </a:cubicBezTo>
                <a:cubicBezTo>
                  <a:pt x="44" y="76"/>
                  <a:pt x="53" y="74"/>
                  <a:pt x="55" y="76"/>
                </a:cubicBezTo>
                <a:cubicBezTo>
                  <a:pt x="56" y="78"/>
                  <a:pt x="65" y="77"/>
                  <a:pt x="67" y="78"/>
                </a:cubicBezTo>
                <a:cubicBezTo>
                  <a:pt x="71" y="75"/>
                  <a:pt x="77" y="70"/>
                  <a:pt x="79" y="67"/>
                </a:cubicBezTo>
                <a:cubicBezTo>
                  <a:pt x="82" y="63"/>
                  <a:pt x="79" y="58"/>
                  <a:pt x="82" y="56"/>
                </a:cubicBezTo>
                <a:cubicBezTo>
                  <a:pt x="84" y="55"/>
                  <a:pt x="90" y="48"/>
                  <a:pt x="88" y="48"/>
                </a:cubicBezTo>
                <a:cubicBezTo>
                  <a:pt x="86" y="47"/>
                  <a:pt x="87" y="42"/>
                  <a:pt x="84" y="39"/>
                </a:cubicBezTo>
                <a:cubicBezTo>
                  <a:pt x="81" y="36"/>
                  <a:pt x="88" y="35"/>
                  <a:pt x="87" y="29"/>
                </a:cubicBezTo>
                <a:cubicBezTo>
                  <a:pt x="87" y="24"/>
                  <a:pt x="88" y="13"/>
                  <a:pt x="87" y="12"/>
                </a:cubicBezTo>
                <a:cubicBezTo>
                  <a:pt x="85" y="11"/>
                  <a:pt x="78" y="10"/>
                  <a:pt x="74" y="7"/>
                </a:cubicBezTo>
                <a:cubicBezTo>
                  <a:pt x="69" y="4"/>
                  <a:pt x="59" y="4"/>
                  <a:pt x="59" y="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4" name="Freeform 6"/>
          <p:cNvSpPr/>
          <p:nvPr>
            <p:custDataLst>
              <p:tags r:id="rId3"/>
            </p:custDataLst>
          </p:nvPr>
        </p:nvSpPr>
        <p:spPr bwMode="auto">
          <a:xfrm>
            <a:off x="6069330" y="5367020"/>
            <a:ext cx="271780" cy="306070"/>
          </a:xfrm>
          <a:custGeom>
            <a:avLst/>
            <a:gdLst/>
            <a:ahLst/>
            <a:cxnLst>
              <a:cxn ang="0">
                <a:pos x="93" y="44"/>
              </a:cxn>
              <a:cxn ang="0">
                <a:pos x="85" y="36"/>
              </a:cxn>
              <a:cxn ang="0">
                <a:pos x="80" y="28"/>
              </a:cxn>
              <a:cxn ang="0">
                <a:pos x="69" y="20"/>
              </a:cxn>
              <a:cxn ang="0">
                <a:pos x="63" y="6"/>
              </a:cxn>
              <a:cxn ang="0">
                <a:pos x="57" y="0"/>
              </a:cxn>
              <a:cxn ang="0">
                <a:pos x="49" y="2"/>
              </a:cxn>
              <a:cxn ang="0">
                <a:pos x="41" y="7"/>
              </a:cxn>
              <a:cxn ang="0">
                <a:pos x="35" y="2"/>
              </a:cxn>
              <a:cxn ang="0">
                <a:pos x="22" y="6"/>
              </a:cxn>
              <a:cxn ang="0">
                <a:pos x="12" y="7"/>
              </a:cxn>
              <a:cxn ang="0">
                <a:pos x="12" y="46"/>
              </a:cxn>
              <a:cxn ang="0">
                <a:pos x="0" y="50"/>
              </a:cxn>
              <a:cxn ang="0">
                <a:pos x="0" y="83"/>
              </a:cxn>
              <a:cxn ang="0">
                <a:pos x="6" y="87"/>
              </a:cxn>
              <a:cxn ang="0">
                <a:pos x="9" y="100"/>
              </a:cxn>
              <a:cxn ang="0">
                <a:pos x="7" y="102"/>
              </a:cxn>
              <a:cxn ang="0">
                <a:pos x="9" y="107"/>
              </a:cxn>
              <a:cxn ang="0">
                <a:pos x="20" y="107"/>
              </a:cxn>
              <a:cxn ang="0">
                <a:pos x="31" y="95"/>
              </a:cxn>
              <a:cxn ang="0">
                <a:pos x="38" y="89"/>
              </a:cxn>
              <a:cxn ang="0">
                <a:pos x="52" y="93"/>
              </a:cxn>
              <a:cxn ang="0">
                <a:pos x="62" y="88"/>
              </a:cxn>
              <a:cxn ang="0">
                <a:pos x="67" y="80"/>
              </a:cxn>
              <a:cxn ang="0">
                <a:pos x="76" y="73"/>
              </a:cxn>
              <a:cxn ang="0">
                <a:pos x="81" y="65"/>
              </a:cxn>
              <a:cxn ang="0">
                <a:pos x="90" y="59"/>
              </a:cxn>
              <a:cxn ang="0">
                <a:pos x="97" y="55"/>
              </a:cxn>
              <a:cxn ang="0">
                <a:pos x="101" y="49"/>
              </a:cxn>
              <a:cxn ang="0">
                <a:pos x="101" y="49"/>
              </a:cxn>
              <a:cxn ang="0">
                <a:pos x="93" y="44"/>
              </a:cxn>
            </a:cxnLst>
            <a:rect l="0" t="0" r="r" b="b"/>
            <a:pathLst>
              <a:path w="101" h="109">
                <a:moveTo>
                  <a:pt x="93" y="44"/>
                </a:moveTo>
                <a:cubicBezTo>
                  <a:pt x="89" y="44"/>
                  <a:pt x="85" y="40"/>
                  <a:pt x="85" y="36"/>
                </a:cubicBezTo>
                <a:cubicBezTo>
                  <a:pt x="85" y="33"/>
                  <a:pt x="80" y="30"/>
                  <a:pt x="80" y="28"/>
                </a:cubicBezTo>
                <a:cubicBezTo>
                  <a:pt x="80" y="26"/>
                  <a:pt x="73" y="22"/>
                  <a:pt x="69" y="20"/>
                </a:cubicBezTo>
                <a:cubicBezTo>
                  <a:pt x="65" y="18"/>
                  <a:pt x="65" y="6"/>
                  <a:pt x="63" y="6"/>
                </a:cubicBezTo>
                <a:cubicBezTo>
                  <a:pt x="62" y="6"/>
                  <a:pt x="58" y="3"/>
                  <a:pt x="57" y="0"/>
                </a:cubicBezTo>
                <a:cubicBezTo>
                  <a:pt x="54" y="1"/>
                  <a:pt x="51" y="2"/>
                  <a:pt x="49" y="2"/>
                </a:cubicBezTo>
                <a:cubicBezTo>
                  <a:pt x="46" y="2"/>
                  <a:pt x="42" y="5"/>
                  <a:pt x="41" y="7"/>
                </a:cubicBezTo>
                <a:cubicBezTo>
                  <a:pt x="40" y="8"/>
                  <a:pt x="37" y="4"/>
                  <a:pt x="35" y="2"/>
                </a:cubicBezTo>
                <a:cubicBezTo>
                  <a:pt x="33" y="1"/>
                  <a:pt x="25" y="5"/>
                  <a:pt x="22" y="6"/>
                </a:cubicBezTo>
                <a:cubicBezTo>
                  <a:pt x="20" y="7"/>
                  <a:pt x="12" y="7"/>
                  <a:pt x="12" y="7"/>
                </a:cubicBezTo>
                <a:cubicBezTo>
                  <a:pt x="12" y="7"/>
                  <a:pt x="12" y="42"/>
                  <a:pt x="12" y="46"/>
                </a:cubicBezTo>
                <a:cubicBezTo>
                  <a:pt x="12" y="50"/>
                  <a:pt x="0" y="48"/>
                  <a:pt x="0" y="50"/>
                </a:cubicBezTo>
                <a:cubicBezTo>
                  <a:pt x="0" y="51"/>
                  <a:pt x="0" y="67"/>
                  <a:pt x="0" y="83"/>
                </a:cubicBezTo>
                <a:cubicBezTo>
                  <a:pt x="3" y="84"/>
                  <a:pt x="5" y="85"/>
                  <a:pt x="6" y="87"/>
                </a:cubicBezTo>
                <a:cubicBezTo>
                  <a:pt x="7" y="90"/>
                  <a:pt x="10" y="98"/>
                  <a:pt x="9" y="100"/>
                </a:cubicBezTo>
                <a:cubicBezTo>
                  <a:pt x="9" y="102"/>
                  <a:pt x="7" y="100"/>
                  <a:pt x="7" y="102"/>
                </a:cubicBezTo>
                <a:cubicBezTo>
                  <a:pt x="7" y="104"/>
                  <a:pt x="6" y="107"/>
                  <a:pt x="9" y="107"/>
                </a:cubicBezTo>
                <a:cubicBezTo>
                  <a:pt x="12" y="107"/>
                  <a:pt x="18" y="109"/>
                  <a:pt x="20" y="107"/>
                </a:cubicBezTo>
                <a:cubicBezTo>
                  <a:pt x="23" y="104"/>
                  <a:pt x="30" y="98"/>
                  <a:pt x="31" y="95"/>
                </a:cubicBezTo>
                <a:cubicBezTo>
                  <a:pt x="31" y="92"/>
                  <a:pt x="33" y="85"/>
                  <a:pt x="38" y="89"/>
                </a:cubicBezTo>
                <a:cubicBezTo>
                  <a:pt x="44" y="93"/>
                  <a:pt x="44" y="93"/>
                  <a:pt x="52" y="93"/>
                </a:cubicBezTo>
                <a:cubicBezTo>
                  <a:pt x="59" y="93"/>
                  <a:pt x="61" y="93"/>
                  <a:pt x="62" y="88"/>
                </a:cubicBezTo>
                <a:cubicBezTo>
                  <a:pt x="64" y="84"/>
                  <a:pt x="62" y="80"/>
                  <a:pt x="67" y="80"/>
                </a:cubicBezTo>
                <a:cubicBezTo>
                  <a:pt x="71" y="80"/>
                  <a:pt x="76" y="76"/>
                  <a:pt x="76" y="73"/>
                </a:cubicBezTo>
                <a:cubicBezTo>
                  <a:pt x="76" y="70"/>
                  <a:pt x="78" y="65"/>
                  <a:pt x="81" y="65"/>
                </a:cubicBezTo>
                <a:cubicBezTo>
                  <a:pt x="84" y="65"/>
                  <a:pt x="89" y="62"/>
                  <a:pt x="90" y="59"/>
                </a:cubicBezTo>
                <a:cubicBezTo>
                  <a:pt x="91" y="55"/>
                  <a:pt x="95" y="57"/>
                  <a:pt x="97" y="55"/>
                </a:cubicBezTo>
                <a:cubicBezTo>
                  <a:pt x="98" y="54"/>
                  <a:pt x="99" y="51"/>
                  <a:pt x="101" y="49"/>
                </a:cubicBezTo>
                <a:cubicBezTo>
                  <a:pt x="101" y="49"/>
                  <a:pt x="101" y="49"/>
                  <a:pt x="101" y="49"/>
                </a:cubicBezTo>
                <a:cubicBezTo>
                  <a:pt x="101" y="47"/>
                  <a:pt x="100" y="44"/>
                  <a:pt x="93" y="4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5" name="Freeform 7"/>
          <p:cNvSpPr/>
          <p:nvPr>
            <p:custDataLst>
              <p:tags r:id="rId4"/>
            </p:custDataLst>
          </p:nvPr>
        </p:nvSpPr>
        <p:spPr bwMode="auto">
          <a:xfrm>
            <a:off x="6387465" y="5631180"/>
            <a:ext cx="42545" cy="53974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8"/>
              </a:cxn>
              <a:cxn ang="0">
                <a:pos x="7" y="19"/>
              </a:cxn>
              <a:cxn ang="0">
                <a:pos x="13" y="16"/>
              </a:cxn>
              <a:cxn ang="0">
                <a:pos x="15" y="13"/>
              </a:cxn>
              <a:cxn ang="0">
                <a:pos x="14" y="3"/>
              </a:cxn>
              <a:cxn ang="0">
                <a:pos x="7" y="0"/>
              </a:cxn>
            </a:cxnLst>
            <a:rect l="0" t="0" r="r" b="b"/>
            <a:pathLst>
              <a:path w="15" h="19">
                <a:moveTo>
                  <a:pt x="7" y="0"/>
                </a:moveTo>
                <a:cubicBezTo>
                  <a:pt x="5" y="0"/>
                  <a:pt x="0" y="7"/>
                  <a:pt x="0" y="8"/>
                </a:cubicBezTo>
                <a:cubicBezTo>
                  <a:pt x="0" y="10"/>
                  <a:pt x="3" y="18"/>
                  <a:pt x="7" y="19"/>
                </a:cubicBezTo>
                <a:cubicBezTo>
                  <a:pt x="10" y="19"/>
                  <a:pt x="13" y="19"/>
                  <a:pt x="13" y="16"/>
                </a:cubicBezTo>
                <a:cubicBezTo>
                  <a:pt x="13" y="15"/>
                  <a:pt x="14" y="14"/>
                  <a:pt x="15" y="13"/>
                </a:cubicBezTo>
                <a:cubicBezTo>
                  <a:pt x="15" y="11"/>
                  <a:pt x="14" y="6"/>
                  <a:pt x="14" y="3"/>
                </a:cubicBezTo>
                <a:cubicBezTo>
                  <a:pt x="12" y="2"/>
                  <a:pt x="9" y="0"/>
                  <a:pt x="7" y="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6" name="Freeform 8"/>
          <p:cNvSpPr/>
          <p:nvPr>
            <p:custDataLst>
              <p:tags r:id="rId5"/>
            </p:custDataLst>
          </p:nvPr>
        </p:nvSpPr>
        <p:spPr bwMode="auto">
          <a:xfrm>
            <a:off x="6278880" y="5719445"/>
            <a:ext cx="66675" cy="79375"/>
          </a:xfrm>
          <a:custGeom>
            <a:avLst/>
            <a:gdLst/>
            <a:ahLst/>
            <a:cxnLst>
              <a:cxn ang="0">
                <a:pos x="18" y="3"/>
              </a:cxn>
              <a:cxn ang="0">
                <a:pos x="7" y="8"/>
              </a:cxn>
              <a:cxn ang="0">
                <a:pos x="0" y="18"/>
              </a:cxn>
              <a:cxn ang="0">
                <a:pos x="7" y="27"/>
              </a:cxn>
              <a:cxn ang="0">
                <a:pos x="11" y="28"/>
              </a:cxn>
              <a:cxn ang="0">
                <a:pos x="14" y="22"/>
              </a:cxn>
              <a:cxn ang="0">
                <a:pos x="21" y="20"/>
              </a:cxn>
              <a:cxn ang="0">
                <a:pos x="25" y="12"/>
              </a:cxn>
              <a:cxn ang="0">
                <a:pos x="18" y="3"/>
              </a:cxn>
            </a:cxnLst>
            <a:rect l="0" t="0" r="r" b="b"/>
            <a:pathLst>
              <a:path w="25" h="28">
                <a:moveTo>
                  <a:pt x="18" y="3"/>
                </a:moveTo>
                <a:cubicBezTo>
                  <a:pt x="17" y="0"/>
                  <a:pt x="8" y="5"/>
                  <a:pt x="7" y="8"/>
                </a:cubicBezTo>
                <a:cubicBezTo>
                  <a:pt x="5" y="10"/>
                  <a:pt x="0" y="18"/>
                  <a:pt x="0" y="18"/>
                </a:cubicBezTo>
                <a:cubicBezTo>
                  <a:pt x="7" y="27"/>
                  <a:pt x="7" y="27"/>
                  <a:pt x="7" y="27"/>
                </a:cubicBezTo>
                <a:cubicBezTo>
                  <a:pt x="11" y="28"/>
                  <a:pt x="11" y="28"/>
                  <a:pt x="11" y="28"/>
                </a:cubicBezTo>
                <a:cubicBezTo>
                  <a:pt x="11" y="28"/>
                  <a:pt x="13" y="24"/>
                  <a:pt x="14" y="22"/>
                </a:cubicBezTo>
                <a:cubicBezTo>
                  <a:pt x="15" y="19"/>
                  <a:pt x="21" y="22"/>
                  <a:pt x="21" y="20"/>
                </a:cubicBezTo>
                <a:cubicBezTo>
                  <a:pt x="21" y="17"/>
                  <a:pt x="25" y="14"/>
                  <a:pt x="25" y="12"/>
                </a:cubicBezTo>
                <a:cubicBezTo>
                  <a:pt x="25" y="9"/>
                  <a:pt x="19" y="6"/>
                  <a:pt x="18" y="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7" name="Freeform 9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5967095" y="5502275"/>
            <a:ext cx="485140" cy="448310"/>
          </a:xfrm>
          <a:custGeom>
            <a:avLst/>
            <a:gdLst/>
            <a:ahLst/>
            <a:cxnLst>
              <a:cxn ang="0">
                <a:pos x="172" y="59"/>
              </a:cxn>
              <a:cxn ang="0">
                <a:pos x="172" y="58"/>
              </a:cxn>
              <a:cxn ang="0">
                <a:pos x="170" y="61"/>
              </a:cxn>
              <a:cxn ang="0">
                <a:pos x="164" y="64"/>
              </a:cxn>
              <a:cxn ang="0">
                <a:pos x="157" y="53"/>
              </a:cxn>
              <a:cxn ang="0">
                <a:pos x="164" y="45"/>
              </a:cxn>
              <a:cxn ang="0">
                <a:pos x="171" y="48"/>
              </a:cxn>
              <a:cxn ang="0">
                <a:pos x="171" y="46"/>
              </a:cxn>
              <a:cxn ang="0">
                <a:pos x="170" y="26"/>
              </a:cxn>
              <a:cxn ang="0">
                <a:pos x="163" y="5"/>
              </a:cxn>
              <a:cxn ang="0">
                <a:pos x="150" y="2"/>
              </a:cxn>
              <a:cxn ang="0">
                <a:pos x="139" y="0"/>
              </a:cxn>
              <a:cxn ang="0">
                <a:pos x="135" y="6"/>
              </a:cxn>
              <a:cxn ang="0">
                <a:pos x="128" y="10"/>
              </a:cxn>
              <a:cxn ang="0">
                <a:pos x="119" y="16"/>
              </a:cxn>
              <a:cxn ang="0">
                <a:pos x="114" y="24"/>
              </a:cxn>
              <a:cxn ang="0">
                <a:pos x="105" y="31"/>
              </a:cxn>
              <a:cxn ang="0">
                <a:pos x="100" y="39"/>
              </a:cxn>
              <a:cxn ang="0">
                <a:pos x="90" y="44"/>
              </a:cxn>
              <a:cxn ang="0">
                <a:pos x="76" y="40"/>
              </a:cxn>
              <a:cxn ang="0">
                <a:pos x="69" y="46"/>
              </a:cxn>
              <a:cxn ang="0">
                <a:pos x="58" y="58"/>
              </a:cxn>
              <a:cxn ang="0">
                <a:pos x="47" y="58"/>
              </a:cxn>
              <a:cxn ang="0">
                <a:pos x="45" y="53"/>
              </a:cxn>
              <a:cxn ang="0">
                <a:pos x="47" y="51"/>
              </a:cxn>
              <a:cxn ang="0">
                <a:pos x="44" y="38"/>
              </a:cxn>
              <a:cxn ang="0">
                <a:pos x="38" y="34"/>
              </a:cxn>
              <a:cxn ang="0">
                <a:pos x="38" y="76"/>
              </a:cxn>
              <a:cxn ang="0">
                <a:pos x="31" y="83"/>
              </a:cxn>
              <a:cxn ang="0">
                <a:pos x="17" y="83"/>
              </a:cxn>
              <a:cxn ang="0">
                <a:pos x="11" y="75"/>
              </a:cxn>
              <a:cxn ang="0">
                <a:pos x="4" y="79"/>
              </a:cxn>
              <a:cxn ang="0">
                <a:pos x="0" y="80"/>
              </a:cxn>
              <a:cxn ang="0">
                <a:pos x="8" y="98"/>
              </a:cxn>
              <a:cxn ang="0">
                <a:pos x="19" y="120"/>
              </a:cxn>
              <a:cxn ang="0">
                <a:pos x="19" y="131"/>
              </a:cxn>
              <a:cxn ang="0">
                <a:pos x="19" y="140"/>
              </a:cxn>
              <a:cxn ang="0">
                <a:pos x="23" y="149"/>
              </a:cxn>
              <a:cxn ang="0">
                <a:pos x="27" y="152"/>
              </a:cxn>
              <a:cxn ang="0">
                <a:pos x="33" y="157"/>
              </a:cxn>
              <a:cxn ang="0">
                <a:pos x="41" y="157"/>
              </a:cxn>
              <a:cxn ang="0">
                <a:pos x="54" y="153"/>
              </a:cxn>
              <a:cxn ang="0">
                <a:pos x="64" y="149"/>
              </a:cxn>
              <a:cxn ang="0">
                <a:pos x="82" y="149"/>
              </a:cxn>
              <a:cxn ang="0">
                <a:pos x="93" y="147"/>
              </a:cxn>
              <a:cxn ang="0">
                <a:pos x="100" y="146"/>
              </a:cxn>
              <a:cxn ang="0">
                <a:pos x="109" y="143"/>
              </a:cxn>
              <a:cxn ang="0">
                <a:pos x="132" y="128"/>
              </a:cxn>
              <a:cxn ang="0">
                <a:pos x="159" y="95"/>
              </a:cxn>
              <a:cxn ang="0">
                <a:pos x="175" y="77"/>
              </a:cxn>
              <a:cxn ang="0">
                <a:pos x="181" y="59"/>
              </a:cxn>
              <a:cxn ang="0">
                <a:pos x="172" y="59"/>
              </a:cxn>
              <a:cxn ang="0">
                <a:pos x="137" y="97"/>
              </a:cxn>
              <a:cxn ang="0">
                <a:pos x="130" y="99"/>
              </a:cxn>
              <a:cxn ang="0">
                <a:pos x="127" y="105"/>
              </a:cxn>
              <a:cxn ang="0">
                <a:pos x="123" y="104"/>
              </a:cxn>
              <a:cxn ang="0">
                <a:pos x="116" y="95"/>
              </a:cxn>
              <a:cxn ang="0">
                <a:pos x="123" y="85"/>
              </a:cxn>
              <a:cxn ang="0">
                <a:pos x="134" y="80"/>
              </a:cxn>
              <a:cxn ang="0">
                <a:pos x="141" y="89"/>
              </a:cxn>
              <a:cxn ang="0">
                <a:pos x="137" y="97"/>
              </a:cxn>
            </a:cxnLst>
            <a:rect l="0" t="0" r="r" b="b"/>
            <a:pathLst>
              <a:path w="181" h="159">
                <a:moveTo>
                  <a:pt x="172" y="59"/>
                </a:moveTo>
                <a:cubicBezTo>
                  <a:pt x="172" y="59"/>
                  <a:pt x="172" y="59"/>
                  <a:pt x="172" y="58"/>
                </a:cubicBezTo>
                <a:cubicBezTo>
                  <a:pt x="171" y="59"/>
                  <a:pt x="170" y="60"/>
                  <a:pt x="170" y="61"/>
                </a:cubicBezTo>
                <a:cubicBezTo>
                  <a:pt x="170" y="64"/>
                  <a:pt x="167" y="64"/>
                  <a:pt x="164" y="64"/>
                </a:cubicBezTo>
                <a:cubicBezTo>
                  <a:pt x="160" y="63"/>
                  <a:pt x="157" y="55"/>
                  <a:pt x="157" y="53"/>
                </a:cubicBezTo>
                <a:cubicBezTo>
                  <a:pt x="157" y="52"/>
                  <a:pt x="162" y="45"/>
                  <a:pt x="164" y="45"/>
                </a:cubicBezTo>
                <a:cubicBezTo>
                  <a:pt x="166" y="45"/>
                  <a:pt x="169" y="47"/>
                  <a:pt x="171" y="48"/>
                </a:cubicBezTo>
                <a:cubicBezTo>
                  <a:pt x="171" y="47"/>
                  <a:pt x="171" y="47"/>
                  <a:pt x="171" y="46"/>
                </a:cubicBezTo>
                <a:cubicBezTo>
                  <a:pt x="171" y="45"/>
                  <a:pt x="173" y="28"/>
                  <a:pt x="170" y="26"/>
                </a:cubicBezTo>
                <a:cubicBezTo>
                  <a:pt x="167" y="24"/>
                  <a:pt x="164" y="7"/>
                  <a:pt x="163" y="5"/>
                </a:cubicBezTo>
                <a:cubicBezTo>
                  <a:pt x="162" y="3"/>
                  <a:pt x="151" y="4"/>
                  <a:pt x="150" y="2"/>
                </a:cubicBezTo>
                <a:cubicBezTo>
                  <a:pt x="148" y="0"/>
                  <a:pt x="139" y="2"/>
                  <a:pt x="139" y="0"/>
                </a:cubicBezTo>
                <a:cubicBezTo>
                  <a:pt x="137" y="2"/>
                  <a:pt x="136" y="5"/>
                  <a:pt x="135" y="6"/>
                </a:cubicBezTo>
                <a:cubicBezTo>
                  <a:pt x="133" y="8"/>
                  <a:pt x="129" y="6"/>
                  <a:pt x="128" y="10"/>
                </a:cubicBezTo>
                <a:cubicBezTo>
                  <a:pt x="127" y="13"/>
                  <a:pt x="122" y="16"/>
                  <a:pt x="119" y="16"/>
                </a:cubicBezTo>
                <a:cubicBezTo>
                  <a:pt x="116" y="16"/>
                  <a:pt x="114" y="21"/>
                  <a:pt x="114" y="24"/>
                </a:cubicBezTo>
                <a:cubicBezTo>
                  <a:pt x="114" y="27"/>
                  <a:pt x="109" y="31"/>
                  <a:pt x="105" y="31"/>
                </a:cubicBezTo>
                <a:cubicBezTo>
                  <a:pt x="100" y="31"/>
                  <a:pt x="102" y="35"/>
                  <a:pt x="100" y="39"/>
                </a:cubicBezTo>
                <a:cubicBezTo>
                  <a:pt x="99" y="44"/>
                  <a:pt x="97" y="44"/>
                  <a:pt x="90" y="44"/>
                </a:cubicBezTo>
                <a:cubicBezTo>
                  <a:pt x="82" y="44"/>
                  <a:pt x="82" y="44"/>
                  <a:pt x="76" y="40"/>
                </a:cubicBezTo>
                <a:cubicBezTo>
                  <a:pt x="71" y="36"/>
                  <a:pt x="69" y="43"/>
                  <a:pt x="69" y="46"/>
                </a:cubicBezTo>
                <a:cubicBezTo>
                  <a:pt x="68" y="49"/>
                  <a:pt x="61" y="55"/>
                  <a:pt x="58" y="58"/>
                </a:cubicBezTo>
                <a:cubicBezTo>
                  <a:pt x="56" y="60"/>
                  <a:pt x="50" y="58"/>
                  <a:pt x="47" y="58"/>
                </a:cubicBezTo>
                <a:cubicBezTo>
                  <a:pt x="44" y="58"/>
                  <a:pt x="45" y="55"/>
                  <a:pt x="45" y="53"/>
                </a:cubicBezTo>
                <a:cubicBezTo>
                  <a:pt x="45" y="51"/>
                  <a:pt x="47" y="53"/>
                  <a:pt x="47" y="51"/>
                </a:cubicBezTo>
                <a:cubicBezTo>
                  <a:pt x="48" y="49"/>
                  <a:pt x="45" y="41"/>
                  <a:pt x="44" y="38"/>
                </a:cubicBezTo>
                <a:cubicBezTo>
                  <a:pt x="43" y="36"/>
                  <a:pt x="41" y="35"/>
                  <a:pt x="38" y="34"/>
                </a:cubicBezTo>
                <a:cubicBezTo>
                  <a:pt x="38" y="53"/>
                  <a:pt x="38" y="74"/>
                  <a:pt x="38" y="76"/>
                </a:cubicBezTo>
                <a:cubicBezTo>
                  <a:pt x="38" y="79"/>
                  <a:pt x="32" y="81"/>
                  <a:pt x="31" y="83"/>
                </a:cubicBezTo>
                <a:cubicBezTo>
                  <a:pt x="30" y="85"/>
                  <a:pt x="21" y="83"/>
                  <a:pt x="17" y="83"/>
                </a:cubicBezTo>
                <a:cubicBezTo>
                  <a:pt x="12" y="83"/>
                  <a:pt x="13" y="79"/>
                  <a:pt x="11" y="75"/>
                </a:cubicBezTo>
                <a:cubicBezTo>
                  <a:pt x="8" y="72"/>
                  <a:pt x="4" y="76"/>
                  <a:pt x="4" y="79"/>
                </a:cubicBezTo>
                <a:cubicBezTo>
                  <a:pt x="4" y="80"/>
                  <a:pt x="2" y="80"/>
                  <a:pt x="0" y="80"/>
                </a:cubicBezTo>
                <a:cubicBezTo>
                  <a:pt x="3" y="85"/>
                  <a:pt x="6" y="92"/>
                  <a:pt x="8" y="98"/>
                </a:cubicBezTo>
                <a:cubicBezTo>
                  <a:pt x="11" y="107"/>
                  <a:pt x="17" y="115"/>
                  <a:pt x="19" y="120"/>
                </a:cubicBezTo>
                <a:cubicBezTo>
                  <a:pt x="21" y="125"/>
                  <a:pt x="22" y="130"/>
                  <a:pt x="19" y="131"/>
                </a:cubicBezTo>
                <a:cubicBezTo>
                  <a:pt x="15" y="131"/>
                  <a:pt x="15" y="134"/>
                  <a:pt x="19" y="140"/>
                </a:cubicBezTo>
                <a:cubicBezTo>
                  <a:pt x="23" y="145"/>
                  <a:pt x="20" y="149"/>
                  <a:pt x="23" y="149"/>
                </a:cubicBezTo>
                <a:cubicBezTo>
                  <a:pt x="26" y="150"/>
                  <a:pt x="25" y="152"/>
                  <a:pt x="27" y="152"/>
                </a:cubicBezTo>
                <a:cubicBezTo>
                  <a:pt x="30" y="152"/>
                  <a:pt x="32" y="155"/>
                  <a:pt x="33" y="157"/>
                </a:cubicBezTo>
                <a:cubicBezTo>
                  <a:pt x="35" y="159"/>
                  <a:pt x="39" y="159"/>
                  <a:pt x="41" y="157"/>
                </a:cubicBezTo>
                <a:cubicBezTo>
                  <a:pt x="43" y="154"/>
                  <a:pt x="48" y="153"/>
                  <a:pt x="54" y="153"/>
                </a:cubicBezTo>
                <a:cubicBezTo>
                  <a:pt x="60" y="153"/>
                  <a:pt x="59" y="151"/>
                  <a:pt x="64" y="149"/>
                </a:cubicBezTo>
                <a:cubicBezTo>
                  <a:pt x="70" y="147"/>
                  <a:pt x="77" y="147"/>
                  <a:pt x="82" y="149"/>
                </a:cubicBezTo>
                <a:cubicBezTo>
                  <a:pt x="87" y="150"/>
                  <a:pt x="90" y="149"/>
                  <a:pt x="93" y="147"/>
                </a:cubicBezTo>
                <a:cubicBezTo>
                  <a:pt x="95" y="146"/>
                  <a:pt x="99" y="150"/>
                  <a:pt x="100" y="146"/>
                </a:cubicBezTo>
                <a:cubicBezTo>
                  <a:pt x="100" y="142"/>
                  <a:pt x="105" y="143"/>
                  <a:pt x="109" y="143"/>
                </a:cubicBezTo>
                <a:cubicBezTo>
                  <a:pt x="113" y="143"/>
                  <a:pt x="124" y="136"/>
                  <a:pt x="132" y="128"/>
                </a:cubicBezTo>
                <a:cubicBezTo>
                  <a:pt x="141" y="120"/>
                  <a:pt x="154" y="103"/>
                  <a:pt x="159" y="95"/>
                </a:cubicBezTo>
                <a:cubicBezTo>
                  <a:pt x="164" y="87"/>
                  <a:pt x="171" y="81"/>
                  <a:pt x="175" y="77"/>
                </a:cubicBezTo>
                <a:cubicBezTo>
                  <a:pt x="178" y="75"/>
                  <a:pt x="180" y="65"/>
                  <a:pt x="181" y="59"/>
                </a:cubicBezTo>
                <a:cubicBezTo>
                  <a:pt x="177" y="59"/>
                  <a:pt x="172" y="59"/>
                  <a:pt x="172" y="59"/>
                </a:cubicBezTo>
                <a:close/>
                <a:moveTo>
                  <a:pt x="137" y="97"/>
                </a:moveTo>
                <a:cubicBezTo>
                  <a:pt x="137" y="99"/>
                  <a:pt x="131" y="96"/>
                  <a:pt x="130" y="99"/>
                </a:cubicBezTo>
                <a:cubicBezTo>
                  <a:pt x="129" y="101"/>
                  <a:pt x="127" y="105"/>
                  <a:pt x="127" y="105"/>
                </a:cubicBezTo>
                <a:cubicBezTo>
                  <a:pt x="123" y="104"/>
                  <a:pt x="123" y="104"/>
                  <a:pt x="123" y="104"/>
                </a:cubicBezTo>
                <a:cubicBezTo>
                  <a:pt x="116" y="95"/>
                  <a:pt x="116" y="95"/>
                  <a:pt x="116" y="95"/>
                </a:cubicBezTo>
                <a:cubicBezTo>
                  <a:pt x="116" y="95"/>
                  <a:pt x="121" y="87"/>
                  <a:pt x="123" y="85"/>
                </a:cubicBezTo>
                <a:cubicBezTo>
                  <a:pt x="124" y="82"/>
                  <a:pt x="133" y="77"/>
                  <a:pt x="134" y="80"/>
                </a:cubicBezTo>
                <a:cubicBezTo>
                  <a:pt x="135" y="83"/>
                  <a:pt x="141" y="86"/>
                  <a:pt x="141" y="89"/>
                </a:cubicBezTo>
                <a:cubicBezTo>
                  <a:pt x="141" y="91"/>
                  <a:pt x="137" y="94"/>
                  <a:pt x="137" y="9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8" name="Freeform 10"/>
          <p:cNvSpPr/>
          <p:nvPr>
            <p:custDataLst>
              <p:tags r:id="rId7"/>
            </p:custDataLst>
          </p:nvPr>
        </p:nvSpPr>
        <p:spPr bwMode="auto">
          <a:xfrm>
            <a:off x="5835650" y="4977130"/>
            <a:ext cx="353695" cy="394335"/>
          </a:xfrm>
          <a:custGeom>
            <a:avLst/>
            <a:gdLst/>
            <a:ahLst/>
            <a:cxnLst>
              <a:cxn ang="0">
                <a:pos x="8" y="129"/>
              </a:cxn>
              <a:cxn ang="0">
                <a:pos x="13" y="131"/>
              </a:cxn>
              <a:cxn ang="0">
                <a:pos x="24" y="132"/>
              </a:cxn>
              <a:cxn ang="0">
                <a:pos x="34" y="134"/>
              </a:cxn>
              <a:cxn ang="0">
                <a:pos x="73" y="134"/>
              </a:cxn>
              <a:cxn ang="0">
                <a:pos x="77" y="138"/>
              </a:cxn>
              <a:cxn ang="0">
                <a:pos x="102" y="138"/>
              </a:cxn>
              <a:cxn ang="0">
                <a:pos x="119" y="137"/>
              </a:cxn>
              <a:cxn ang="0">
                <a:pos x="122" y="136"/>
              </a:cxn>
              <a:cxn ang="0">
                <a:pos x="109" y="119"/>
              </a:cxn>
              <a:cxn ang="0">
                <a:pos x="110" y="81"/>
              </a:cxn>
              <a:cxn ang="0">
                <a:pos x="127" y="82"/>
              </a:cxn>
              <a:cxn ang="0">
                <a:pos x="130" y="79"/>
              </a:cxn>
              <a:cxn ang="0">
                <a:pos x="132" y="57"/>
              </a:cxn>
              <a:cxn ang="0">
                <a:pos x="129" y="57"/>
              </a:cxn>
              <a:cxn ang="0">
                <a:pos x="119" y="58"/>
              </a:cxn>
              <a:cxn ang="0">
                <a:pos x="113" y="61"/>
              </a:cxn>
              <a:cxn ang="0">
                <a:pos x="113" y="52"/>
              </a:cxn>
              <a:cxn ang="0">
                <a:pos x="108" y="43"/>
              </a:cxn>
              <a:cxn ang="0">
                <a:pos x="109" y="27"/>
              </a:cxn>
              <a:cxn ang="0">
                <a:pos x="107" y="18"/>
              </a:cxn>
              <a:cxn ang="0">
                <a:pos x="100" y="16"/>
              </a:cxn>
              <a:cxn ang="0">
                <a:pos x="94" y="14"/>
              </a:cxn>
              <a:cxn ang="0">
                <a:pos x="85" y="14"/>
              </a:cxn>
              <a:cxn ang="0">
                <a:pos x="81" y="24"/>
              </a:cxn>
              <a:cxn ang="0">
                <a:pos x="68" y="26"/>
              </a:cxn>
              <a:cxn ang="0">
                <a:pos x="58" y="19"/>
              </a:cxn>
              <a:cxn ang="0">
                <a:pos x="54" y="10"/>
              </a:cxn>
              <a:cxn ang="0">
                <a:pos x="52" y="1"/>
              </a:cxn>
              <a:cxn ang="0">
                <a:pos x="15" y="1"/>
              </a:cxn>
              <a:cxn ang="0">
                <a:pos x="9" y="4"/>
              </a:cxn>
              <a:cxn ang="0">
                <a:pos x="19" y="28"/>
              </a:cxn>
              <a:cxn ang="0">
                <a:pos x="17" y="39"/>
              </a:cxn>
              <a:cxn ang="0">
                <a:pos x="24" y="63"/>
              </a:cxn>
              <a:cxn ang="0">
                <a:pos x="16" y="79"/>
              </a:cxn>
              <a:cxn ang="0">
                <a:pos x="8" y="101"/>
              </a:cxn>
              <a:cxn ang="0">
                <a:pos x="2" y="117"/>
              </a:cxn>
              <a:cxn ang="0">
                <a:pos x="1" y="132"/>
              </a:cxn>
              <a:cxn ang="0">
                <a:pos x="1" y="132"/>
              </a:cxn>
              <a:cxn ang="0">
                <a:pos x="4" y="132"/>
              </a:cxn>
              <a:cxn ang="0">
                <a:pos x="8" y="129"/>
              </a:cxn>
            </a:cxnLst>
            <a:rect l="0" t="0" r="r" b="b"/>
            <a:pathLst>
              <a:path w="132" h="140">
                <a:moveTo>
                  <a:pt x="8" y="129"/>
                </a:moveTo>
                <a:cubicBezTo>
                  <a:pt x="11" y="129"/>
                  <a:pt x="9" y="133"/>
                  <a:pt x="13" y="131"/>
                </a:cubicBezTo>
                <a:cubicBezTo>
                  <a:pt x="17" y="129"/>
                  <a:pt x="20" y="129"/>
                  <a:pt x="24" y="132"/>
                </a:cubicBezTo>
                <a:cubicBezTo>
                  <a:pt x="27" y="134"/>
                  <a:pt x="30" y="134"/>
                  <a:pt x="34" y="134"/>
                </a:cubicBezTo>
                <a:cubicBezTo>
                  <a:pt x="38" y="134"/>
                  <a:pt x="73" y="134"/>
                  <a:pt x="73" y="134"/>
                </a:cubicBezTo>
                <a:cubicBezTo>
                  <a:pt x="77" y="138"/>
                  <a:pt x="77" y="138"/>
                  <a:pt x="77" y="138"/>
                </a:cubicBezTo>
                <a:cubicBezTo>
                  <a:pt x="77" y="138"/>
                  <a:pt x="98" y="137"/>
                  <a:pt x="102" y="138"/>
                </a:cubicBezTo>
                <a:cubicBezTo>
                  <a:pt x="105" y="140"/>
                  <a:pt x="116" y="138"/>
                  <a:pt x="119" y="137"/>
                </a:cubicBezTo>
                <a:cubicBezTo>
                  <a:pt x="120" y="137"/>
                  <a:pt x="121" y="137"/>
                  <a:pt x="122" y="136"/>
                </a:cubicBezTo>
                <a:cubicBezTo>
                  <a:pt x="109" y="119"/>
                  <a:pt x="109" y="119"/>
                  <a:pt x="109" y="119"/>
                </a:cubicBezTo>
                <a:cubicBezTo>
                  <a:pt x="110" y="81"/>
                  <a:pt x="110" y="81"/>
                  <a:pt x="110" y="81"/>
                </a:cubicBezTo>
                <a:cubicBezTo>
                  <a:pt x="127" y="82"/>
                  <a:pt x="127" y="82"/>
                  <a:pt x="127" y="82"/>
                </a:cubicBezTo>
                <a:cubicBezTo>
                  <a:pt x="130" y="79"/>
                  <a:pt x="130" y="79"/>
                  <a:pt x="130" y="79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2" y="56"/>
                  <a:pt x="131" y="56"/>
                  <a:pt x="129" y="57"/>
                </a:cubicBezTo>
                <a:cubicBezTo>
                  <a:pt x="126" y="58"/>
                  <a:pt x="123" y="58"/>
                  <a:pt x="119" y="58"/>
                </a:cubicBezTo>
                <a:cubicBezTo>
                  <a:pt x="116" y="58"/>
                  <a:pt x="115" y="61"/>
                  <a:pt x="113" y="61"/>
                </a:cubicBezTo>
                <a:cubicBezTo>
                  <a:pt x="111" y="60"/>
                  <a:pt x="113" y="54"/>
                  <a:pt x="113" y="52"/>
                </a:cubicBezTo>
                <a:cubicBezTo>
                  <a:pt x="114" y="49"/>
                  <a:pt x="110" y="45"/>
                  <a:pt x="108" y="43"/>
                </a:cubicBezTo>
                <a:cubicBezTo>
                  <a:pt x="105" y="41"/>
                  <a:pt x="111" y="28"/>
                  <a:pt x="109" y="27"/>
                </a:cubicBezTo>
                <a:cubicBezTo>
                  <a:pt x="108" y="25"/>
                  <a:pt x="107" y="21"/>
                  <a:pt x="107" y="18"/>
                </a:cubicBezTo>
                <a:cubicBezTo>
                  <a:pt x="107" y="14"/>
                  <a:pt x="105" y="16"/>
                  <a:pt x="100" y="16"/>
                </a:cubicBezTo>
                <a:cubicBezTo>
                  <a:pt x="95" y="16"/>
                  <a:pt x="94" y="14"/>
                  <a:pt x="94" y="14"/>
                </a:cubicBezTo>
                <a:cubicBezTo>
                  <a:pt x="94" y="14"/>
                  <a:pt x="88" y="12"/>
                  <a:pt x="85" y="14"/>
                </a:cubicBezTo>
                <a:cubicBezTo>
                  <a:pt x="82" y="15"/>
                  <a:pt x="83" y="24"/>
                  <a:pt x="81" y="24"/>
                </a:cubicBezTo>
                <a:cubicBezTo>
                  <a:pt x="79" y="23"/>
                  <a:pt x="73" y="24"/>
                  <a:pt x="68" y="26"/>
                </a:cubicBezTo>
                <a:cubicBezTo>
                  <a:pt x="63" y="27"/>
                  <a:pt x="61" y="25"/>
                  <a:pt x="58" y="19"/>
                </a:cubicBezTo>
                <a:cubicBezTo>
                  <a:pt x="56" y="13"/>
                  <a:pt x="53" y="15"/>
                  <a:pt x="54" y="10"/>
                </a:cubicBezTo>
                <a:cubicBezTo>
                  <a:pt x="55" y="6"/>
                  <a:pt x="52" y="1"/>
                  <a:pt x="52" y="1"/>
                </a:cubicBezTo>
                <a:cubicBezTo>
                  <a:pt x="52" y="1"/>
                  <a:pt x="19" y="0"/>
                  <a:pt x="15" y="1"/>
                </a:cubicBezTo>
                <a:cubicBezTo>
                  <a:pt x="14" y="1"/>
                  <a:pt x="11" y="2"/>
                  <a:pt x="9" y="4"/>
                </a:cubicBezTo>
                <a:cubicBezTo>
                  <a:pt x="11" y="12"/>
                  <a:pt x="17" y="25"/>
                  <a:pt x="19" y="28"/>
                </a:cubicBezTo>
                <a:cubicBezTo>
                  <a:pt x="20" y="31"/>
                  <a:pt x="17" y="34"/>
                  <a:pt x="17" y="39"/>
                </a:cubicBezTo>
                <a:cubicBezTo>
                  <a:pt x="17" y="45"/>
                  <a:pt x="23" y="56"/>
                  <a:pt x="24" y="63"/>
                </a:cubicBezTo>
                <a:cubicBezTo>
                  <a:pt x="25" y="70"/>
                  <a:pt x="20" y="75"/>
                  <a:pt x="16" y="79"/>
                </a:cubicBezTo>
                <a:cubicBezTo>
                  <a:pt x="12" y="84"/>
                  <a:pt x="8" y="95"/>
                  <a:pt x="8" y="101"/>
                </a:cubicBezTo>
                <a:cubicBezTo>
                  <a:pt x="8" y="108"/>
                  <a:pt x="2" y="114"/>
                  <a:pt x="2" y="117"/>
                </a:cubicBezTo>
                <a:cubicBezTo>
                  <a:pt x="2" y="120"/>
                  <a:pt x="1" y="129"/>
                  <a:pt x="1" y="132"/>
                </a:cubicBezTo>
                <a:cubicBezTo>
                  <a:pt x="0" y="132"/>
                  <a:pt x="1" y="132"/>
                  <a:pt x="1" y="132"/>
                </a:cubicBezTo>
                <a:cubicBezTo>
                  <a:pt x="4" y="132"/>
                  <a:pt x="4" y="132"/>
                  <a:pt x="4" y="132"/>
                </a:cubicBezTo>
                <a:cubicBezTo>
                  <a:pt x="4" y="132"/>
                  <a:pt x="5" y="129"/>
                  <a:pt x="8" y="12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9" name="Freeform 11"/>
          <p:cNvSpPr/>
          <p:nvPr>
            <p:custDataLst>
              <p:tags r:id="rId8"/>
            </p:custDataLst>
          </p:nvPr>
        </p:nvSpPr>
        <p:spPr bwMode="auto">
          <a:xfrm>
            <a:off x="6129655" y="5052060"/>
            <a:ext cx="347345" cy="321945"/>
          </a:xfrm>
          <a:custGeom>
            <a:avLst/>
            <a:gdLst/>
            <a:ahLst/>
            <a:cxnLst>
              <a:cxn ang="0">
                <a:pos x="100" y="5"/>
              </a:cxn>
              <a:cxn ang="0">
                <a:pos x="92" y="0"/>
              </a:cxn>
              <a:cxn ang="0">
                <a:pos x="78" y="3"/>
              </a:cxn>
              <a:cxn ang="0">
                <a:pos x="75" y="10"/>
              </a:cxn>
              <a:cxn ang="0">
                <a:pos x="74" y="16"/>
              </a:cxn>
              <a:cxn ang="0">
                <a:pos x="73" y="29"/>
              </a:cxn>
              <a:cxn ang="0">
                <a:pos x="71" y="39"/>
              </a:cxn>
              <a:cxn ang="0">
                <a:pos x="78" y="48"/>
              </a:cxn>
              <a:cxn ang="0">
                <a:pos x="86" y="46"/>
              </a:cxn>
              <a:cxn ang="0">
                <a:pos x="87" y="54"/>
              </a:cxn>
              <a:cxn ang="0">
                <a:pos x="85" y="59"/>
              </a:cxn>
              <a:cxn ang="0">
                <a:pos x="77" y="59"/>
              </a:cxn>
              <a:cxn ang="0">
                <a:pos x="73" y="49"/>
              </a:cxn>
              <a:cxn ang="0">
                <a:pos x="64" y="47"/>
              </a:cxn>
              <a:cxn ang="0">
                <a:pos x="58" y="41"/>
              </a:cxn>
              <a:cxn ang="0">
                <a:pos x="54" y="43"/>
              </a:cxn>
              <a:cxn ang="0">
                <a:pos x="49" y="44"/>
              </a:cxn>
              <a:cxn ang="0">
                <a:pos x="40" y="41"/>
              </a:cxn>
              <a:cxn ang="0">
                <a:pos x="36" y="36"/>
              </a:cxn>
              <a:cxn ang="0">
                <a:pos x="29" y="36"/>
              </a:cxn>
              <a:cxn ang="0">
                <a:pos x="26" y="34"/>
              </a:cxn>
              <a:cxn ang="0">
                <a:pos x="23" y="31"/>
              </a:cxn>
              <a:cxn ang="0">
                <a:pos x="21" y="53"/>
              </a:cxn>
              <a:cxn ang="0">
                <a:pos x="18" y="56"/>
              </a:cxn>
              <a:cxn ang="0">
                <a:pos x="1" y="55"/>
              </a:cxn>
              <a:cxn ang="0">
                <a:pos x="0" y="93"/>
              </a:cxn>
              <a:cxn ang="0">
                <a:pos x="13" y="110"/>
              </a:cxn>
              <a:cxn ang="0">
                <a:pos x="34" y="109"/>
              </a:cxn>
              <a:cxn ang="0">
                <a:pos x="35" y="112"/>
              </a:cxn>
              <a:cxn ang="0">
                <a:pos x="40" y="111"/>
              </a:cxn>
              <a:cxn ang="0">
                <a:pos x="55" y="114"/>
              </a:cxn>
              <a:cxn ang="0">
                <a:pos x="66" y="101"/>
              </a:cxn>
              <a:cxn ang="0">
                <a:pos x="77" y="93"/>
              </a:cxn>
              <a:cxn ang="0">
                <a:pos x="83" y="87"/>
              </a:cxn>
              <a:cxn ang="0">
                <a:pos x="93" y="87"/>
              </a:cxn>
              <a:cxn ang="0">
                <a:pos x="93" y="87"/>
              </a:cxn>
              <a:cxn ang="0">
                <a:pos x="91" y="79"/>
              </a:cxn>
              <a:cxn ang="0">
                <a:pos x="122" y="67"/>
              </a:cxn>
              <a:cxn ang="0">
                <a:pos x="120" y="62"/>
              </a:cxn>
              <a:cxn ang="0">
                <a:pos x="122" y="51"/>
              </a:cxn>
              <a:cxn ang="0">
                <a:pos x="127" y="48"/>
              </a:cxn>
              <a:cxn ang="0">
                <a:pos x="126" y="30"/>
              </a:cxn>
              <a:cxn ang="0">
                <a:pos x="130" y="28"/>
              </a:cxn>
              <a:cxn ang="0">
                <a:pos x="125" y="16"/>
              </a:cxn>
              <a:cxn ang="0">
                <a:pos x="110" y="9"/>
              </a:cxn>
              <a:cxn ang="0">
                <a:pos x="100" y="5"/>
              </a:cxn>
            </a:cxnLst>
            <a:rect l="0" t="0" r="r" b="b"/>
            <a:pathLst>
              <a:path w="130" h="115">
                <a:moveTo>
                  <a:pt x="100" y="5"/>
                </a:moveTo>
                <a:cubicBezTo>
                  <a:pt x="99" y="5"/>
                  <a:pt x="95" y="3"/>
                  <a:pt x="92" y="0"/>
                </a:cubicBezTo>
                <a:cubicBezTo>
                  <a:pt x="90" y="3"/>
                  <a:pt x="82" y="3"/>
                  <a:pt x="78" y="3"/>
                </a:cubicBezTo>
                <a:cubicBezTo>
                  <a:pt x="74" y="3"/>
                  <a:pt x="78" y="8"/>
                  <a:pt x="75" y="10"/>
                </a:cubicBezTo>
                <a:cubicBezTo>
                  <a:pt x="73" y="12"/>
                  <a:pt x="72" y="15"/>
                  <a:pt x="74" y="16"/>
                </a:cubicBezTo>
                <a:cubicBezTo>
                  <a:pt x="76" y="17"/>
                  <a:pt x="73" y="26"/>
                  <a:pt x="73" y="29"/>
                </a:cubicBezTo>
                <a:cubicBezTo>
                  <a:pt x="73" y="32"/>
                  <a:pt x="69" y="38"/>
                  <a:pt x="71" y="39"/>
                </a:cubicBezTo>
                <a:cubicBezTo>
                  <a:pt x="72" y="40"/>
                  <a:pt x="75" y="47"/>
                  <a:pt x="78" y="48"/>
                </a:cubicBezTo>
                <a:cubicBezTo>
                  <a:pt x="82" y="49"/>
                  <a:pt x="84" y="46"/>
                  <a:pt x="86" y="46"/>
                </a:cubicBezTo>
                <a:cubicBezTo>
                  <a:pt x="87" y="46"/>
                  <a:pt x="87" y="50"/>
                  <a:pt x="87" y="54"/>
                </a:cubicBezTo>
                <a:cubicBezTo>
                  <a:pt x="87" y="57"/>
                  <a:pt x="85" y="59"/>
                  <a:pt x="85" y="59"/>
                </a:cubicBezTo>
                <a:cubicBezTo>
                  <a:pt x="85" y="59"/>
                  <a:pt x="80" y="61"/>
                  <a:pt x="77" y="59"/>
                </a:cubicBezTo>
                <a:cubicBezTo>
                  <a:pt x="75" y="57"/>
                  <a:pt x="73" y="51"/>
                  <a:pt x="73" y="49"/>
                </a:cubicBezTo>
                <a:cubicBezTo>
                  <a:pt x="73" y="47"/>
                  <a:pt x="67" y="47"/>
                  <a:pt x="64" y="47"/>
                </a:cubicBezTo>
                <a:cubicBezTo>
                  <a:pt x="62" y="47"/>
                  <a:pt x="59" y="43"/>
                  <a:pt x="58" y="41"/>
                </a:cubicBezTo>
                <a:cubicBezTo>
                  <a:pt x="57" y="39"/>
                  <a:pt x="54" y="41"/>
                  <a:pt x="54" y="43"/>
                </a:cubicBezTo>
                <a:cubicBezTo>
                  <a:pt x="54" y="44"/>
                  <a:pt x="52" y="44"/>
                  <a:pt x="49" y="44"/>
                </a:cubicBezTo>
                <a:cubicBezTo>
                  <a:pt x="47" y="44"/>
                  <a:pt x="42" y="40"/>
                  <a:pt x="40" y="41"/>
                </a:cubicBezTo>
                <a:cubicBezTo>
                  <a:pt x="38" y="42"/>
                  <a:pt x="36" y="38"/>
                  <a:pt x="36" y="36"/>
                </a:cubicBezTo>
                <a:cubicBezTo>
                  <a:pt x="37" y="34"/>
                  <a:pt x="31" y="35"/>
                  <a:pt x="29" y="36"/>
                </a:cubicBezTo>
                <a:cubicBezTo>
                  <a:pt x="27" y="37"/>
                  <a:pt x="26" y="34"/>
                  <a:pt x="26" y="34"/>
                </a:cubicBezTo>
                <a:cubicBezTo>
                  <a:pt x="26" y="34"/>
                  <a:pt x="25" y="32"/>
                  <a:pt x="23" y="31"/>
                </a:cubicBezTo>
                <a:cubicBezTo>
                  <a:pt x="21" y="53"/>
                  <a:pt x="21" y="53"/>
                  <a:pt x="21" y="53"/>
                </a:cubicBezTo>
                <a:cubicBezTo>
                  <a:pt x="18" y="56"/>
                  <a:pt x="18" y="56"/>
                  <a:pt x="18" y="56"/>
                </a:cubicBezTo>
                <a:cubicBezTo>
                  <a:pt x="1" y="55"/>
                  <a:pt x="1" y="55"/>
                  <a:pt x="1" y="55"/>
                </a:cubicBezTo>
                <a:cubicBezTo>
                  <a:pt x="0" y="93"/>
                  <a:pt x="0" y="93"/>
                  <a:pt x="0" y="93"/>
                </a:cubicBezTo>
                <a:cubicBezTo>
                  <a:pt x="13" y="110"/>
                  <a:pt x="13" y="110"/>
                  <a:pt x="13" y="110"/>
                </a:cubicBezTo>
                <a:cubicBezTo>
                  <a:pt x="20" y="109"/>
                  <a:pt x="34" y="107"/>
                  <a:pt x="34" y="109"/>
                </a:cubicBezTo>
                <a:cubicBezTo>
                  <a:pt x="34" y="110"/>
                  <a:pt x="34" y="111"/>
                  <a:pt x="35" y="112"/>
                </a:cubicBezTo>
                <a:cubicBezTo>
                  <a:pt x="37" y="112"/>
                  <a:pt x="39" y="111"/>
                  <a:pt x="40" y="111"/>
                </a:cubicBezTo>
                <a:cubicBezTo>
                  <a:pt x="43" y="112"/>
                  <a:pt x="52" y="115"/>
                  <a:pt x="55" y="114"/>
                </a:cubicBezTo>
                <a:cubicBezTo>
                  <a:pt x="57" y="112"/>
                  <a:pt x="62" y="102"/>
                  <a:pt x="66" y="101"/>
                </a:cubicBezTo>
                <a:cubicBezTo>
                  <a:pt x="71" y="100"/>
                  <a:pt x="77" y="95"/>
                  <a:pt x="77" y="93"/>
                </a:cubicBezTo>
                <a:cubicBezTo>
                  <a:pt x="77" y="91"/>
                  <a:pt x="77" y="89"/>
                  <a:pt x="8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3" y="87"/>
                  <a:pt x="93" y="87"/>
                  <a:pt x="93" y="87"/>
                </a:cubicBezTo>
                <a:cubicBezTo>
                  <a:pt x="91" y="79"/>
                  <a:pt x="91" y="79"/>
                  <a:pt x="91" y="79"/>
                </a:cubicBezTo>
                <a:cubicBezTo>
                  <a:pt x="91" y="79"/>
                  <a:pt x="121" y="67"/>
                  <a:pt x="122" y="67"/>
                </a:cubicBezTo>
                <a:cubicBezTo>
                  <a:pt x="121" y="65"/>
                  <a:pt x="120" y="63"/>
                  <a:pt x="120" y="62"/>
                </a:cubicBezTo>
                <a:cubicBezTo>
                  <a:pt x="121" y="62"/>
                  <a:pt x="122" y="54"/>
                  <a:pt x="122" y="51"/>
                </a:cubicBezTo>
                <a:cubicBezTo>
                  <a:pt x="122" y="49"/>
                  <a:pt x="129" y="51"/>
                  <a:pt x="127" y="48"/>
                </a:cubicBezTo>
                <a:cubicBezTo>
                  <a:pt x="124" y="46"/>
                  <a:pt x="125" y="33"/>
                  <a:pt x="126" y="30"/>
                </a:cubicBezTo>
                <a:cubicBezTo>
                  <a:pt x="127" y="27"/>
                  <a:pt x="130" y="30"/>
                  <a:pt x="130" y="28"/>
                </a:cubicBezTo>
                <a:cubicBezTo>
                  <a:pt x="130" y="25"/>
                  <a:pt x="127" y="18"/>
                  <a:pt x="125" y="16"/>
                </a:cubicBezTo>
                <a:cubicBezTo>
                  <a:pt x="124" y="14"/>
                  <a:pt x="113" y="10"/>
                  <a:pt x="110" y="9"/>
                </a:cubicBezTo>
                <a:cubicBezTo>
                  <a:pt x="108" y="9"/>
                  <a:pt x="103" y="5"/>
                  <a:pt x="100" y="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0" name="Freeform 12"/>
          <p:cNvSpPr/>
          <p:nvPr>
            <p:custDataLst>
              <p:tags r:id="rId9"/>
            </p:custDataLst>
          </p:nvPr>
        </p:nvSpPr>
        <p:spPr bwMode="auto">
          <a:xfrm>
            <a:off x="6334125" y="4822825"/>
            <a:ext cx="60325" cy="55879"/>
          </a:xfrm>
          <a:custGeom>
            <a:avLst/>
            <a:gdLst/>
            <a:ahLst/>
            <a:cxnLst>
              <a:cxn ang="0">
                <a:pos x="18" y="0"/>
              </a:cxn>
              <a:cxn ang="0">
                <a:pos x="12" y="2"/>
              </a:cxn>
              <a:cxn ang="0">
                <a:pos x="6" y="3"/>
              </a:cxn>
              <a:cxn ang="0">
                <a:pos x="5" y="5"/>
              </a:cxn>
              <a:cxn ang="0">
                <a:pos x="3" y="12"/>
              </a:cxn>
              <a:cxn ang="0">
                <a:pos x="0" y="15"/>
              </a:cxn>
              <a:cxn ang="0">
                <a:pos x="3" y="18"/>
              </a:cxn>
              <a:cxn ang="0">
                <a:pos x="6" y="19"/>
              </a:cxn>
              <a:cxn ang="0">
                <a:pos x="12" y="15"/>
              </a:cxn>
              <a:cxn ang="0">
                <a:pos x="22" y="13"/>
              </a:cxn>
              <a:cxn ang="0">
                <a:pos x="20" y="5"/>
              </a:cxn>
              <a:cxn ang="0">
                <a:pos x="18" y="0"/>
              </a:cxn>
            </a:cxnLst>
            <a:rect l="0" t="0" r="r" b="b"/>
            <a:pathLst>
              <a:path w="22" h="20">
                <a:moveTo>
                  <a:pt x="18" y="0"/>
                </a:moveTo>
                <a:cubicBezTo>
                  <a:pt x="16" y="1"/>
                  <a:pt x="13" y="2"/>
                  <a:pt x="12" y="2"/>
                </a:cubicBezTo>
                <a:cubicBezTo>
                  <a:pt x="11" y="3"/>
                  <a:pt x="10" y="4"/>
                  <a:pt x="6" y="3"/>
                </a:cubicBezTo>
                <a:cubicBezTo>
                  <a:pt x="6" y="4"/>
                  <a:pt x="6" y="4"/>
                  <a:pt x="5" y="5"/>
                </a:cubicBezTo>
                <a:cubicBezTo>
                  <a:pt x="2" y="6"/>
                  <a:pt x="3" y="12"/>
                  <a:pt x="3" y="12"/>
                </a:cubicBezTo>
                <a:cubicBezTo>
                  <a:pt x="3" y="12"/>
                  <a:pt x="0" y="12"/>
                  <a:pt x="0" y="15"/>
                </a:cubicBezTo>
                <a:cubicBezTo>
                  <a:pt x="0" y="17"/>
                  <a:pt x="2" y="18"/>
                  <a:pt x="3" y="18"/>
                </a:cubicBezTo>
                <a:cubicBezTo>
                  <a:pt x="4" y="18"/>
                  <a:pt x="5" y="18"/>
                  <a:pt x="6" y="19"/>
                </a:cubicBezTo>
                <a:cubicBezTo>
                  <a:pt x="13" y="20"/>
                  <a:pt x="12" y="15"/>
                  <a:pt x="12" y="15"/>
                </a:cubicBezTo>
                <a:cubicBezTo>
                  <a:pt x="12" y="15"/>
                  <a:pt x="21" y="16"/>
                  <a:pt x="22" y="13"/>
                </a:cubicBezTo>
                <a:cubicBezTo>
                  <a:pt x="22" y="10"/>
                  <a:pt x="20" y="5"/>
                  <a:pt x="20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1" name="Freeform 13"/>
          <p:cNvSpPr/>
          <p:nvPr>
            <p:custDataLst>
              <p:tags r:id="rId10"/>
            </p:custDataLst>
          </p:nvPr>
        </p:nvSpPr>
        <p:spPr bwMode="auto">
          <a:xfrm>
            <a:off x="6699250" y="4400550"/>
            <a:ext cx="313690" cy="438785"/>
          </a:xfrm>
          <a:custGeom>
            <a:avLst/>
            <a:gdLst/>
            <a:ahLst/>
            <a:cxnLst>
              <a:cxn ang="0">
                <a:pos x="27" y="30"/>
              </a:cxn>
              <a:cxn ang="0">
                <a:pos x="35" y="37"/>
              </a:cxn>
              <a:cxn ang="0">
                <a:pos x="58" y="45"/>
              </a:cxn>
              <a:cxn ang="0">
                <a:pos x="73" y="48"/>
              </a:cxn>
              <a:cxn ang="0">
                <a:pos x="77" y="51"/>
              </a:cxn>
              <a:cxn ang="0">
                <a:pos x="47" y="81"/>
              </a:cxn>
              <a:cxn ang="0">
                <a:pos x="35" y="83"/>
              </a:cxn>
              <a:cxn ang="0">
                <a:pos x="20" y="91"/>
              </a:cxn>
              <a:cxn ang="0">
                <a:pos x="11" y="92"/>
              </a:cxn>
              <a:cxn ang="0">
                <a:pos x="5" y="100"/>
              </a:cxn>
              <a:cxn ang="0">
                <a:pos x="0" y="108"/>
              </a:cxn>
              <a:cxn ang="0">
                <a:pos x="1" y="148"/>
              </a:cxn>
              <a:cxn ang="0">
                <a:pos x="6" y="157"/>
              </a:cxn>
              <a:cxn ang="0">
                <a:pos x="31" y="131"/>
              </a:cxn>
              <a:cxn ang="0">
                <a:pos x="51" y="116"/>
              </a:cxn>
              <a:cxn ang="0">
                <a:pos x="79" y="88"/>
              </a:cxn>
              <a:cxn ang="0">
                <a:pos x="92" y="67"/>
              </a:cxn>
              <a:cxn ang="0">
                <a:pos x="102" y="50"/>
              </a:cxn>
              <a:cxn ang="0">
                <a:pos x="113" y="28"/>
              </a:cxn>
              <a:cxn ang="0">
                <a:pos x="117" y="8"/>
              </a:cxn>
              <a:cxn ang="0">
                <a:pos x="109" y="4"/>
              </a:cxn>
              <a:cxn ang="0">
                <a:pos x="84" y="11"/>
              </a:cxn>
              <a:cxn ang="0">
                <a:pos x="66" y="15"/>
              </a:cxn>
              <a:cxn ang="0">
                <a:pos x="51" y="18"/>
              </a:cxn>
              <a:cxn ang="0">
                <a:pos x="33" y="16"/>
              </a:cxn>
              <a:cxn ang="0">
                <a:pos x="27" y="10"/>
              </a:cxn>
              <a:cxn ang="0">
                <a:pos x="20" y="20"/>
              </a:cxn>
              <a:cxn ang="0">
                <a:pos x="27" y="30"/>
              </a:cxn>
            </a:cxnLst>
            <a:rect l="0" t="0" r="r" b="b"/>
            <a:pathLst>
              <a:path w="117" h="157">
                <a:moveTo>
                  <a:pt x="27" y="30"/>
                </a:moveTo>
                <a:cubicBezTo>
                  <a:pt x="29" y="31"/>
                  <a:pt x="33" y="36"/>
                  <a:pt x="35" y="37"/>
                </a:cubicBezTo>
                <a:cubicBezTo>
                  <a:pt x="37" y="37"/>
                  <a:pt x="50" y="41"/>
                  <a:pt x="58" y="45"/>
                </a:cubicBezTo>
                <a:cubicBezTo>
                  <a:pt x="66" y="48"/>
                  <a:pt x="71" y="48"/>
                  <a:pt x="73" y="48"/>
                </a:cubicBezTo>
                <a:cubicBezTo>
                  <a:pt x="76" y="48"/>
                  <a:pt x="79" y="49"/>
                  <a:pt x="77" y="51"/>
                </a:cubicBezTo>
                <a:cubicBezTo>
                  <a:pt x="75" y="52"/>
                  <a:pt x="50" y="77"/>
                  <a:pt x="47" y="81"/>
                </a:cubicBezTo>
                <a:cubicBezTo>
                  <a:pt x="44" y="84"/>
                  <a:pt x="42" y="83"/>
                  <a:pt x="35" y="83"/>
                </a:cubicBezTo>
                <a:cubicBezTo>
                  <a:pt x="27" y="83"/>
                  <a:pt x="22" y="91"/>
                  <a:pt x="20" y="91"/>
                </a:cubicBezTo>
                <a:cubicBezTo>
                  <a:pt x="19" y="90"/>
                  <a:pt x="14" y="91"/>
                  <a:pt x="11" y="92"/>
                </a:cubicBezTo>
                <a:cubicBezTo>
                  <a:pt x="5" y="100"/>
                  <a:pt x="5" y="100"/>
                  <a:pt x="5" y="100"/>
                </a:cubicBezTo>
                <a:cubicBezTo>
                  <a:pt x="0" y="108"/>
                  <a:pt x="0" y="108"/>
                  <a:pt x="0" y="108"/>
                </a:cubicBezTo>
                <a:cubicBezTo>
                  <a:pt x="1" y="148"/>
                  <a:pt x="1" y="148"/>
                  <a:pt x="1" y="148"/>
                </a:cubicBezTo>
                <a:cubicBezTo>
                  <a:pt x="6" y="157"/>
                  <a:pt x="6" y="157"/>
                  <a:pt x="6" y="157"/>
                </a:cubicBezTo>
                <a:cubicBezTo>
                  <a:pt x="11" y="151"/>
                  <a:pt x="23" y="140"/>
                  <a:pt x="31" y="131"/>
                </a:cubicBezTo>
                <a:cubicBezTo>
                  <a:pt x="41" y="121"/>
                  <a:pt x="46" y="118"/>
                  <a:pt x="51" y="116"/>
                </a:cubicBezTo>
                <a:cubicBezTo>
                  <a:pt x="56" y="113"/>
                  <a:pt x="70" y="100"/>
                  <a:pt x="79" y="88"/>
                </a:cubicBezTo>
                <a:cubicBezTo>
                  <a:pt x="85" y="81"/>
                  <a:pt x="91" y="73"/>
                  <a:pt x="92" y="67"/>
                </a:cubicBezTo>
                <a:cubicBezTo>
                  <a:pt x="93" y="62"/>
                  <a:pt x="98" y="55"/>
                  <a:pt x="102" y="50"/>
                </a:cubicBezTo>
                <a:cubicBezTo>
                  <a:pt x="106" y="45"/>
                  <a:pt x="113" y="32"/>
                  <a:pt x="113" y="28"/>
                </a:cubicBezTo>
                <a:cubicBezTo>
                  <a:pt x="113" y="24"/>
                  <a:pt x="116" y="15"/>
                  <a:pt x="117" y="8"/>
                </a:cubicBezTo>
                <a:cubicBezTo>
                  <a:pt x="117" y="1"/>
                  <a:pt x="111" y="0"/>
                  <a:pt x="109" y="4"/>
                </a:cubicBezTo>
                <a:cubicBezTo>
                  <a:pt x="107" y="8"/>
                  <a:pt x="93" y="11"/>
                  <a:pt x="84" y="11"/>
                </a:cubicBezTo>
                <a:cubicBezTo>
                  <a:pt x="75" y="11"/>
                  <a:pt x="69" y="12"/>
                  <a:pt x="66" y="15"/>
                </a:cubicBezTo>
                <a:cubicBezTo>
                  <a:pt x="63" y="18"/>
                  <a:pt x="54" y="14"/>
                  <a:pt x="51" y="18"/>
                </a:cubicBezTo>
                <a:cubicBezTo>
                  <a:pt x="48" y="21"/>
                  <a:pt x="36" y="24"/>
                  <a:pt x="33" y="16"/>
                </a:cubicBezTo>
                <a:cubicBezTo>
                  <a:pt x="31" y="13"/>
                  <a:pt x="29" y="11"/>
                  <a:pt x="27" y="10"/>
                </a:cubicBezTo>
                <a:cubicBezTo>
                  <a:pt x="24" y="13"/>
                  <a:pt x="20" y="18"/>
                  <a:pt x="20" y="20"/>
                </a:cubicBezTo>
                <a:cubicBezTo>
                  <a:pt x="21" y="22"/>
                  <a:pt x="25" y="29"/>
                  <a:pt x="27" y="3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2" name="Freeform 14"/>
          <p:cNvSpPr/>
          <p:nvPr>
            <p:custDataLst>
              <p:tags r:id="rId11"/>
            </p:custDataLst>
          </p:nvPr>
        </p:nvSpPr>
        <p:spPr bwMode="auto">
          <a:xfrm>
            <a:off x="5085715" y="3592195"/>
            <a:ext cx="365125" cy="303530"/>
          </a:xfrm>
          <a:custGeom>
            <a:avLst/>
            <a:gdLst/>
            <a:ahLst/>
            <a:cxnLst>
              <a:cxn ang="0">
                <a:pos x="50" y="108"/>
              </a:cxn>
              <a:cxn ang="0">
                <a:pos x="50" y="93"/>
              </a:cxn>
              <a:cxn ang="0">
                <a:pos x="68" y="81"/>
              </a:cxn>
              <a:cxn ang="0">
                <a:pos x="75" y="79"/>
              </a:cxn>
              <a:cxn ang="0">
                <a:pos x="85" y="77"/>
              </a:cxn>
              <a:cxn ang="0">
                <a:pos x="91" y="70"/>
              </a:cxn>
              <a:cxn ang="0">
                <a:pos x="99" y="67"/>
              </a:cxn>
              <a:cxn ang="0">
                <a:pos x="104" y="64"/>
              </a:cxn>
              <a:cxn ang="0">
                <a:pos x="106" y="57"/>
              </a:cxn>
              <a:cxn ang="0">
                <a:pos x="110" y="54"/>
              </a:cxn>
              <a:cxn ang="0">
                <a:pos x="116" y="50"/>
              </a:cxn>
              <a:cxn ang="0">
                <a:pos x="133" y="49"/>
              </a:cxn>
              <a:cxn ang="0">
                <a:pos x="135" y="45"/>
              </a:cxn>
              <a:cxn ang="0">
                <a:pos x="131" y="37"/>
              </a:cxn>
              <a:cxn ang="0">
                <a:pos x="130" y="27"/>
              </a:cxn>
              <a:cxn ang="0">
                <a:pos x="127" y="15"/>
              </a:cxn>
              <a:cxn ang="0">
                <a:pos x="125" y="11"/>
              </a:cxn>
              <a:cxn ang="0">
                <a:pos x="112" y="8"/>
              </a:cxn>
              <a:cxn ang="0">
                <a:pos x="93" y="6"/>
              </a:cxn>
              <a:cxn ang="0">
                <a:pos x="82" y="2"/>
              </a:cxn>
              <a:cxn ang="0">
                <a:pos x="70" y="25"/>
              </a:cxn>
              <a:cxn ang="0">
                <a:pos x="53" y="33"/>
              </a:cxn>
              <a:cxn ang="0">
                <a:pos x="44" y="42"/>
              </a:cxn>
              <a:cxn ang="0">
                <a:pos x="38" y="53"/>
              </a:cxn>
              <a:cxn ang="0">
                <a:pos x="38" y="70"/>
              </a:cxn>
              <a:cxn ang="0">
                <a:pos x="25" y="89"/>
              </a:cxn>
              <a:cxn ang="0">
                <a:pos x="8" y="100"/>
              </a:cxn>
              <a:cxn ang="0">
                <a:pos x="0" y="104"/>
              </a:cxn>
              <a:cxn ang="0">
                <a:pos x="42" y="104"/>
              </a:cxn>
              <a:cxn ang="0">
                <a:pos x="50" y="108"/>
              </a:cxn>
            </a:cxnLst>
            <a:rect l="0" t="0" r="r" b="b"/>
            <a:pathLst>
              <a:path w="136" h="108">
                <a:moveTo>
                  <a:pt x="50" y="108"/>
                </a:moveTo>
                <a:cubicBezTo>
                  <a:pt x="50" y="101"/>
                  <a:pt x="49" y="94"/>
                  <a:pt x="50" y="93"/>
                </a:cubicBezTo>
                <a:cubicBezTo>
                  <a:pt x="50" y="91"/>
                  <a:pt x="65" y="83"/>
                  <a:pt x="68" y="81"/>
                </a:cubicBezTo>
                <a:cubicBezTo>
                  <a:pt x="70" y="80"/>
                  <a:pt x="75" y="82"/>
                  <a:pt x="75" y="79"/>
                </a:cubicBezTo>
                <a:cubicBezTo>
                  <a:pt x="75" y="76"/>
                  <a:pt x="81" y="77"/>
                  <a:pt x="85" y="77"/>
                </a:cubicBezTo>
                <a:cubicBezTo>
                  <a:pt x="89" y="76"/>
                  <a:pt x="91" y="73"/>
                  <a:pt x="91" y="70"/>
                </a:cubicBezTo>
                <a:cubicBezTo>
                  <a:pt x="91" y="67"/>
                  <a:pt x="96" y="67"/>
                  <a:pt x="99" y="67"/>
                </a:cubicBezTo>
                <a:cubicBezTo>
                  <a:pt x="103" y="67"/>
                  <a:pt x="102" y="64"/>
                  <a:pt x="104" y="64"/>
                </a:cubicBezTo>
                <a:cubicBezTo>
                  <a:pt x="107" y="64"/>
                  <a:pt x="105" y="60"/>
                  <a:pt x="106" y="57"/>
                </a:cubicBezTo>
                <a:cubicBezTo>
                  <a:pt x="106" y="53"/>
                  <a:pt x="106" y="54"/>
                  <a:pt x="110" y="54"/>
                </a:cubicBezTo>
                <a:cubicBezTo>
                  <a:pt x="113" y="54"/>
                  <a:pt x="116" y="52"/>
                  <a:pt x="116" y="50"/>
                </a:cubicBezTo>
                <a:cubicBezTo>
                  <a:pt x="116" y="48"/>
                  <a:pt x="130" y="49"/>
                  <a:pt x="133" y="49"/>
                </a:cubicBezTo>
                <a:cubicBezTo>
                  <a:pt x="135" y="49"/>
                  <a:pt x="136" y="46"/>
                  <a:pt x="135" y="45"/>
                </a:cubicBezTo>
                <a:cubicBezTo>
                  <a:pt x="135" y="43"/>
                  <a:pt x="133" y="37"/>
                  <a:pt x="131" y="37"/>
                </a:cubicBezTo>
                <a:cubicBezTo>
                  <a:pt x="129" y="37"/>
                  <a:pt x="130" y="31"/>
                  <a:pt x="130" y="27"/>
                </a:cubicBezTo>
                <a:cubicBezTo>
                  <a:pt x="130" y="22"/>
                  <a:pt x="129" y="18"/>
                  <a:pt x="127" y="15"/>
                </a:cubicBezTo>
                <a:cubicBezTo>
                  <a:pt x="126" y="14"/>
                  <a:pt x="126" y="13"/>
                  <a:pt x="125" y="11"/>
                </a:cubicBezTo>
                <a:cubicBezTo>
                  <a:pt x="121" y="11"/>
                  <a:pt x="116" y="8"/>
                  <a:pt x="112" y="8"/>
                </a:cubicBezTo>
                <a:cubicBezTo>
                  <a:pt x="106" y="8"/>
                  <a:pt x="97" y="11"/>
                  <a:pt x="93" y="6"/>
                </a:cubicBezTo>
                <a:cubicBezTo>
                  <a:pt x="88" y="2"/>
                  <a:pt x="85" y="0"/>
                  <a:pt x="82" y="2"/>
                </a:cubicBezTo>
                <a:cubicBezTo>
                  <a:pt x="79" y="3"/>
                  <a:pt x="73" y="20"/>
                  <a:pt x="70" y="25"/>
                </a:cubicBezTo>
                <a:cubicBezTo>
                  <a:pt x="67" y="29"/>
                  <a:pt x="57" y="33"/>
                  <a:pt x="53" y="33"/>
                </a:cubicBezTo>
                <a:cubicBezTo>
                  <a:pt x="48" y="33"/>
                  <a:pt x="48" y="40"/>
                  <a:pt x="44" y="42"/>
                </a:cubicBezTo>
                <a:cubicBezTo>
                  <a:pt x="41" y="45"/>
                  <a:pt x="42" y="50"/>
                  <a:pt x="38" y="53"/>
                </a:cubicBezTo>
                <a:cubicBezTo>
                  <a:pt x="34" y="56"/>
                  <a:pt x="36" y="67"/>
                  <a:pt x="38" y="70"/>
                </a:cubicBezTo>
                <a:cubicBezTo>
                  <a:pt x="40" y="74"/>
                  <a:pt x="30" y="85"/>
                  <a:pt x="25" y="89"/>
                </a:cubicBezTo>
                <a:cubicBezTo>
                  <a:pt x="19" y="92"/>
                  <a:pt x="17" y="98"/>
                  <a:pt x="8" y="100"/>
                </a:cubicBezTo>
                <a:cubicBezTo>
                  <a:pt x="5" y="100"/>
                  <a:pt x="2" y="102"/>
                  <a:pt x="0" y="104"/>
                </a:cubicBezTo>
                <a:cubicBezTo>
                  <a:pt x="14" y="104"/>
                  <a:pt x="35" y="104"/>
                  <a:pt x="42" y="104"/>
                </a:cubicBezTo>
                <a:cubicBezTo>
                  <a:pt x="50" y="104"/>
                  <a:pt x="48" y="106"/>
                  <a:pt x="50" y="108"/>
                </a:cubicBezTo>
                <a:close/>
              </a:path>
            </a:pathLst>
          </a:custGeom>
          <a:solidFill>
            <a:srgbClr val="92D05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3" name="Freeform 15"/>
          <p:cNvSpPr/>
          <p:nvPr>
            <p:custDataLst>
              <p:tags r:id="rId12"/>
            </p:custDataLst>
          </p:nvPr>
        </p:nvSpPr>
        <p:spPr bwMode="auto">
          <a:xfrm>
            <a:off x="5704840" y="3538855"/>
            <a:ext cx="131445" cy="257175"/>
          </a:xfrm>
          <a:custGeom>
            <a:avLst/>
            <a:gdLst/>
            <a:ahLst/>
            <a:cxnLst>
              <a:cxn ang="0">
                <a:pos x="13" y="23"/>
              </a:cxn>
              <a:cxn ang="0">
                <a:pos x="10" y="35"/>
              </a:cxn>
              <a:cxn ang="0">
                <a:pos x="3" y="42"/>
              </a:cxn>
              <a:cxn ang="0">
                <a:pos x="7" y="54"/>
              </a:cxn>
              <a:cxn ang="0">
                <a:pos x="12" y="62"/>
              </a:cxn>
              <a:cxn ang="0">
                <a:pos x="21" y="68"/>
              </a:cxn>
              <a:cxn ang="0">
                <a:pos x="26" y="88"/>
              </a:cxn>
              <a:cxn ang="0">
                <a:pos x="27" y="91"/>
              </a:cxn>
              <a:cxn ang="0">
                <a:pos x="32" y="87"/>
              </a:cxn>
              <a:cxn ang="0">
                <a:pos x="34" y="78"/>
              </a:cxn>
              <a:cxn ang="0">
                <a:pos x="35" y="73"/>
              </a:cxn>
              <a:cxn ang="0">
                <a:pos x="43" y="65"/>
              </a:cxn>
              <a:cxn ang="0">
                <a:pos x="48" y="61"/>
              </a:cxn>
              <a:cxn ang="0">
                <a:pos x="49" y="55"/>
              </a:cxn>
              <a:cxn ang="0">
                <a:pos x="44" y="51"/>
              </a:cxn>
              <a:cxn ang="0">
                <a:pos x="40" y="47"/>
              </a:cxn>
              <a:cxn ang="0">
                <a:pos x="31" y="43"/>
              </a:cxn>
              <a:cxn ang="0">
                <a:pos x="40" y="35"/>
              </a:cxn>
              <a:cxn ang="0">
                <a:pos x="40" y="20"/>
              </a:cxn>
              <a:cxn ang="0">
                <a:pos x="42" y="10"/>
              </a:cxn>
              <a:cxn ang="0">
                <a:pos x="40" y="6"/>
              </a:cxn>
              <a:cxn ang="0">
                <a:pos x="35" y="4"/>
              </a:cxn>
              <a:cxn ang="0">
                <a:pos x="20" y="4"/>
              </a:cxn>
              <a:cxn ang="0">
                <a:pos x="13" y="5"/>
              </a:cxn>
              <a:cxn ang="0">
                <a:pos x="13" y="23"/>
              </a:cxn>
            </a:cxnLst>
            <a:rect l="0" t="0" r="r" b="b"/>
            <a:pathLst>
              <a:path w="49" h="91">
                <a:moveTo>
                  <a:pt x="13" y="23"/>
                </a:moveTo>
                <a:cubicBezTo>
                  <a:pt x="16" y="27"/>
                  <a:pt x="13" y="34"/>
                  <a:pt x="10" y="35"/>
                </a:cubicBezTo>
                <a:cubicBezTo>
                  <a:pt x="7" y="36"/>
                  <a:pt x="5" y="42"/>
                  <a:pt x="3" y="42"/>
                </a:cubicBezTo>
                <a:cubicBezTo>
                  <a:pt x="0" y="42"/>
                  <a:pt x="3" y="52"/>
                  <a:pt x="7" y="54"/>
                </a:cubicBezTo>
                <a:cubicBezTo>
                  <a:pt x="12" y="56"/>
                  <a:pt x="12" y="60"/>
                  <a:pt x="12" y="62"/>
                </a:cubicBezTo>
                <a:cubicBezTo>
                  <a:pt x="12" y="64"/>
                  <a:pt x="19" y="66"/>
                  <a:pt x="21" y="68"/>
                </a:cubicBezTo>
                <a:cubicBezTo>
                  <a:pt x="23" y="71"/>
                  <a:pt x="26" y="84"/>
                  <a:pt x="26" y="88"/>
                </a:cubicBezTo>
                <a:cubicBezTo>
                  <a:pt x="26" y="89"/>
                  <a:pt x="26" y="90"/>
                  <a:pt x="27" y="91"/>
                </a:cubicBezTo>
                <a:cubicBezTo>
                  <a:pt x="29" y="90"/>
                  <a:pt x="31" y="89"/>
                  <a:pt x="32" y="87"/>
                </a:cubicBezTo>
                <a:cubicBezTo>
                  <a:pt x="33" y="84"/>
                  <a:pt x="34" y="79"/>
                  <a:pt x="34" y="78"/>
                </a:cubicBezTo>
                <a:cubicBezTo>
                  <a:pt x="33" y="77"/>
                  <a:pt x="33" y="74"/>
                  <a:pt x="35" y="73"/>
                </a:cubicBezTo>
                <a:cubicBezTo>
                  <a:pt x="36" y="72"/>
                  <a:pt x="42" y="65"/>
                  <a:pt x="43" y="65"/>
                </a:cubicBezTo>
                <a:cubicBezTo>
                  <a:pt x="45" y="64"/>
                  <a:pt x="48" y="65"/>
                  <a:pt x="48" y="61"/>
                </a:cubicBezTo>
                <a:cubicBezTo>
                  <a:pt x="48" y="60"/>
                  <a:pt x="48" y="58"/>
                  <a:pt x="49" y="55"/>
                </a:cubicBezTo>
                <a:cubicBezTo>
                  <a:pt x="46" y="54"/>
                  <a:pt x="44" y="52"/>
                  <a:pt x="44" y="51"/>
                </a:cubicBezTo>
                <a:cubicBezTo>
                  <a:pt x="44" y="49"/>
                  <a:pt x="41" y="45"/>
                  <a:pt x="40" y="47"/>
                </a:cubicBezTo>
                <a:cubicBezTo>
                  <a:pt x="38" y="49"/>
                  <a:pt x="32" y="47"/>
                  <a:pt x="31" y="43"/>
                </a:cubicBezTo>
                <a:cubicBezTo>
                  <a:pt x="30" y="39"/>
                  <a:pt x="35" y="39"/>
                  <a:pt x="40" y="35"/>
                </a:cubicBezTo>
                <a:cubicBezTo>
                  <a:pt x="44" y="31"/>
                  <a:pt x="45" y="24"/>
                  <a:pt x="40" y="20"/>
                </a:cubicBezTo>
                <a:cubicBezTo>
                  <a:pt x="35" y="16"/>
                  <a:pt x="38" y="14"/>
                  <a:pt x="42" y="10"/>
                </a:cubicBezTo>
                <a:cubicBezTo>
                  <a:pt x="45" y="7"/>
                  <a:pt x="42" y="5"/>
                  <a:pt x="40" y="6"/>
                </a:cubicBezTo>
                <a:cubicBezTo>
                  <a:pt x="39" y="8"/>
                  <a:pt x="36" y="8"/>
                  <a:pt x="35" y="4"/>
                </a:cubicBezTo>
                <a:cubicBezTo>
                  <a:pt x="35" y="0"/>
                  <a:pt x="24" y="0"/>
                  <a:pt x="20" y="4"/>
                </a:cubicBezTo>
                <a:cubicBezTo>
                  <a:pt x="18" y="5"/>
                  <a:pt x="16" y="5"/>
                  <a:pt x="13" y="5"/>
                </a:cubicBezTo>
                <a:cubicBezTo>
                  <a:pt x="12" y="12"/>
                  <a:pt x="12" y="20"/>
                  <a:pt x="13" y="23"/>
                </a:cubicBezTo>
                <a:close/>
              </a:path>
            </a:pathLst>
          </a:custGeom>
          <a:solidFill>
            <a:srgbClr val="92D05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4" name="Freeform 16"/>
          <p:cNvSpPr/>
          <p:nvPr>
            <p:custDataLst>
              <p:tags r:id="rId13"/>
            </p:custDataLst>
          </p:nvPr>
        </p:nvSpPr>
        <p:spPr bwMode="auto">
          <a:xfrm>
            <a:off x="5217160" y="3548380"/>
            <a:ext cx="629920" cy="633095"/>
          </a:xfrm>
          <a:custGeom>
            <a:avLst/>
            <a:gdLst/>
            <a:ahLst/>
            <a:cxnLst>
              <a:cxn ang="0">
                <a:pos x="81" y="43"/>
              </a:cxn>
              <a:cxn ang="0">
                <a:pos x="82" y="53"/>
              </a:cxn>
              <a:cxn ang="0">
                <a:pos x="86" y="61"/>
              </a:cxn>
              <a:cxn ang="0">
                <a:pos x="84" y="65"/>
              </a:cxn>
              <a:cxn ang="0">
                <a:pos x="67" y="66"/>
              </a:cxn>
              <a:cxn ang="0">
                <a:pos x="61" y="70"/>
              </a:cxn>
              <a:cxn ang="0">
                <a:pos x="57" y="73"/>
              </a:cxn>
              <a:cxn ang="0">
                <a:pos x="55" y="80"/>
              </a:cxn>
              <a:cxn ang="0">
                <a:pos x="50" y="83"/>
              </a:cxn>
              <a:cxn ang="0">
                <a:pos x="42" y="86"/>
              </a:cxn>
              <a:cxn ang="0">
                <a:pos x="36" y="93"/>
              </a:cxn>
              <a:cxn ang="0">
                <a:pos x="26" y="95"/>
              </a:cxn>
              <a:cxn ang="0">
                <a:pos x="19" y="97"/>
              </a:cxn>
              <a:cxn ang="0">
                <a:pos x="1" y="109"/>
              </a:cxn>
              <a:cxn ang="0">
                <a:pos x="1" y="124"/>
              </a:cxn>
              <a:cxn ang="0">
                <a:pos x="3" y="126"/>
              </a:cxn>
              <a:cxn ang="0">
                <a:pos x="112" y="199"/>
              </a:cxn>
              <a:cxn ang="0">
                <a:pos x="120" y="209"/>
              </a:cxn>
              <a:cxn ang="0">
                <a:pos x="132" y="213"/>
              </a:cxn>
              <a:cxn ang="0">
                <a:pos x="138" y="225"/>
              </a:cxn>
              <a:cxn ang="0">
                <a:pos x="149" y="223"/>
              </a:cxn>
              <a:cxn ang="0">
                <a:pos x="166" y="217"/>
              </a:cxn>
              <a:cxn ang="0">
                <a:pos x="187" y="201"/>
              </a:cxn>
              <a:cxn ang="0">
                <a:pos x="235" y="171"/>
              </a:cxn>
              <a:cxn ang="0">
                <a:pos x="235" y="171"/>
              </a:cxn>
              <a:cxn ang="0">
                <a:pos x="230" y="161"/>
              </a:cxn>
              <a:cxn ang="0">
                <a:pos x="221" y="158"/>
              </a:cxn>
              <a:cxn ang="0">
                <a:pos x="214" y="154"/>
              </a:cxn>
              <a:cxn ang="0">
                <a:pos x="212" y="145"/>
              </a:cxn>
              <a:cxn ang="0">
                <a:pos x="207" y="138"/>
              </a:cxn>
              <a:cxn ang="0">
                <a:pos x="212" y="133"/>
              </a:cxn>
              <a:cxn ang="0">
                <a:pos x="211" y="127"/>
              </a:cxn>
              <a:cxn ang="0">
                <a:pos x="211" y="120"/>
              </a:cxn>
              <a:cxn ang="0">
                <a:pos x="211" y="113"/>
              </a:cxn>
              <a:cxn ang="0">
                <a:pos x="212" y="101"/>
              </a:cxn>
              <a:cxn ang="0">
                <a:pos x="207" y="91"/>
              </a:cxn>
              <a:cxn ang="0">
                <a:pos x="209" y="88"/>
              </a:cxn>
              <a:cxn ang="0">
                <a:pos x="208" y="85"/>
              </a:cxn>
              <a:cxn ang="0">
                <a:pos x="203" y="65"/>
              </a:cxn>
              <a:cxn ang="0">
                <a:pos x="194" y="59"/>
              </a:cxn>
              <a:cxn ang="0">
                <a:pos x="189" y="51"/>
              </a:cxn>
              <a:cxn ang="0">
                <a:pos x="185" y="39"/>
              </a:cxn>
              <a:cxn ang="0">
                <a:pos x="192" y="32"/>
              </a:cxn>
              <a:cxn ang="0">
                <a:pos x="195" y="20"/>
              </a:cxn>
              <a:cxn ang="0">
                <a:pos x="195" y="2"/>
              </a:cxn>
              <a:cxn ang="0">
                <a:pos x="185" y="0"/>
              </a:cxn>
              <a:cxn ang="0">
                <a:pos x="173" y="1"/>
              </a:cxn>
              <a:cxn ang="0">
                <a:pos x="158" y="5"/>
              </a:cxn>
              <a:cxn ang="0">
                <a:pos x="115" y="7"/>
              </a:cxn>
              <a:cxn ang="0">
                <a:pos x="98" y="16"/>
              </a:cxn>
              <a:cxn ang="0">
                <a:pos x="80" y="26"/>
              </a:cxn>
              <a:cxn ang="0">
                <a:pos x="76" y="27"/>
              </a:cxn>
              <a:cxn ang="0">
                <a:pos x="78" y="31"/>
              </a:cxn>
              <a:cxn ang="0">
                <a:pos x="81" y="43"/>
              </a:cxn>
            </a:cxnLst>
            <a:rect l="0" t="0" r="r" b="b"/>
            <a:pathLst>
              <a:path w="235" h="225">
                <a:moveTo>
                  <a:pt x="81" y="43"/>
                </a:moveTo>
                <a:cubicBezTo>
                  <a:pt x="81" y="47"/>
                  <a:pt x="80" y="53"/>
                  <a:pt x="82" y="53"/>
                </a:cubicBezTo>
                <a:cubicBezTo>
                  <a:pt x="84" y="53"/>
                  <a:pt x="86" y="59"/>
                  <a:pt x="86" y="61"/>
                </a:cubicBezTo>
                <a:cubicBezTo>
                  <a:pt x="87" y="62"/>
                  <a:pt x="86" y="65"/>
                  <a:pt x="84" y="65"/>
                </a:cubicBezTo>
                <a:cubicBezTo>
                  <a:pt x="81" y="65"/>
                  <a:pt x="67" y="64"/>
                  <a:pt x="67" y="66"/>
                </a:cubicBezTo>
                <a:cubicBezTo>
                  <a:pt x="67" y="68"/>
                  <a:pt x="64" y="70"/>
                  <a:pt x="61" y="70"/>
                </a:cubicBezTo>
                <a:cubicBezTo>
                  <a:pt x="57" y="70"/>
                  <a:pt x="57" y="69"/>
                  <a:pt x="57" y="73"/>
                </a:cubicBezTo>
                <a:cubicBezTo>
                  <a:pt x="56" y="76"/>
                  <a:pt x="58" y="80"/>
                  <a:pt x="55" y="80"/>
                </a:cubicBezTo>
                <a:cubicBezTo>
                  <a:pt x="53" y="80"/>
                  <a:pt x="54" y="83"/>
                  <a:pt x="50" y="83"/>
                </a:cubicBezTo>
                <a:cubicBezTo>
                  <a:pt x="47" y="83"/>
                  <a:pt x="42" y="83"/>
                  <a:pt x="42" y="86"/>
                </a:cubicBezTo>
                <a:cubicBezTo>
                  <a:pt x="42" y="89"/>
                  <a:pt x="40" y="92"/>
                  <a:pt x="36" y="93"/>
                </a:cubicBezTo>
                <a:cubicBezTo>
                  <a:pt x="32" y="93"/>
                  <a:pt x="26" y="92"/>
                  <a:pt x="26" y="95"/>
                </a:cubicBezTo>
                <a:cubicBezTo>
                  <a:pt x="26" y="98"/>
                  <a:pt x="21" y="96"/>
                  <a:pt x="19" y="97"/>
                </a:cubicBezTo>
                <a:cubicBezTo>
                  <a:pt x="16" y="99"/>
                  <a:pt x="1" y="107"/>
                  <a:pt x="1" y="109"/>
                </a:cubicBezTo>
                <a:cubicBezTo>
                  <a:pt x="0" y="110"/>
                  <a:pt x="1" y="117"/>
                  <a:pt x="1" y="124"/>
                </a:cubicBezTo>
                <a:cubicBezTo>
                  <a:pt x="1" y="125"/>
                  <a:pt x="2" y="126"/>
                  <a:pt x="3" y="126"/>
                </a:cubicBezTo>
                <a:cubicBezTo>
                  <a:pt x="9" y="129"/>
                  <a:pt x="109" y="196"/>
                  <a:pt x="112" y="199"/>
                </a:cubicBezTo>
                <a:cubicBezTo>
                  <a:pt x="116" y="202"/>
                  <a:pt x="120" y="209"/>
                  <a:pt x="120" y="209"/>
                </a:cubicBezTo>
                <a:cubicBezTo>
                  <a:pt x="120" y="209"/>
                  <a:pt x="127" y="210"/>
                  <a:pt x="132" y="213"/>
                </a:cubicBezTo>
                <a:cubicBezTo>
                  <a:pt x="138" y="217"/>
                  <a:pt x="138" y="225"/>
                  <a:pt x="138" y="225"/>
                </a:cubicBezTo>
                <a:cubicBezTo>
                  <a:pt x="138" y="225"/>
                  <a:pt x="145" y="224"/>
                  <a:pt x="149" y="223"/>
                </a:cubicBezTo>
                <a:cubicBezTo>
                  <a:pt x="153" y="222"/>
                  <a:pt x="166" y="217"/>
                  <a:pt x="166" y="217"/>
                </a:cubicBezTo>
                <a:cubicBezTo>
                  <a:pt x="187" y="201"/>
                  <a:pt x="187" y="201"/>
                  <a:pt x="187" y="201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5" y="171"/>
                  <a:pt x="235" y="171"/>
                  <a:pt x="235" y="171"/>
                </a:cubicBezTo>
                <a:cubicBezTo>
                  <a:pt x="234" y="165"/>
                  <a:pt x="232" y="161"/>
                  <a:pt x="230" y="161"/>
                </a:cubicBezTo>
                <a:cubicBezTo>
                  <a:pt x="227" y="161"/>
                  <a:pt x="225" y="158"/>
                  <a:pt x="221" y="158"/>
                </a:cubicBezTo>
                <a:cubicBezTo>
                  <a:pt x="218" y="158"/>
                  <a:pt x="214" y="157"/>
                  <a:pt x="214" y="154"/>
                </a:cubicBezTo>
                <a:cubicBezTo>
                  <a:pt x="213" y="151"/>
                  <a:pt x="215" y="149"/>
                  <a:pt x="212" y="145"/>
                </a:cubicBezTo>
                <a:cubicBezTo>
                  <a:pt x="210" y="141"/>
                  <a:pt x="207" y="140"/>
                  <a:pt x="207" y="138"/>
                </a:cubicBezTo>
                <a:cubicBezTo>
                  <a:pt x="207" y="136"/>
                  <a:pt x="212" y="133"/>
                  <a:pt x="212" y="133"/>
                </a:cubicBezTo>
                <a:cubicBezTo>
                  <a:pt x="213" y="132"/>
                  <a:pt x="211" y="129"/>
                  <a:pt x="211" y="127"/>
                </a:cubicBezTo>
                <a:cubicBezTo>
                  <a:pt x="211" y="126"/>
                  <a:pt x="209" y="122"/>
                  <a:pt x="211" y="120"/>
                </a:cubicBezTo>
                <a:cubicBezTo>
                  <a:pt x="212" y="118"/>
                  <a:pt x="213" y="116"/>
                  <a:pt x="211" y="113"/>
                </a:cubicBezTo>
                <a:cubicBezTo>
                  <a:pt x="210" y="109"/>
                  <a:pt x="214" y="106"/>
                  <a:pt x="212" y="101"/>
                </a:cubicBezTo>
                <a:cubicBezTo>
                  <a:pt x="210" y="96"/>
                  <a:pt x="206" y="92"/>
                  <a:pt x="207" y="91"/>
                </a:cubicBezTo>
                <a:cubicBezTo>
                  <a:pt x="207" y="90"/>
                  <a:pt x="208" y="89"/>
                  <a:pt x="209" y="88"/>
                </a:cubicBezTo>
                <a:cubicBezTo>
                  <a:pt x="208" y="87"/>
                  <a:pt x="208" y="86"/>
                  <a:pt x="208" y="85"/>
                </a:cubicBezTo>
                <a:cubicBezTo>
                  <a:pt x="208" y="81"/>
                  <a:pt x="205" y="68"/>
                  <a:pt x="203" y="65"/>
                </a:cubicBezTo>
                <a:cubicBezTo>
                  <a:pt x="201" y="63"/>
                  <a:pt x="194" y="61"/>
                  <a:pt x="194" y="59"/>
                </a:cubicBezTo>
                <a:cubicBezTo>
                  <a:pt x="194" y="57"/>
                  <a:pt x="194" y="53"/>
                  <a:pt x="189" y="51"/>
                </a:cubicBezTo>
                <a:cubicBezTo>
                  <a:pt x="185" y="49"/>
                  <a:pt x="182" y="39"/>
                  <a:pt x="185" y="39"/>
                </a:cubicBezTo>
                <a:cubicBezTo>
                  <a:pt x="187" y="39"/>
                  <a:pt x="189" y="33"/>
                  <a:pt x="192" y="32"/>
                </a:cubicBezTo>
                <a:cubicBezTo>
                  <a:pt x="195" y="31"/>
                  <a:pt x="198" y="24"/>
                  <a:pt x="195" y="20"/>
                </a:cubicBezTo>
                <a:cubicBezTo>
                  <a:pt x="194" y="17"/>
                  <a:pt x="194" y="9"/>
                  <a:pt x="195" y="2"/>
                </a:cubicBezTo>
                <a:cubicBezTo>
                  <a:pt x="191" y="2"/>
                  <a:pt x="186" y="1"/>
                  <a:pt x="185" y="0"/>
                </a:cubicBezTo>
                <a:cubicBezTo>
                  <a:pt x="183" y="0"/>
                  <a:pt x="177" y="1"/>
                  <a:pt x="173" y="1"/>
                </a:cubicBezTo>
                <a:cubicBezTo>
                  <a:pt x="170" y="2"/>
                  <a:pt x="161" y="7"/>
                  <a:pt x="158" y="5"/>
                </a:cubicBezTo>
                <a:cubicBezTo>
                  <a:pt x="155" y="2"/>
                  <a:pt x="124" y="7"/>
                  <a:pt x="115" y="7"/>
                </a:cubicBezTo>
                <a:cubicBezTo>
                  <a:pt x="107" y="7"/>
                  <a:pt x="103" y="16"/>
                  <a:pt x="98" y="16"/>
                </a:cubicBezTo>
                <a:cubicBezTo>
                  <a:pt x="93" y="16"/>
                  <a:pt x="85" y="21"/>
                  <a:pt x="80" y="26"/>
                </a:cubicBezTo>
                <a:cubicBezTo>
                  <a:pt x="79" y="27"/>
                  <a:pt x="78" y="27"/>
                  <a:pt x="76" y="27"/>
                </a:cubicBezTo>
                <a:cubicBezTo>
                  <a:pt x="77" y="29"/>
                  <a:pt x="77" y="30"/>
                  <a:pt x="78" y="31"/>
                </a:cubicBezTo>
                <a:cubicBezTo>
                  <a:pt x="80" y="34"/>
                  <a:pt x="81" y="38"/>
                  <a:pt x="81" y="43"/>
                </a:cubicBezTo>
                <a:close/>
              </a:path>
            </a:pathLst>
          </a:custGeom>
          <a:solidFill>
            <a:srgbClr val="92D05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5" name="Freeform 17"/>
          <p:cNvSpPr/>
          <p:nvPr>
            <p:custDataLst>
              <p:tags r:id="rId14"/>
            </p:custDataLst>
          </p:nvPr>
        </p:nvSpPr>
        <p:spPr bwMode="auto">
          <a:xfrm>
            <a:off x="5768975" y="3693160"/>
            <a:ext cx="460375" cy="464820"/>
          </a:xfrm>
          <a:custGeom>
            <a:avLst/>
            <a:gdLst/>
            <a:ahLst/>
            <a:cxnLst>
              <a:cxn ang="0">
                <a:pos x="19" y="10"/>
              </a:cxn>
              <a:cxn ang="0">
                <a:pos x="11" y="18"/>
              </a:cxn>
              <a:cxn ang="0">
                <a:pos x="10" y="23"/>
              </a:cxn>
              <a:cxn ang="0">
                <a:pos x="8" y="32"/>
              </a:cxn>
              <a:cxn ang="0">
                <a:pos x="1" y="39"/>
              </a:cxn>
              <a:cxn ang="0">
                <a:pos x="6" y="49"/>
              </a:cxn>
              <a:cxn ang="0">
                <a:pos x="5" y="61"/>
              </a:cxn>
              <a:cxn ang="0">
                <a:pos x="5" y="68"/>
              </a:cxn>
              <a:cxn ang="0">
                <a:pos x="5" y="75"/>
              </a:cxn>
              <a:cxn ang="0">
                <a:pos x="6" y="81"/>
              </a:cxn>
              <a:cxn ang="0">
                <a:pos x="1" y="86"/>
              </a:cxn>
              <a:cxn ang="0">
                <a:pos x="6" y="93"/>
              </a:cxn>
              <a:cxn ang="0">
                <a:pos x="8" y="102"/>
              </a:cxn>
              <a:cxn ang="0">
                <a:pos x="15" y="106"/>
              </a:cxn>
              <a:cxn ang="0">
                <a:pos x="24" y="109"/>
              </a:cxn>
              <a:cxn ang="0">
                <a:pos x="29" y="119"/>
              </a:cxn>
              <a:cxn ang="0">
                <a:pos x="46" y="122"/>
              </a:cxn>
              <a:cxn ang="0">
                <a:pos x="53" y="129"/>
              </a:cxn>
              <a:cxn ang="0">
                <a:pos x="72" y="119"/>
              </a:cxn>
              <a:cxn ang="0">
                <a:pos x="158" y="165"/>
              </a:cxn>
              <a:cxn ang="0">
                <a:pos x="158" y="159"/>
              </a:cxn>
              <a:cxn ang="0">
                <a:pos x="169" y="159"/>
              </a:cxn>
              <a:cxn ang="0">
                <a:pos x="169" y="48"/>
              </a:cxn>
              <a:cxn ang="0">
                <a:pos x="169" y="32"/>
              </a:cxn>
              <a:cxn ang="0">
                <a:pos x="170" y="18"/>
              </a:cxn>
              <a:cxn ang="0">
                <a:pos x="171" y="15"/>
              </a:cxn>
              <a:cxn ang="0">
                <a:pos x="171" y="15"/>
              </a:cxn>
              <a:cxn ang="0">
                <a:pos x="156" y="11"/>
              </a:cxn>
              <a:cxn ang="0">
                <a:pos x="138" y="2"/>
              </a:cxn>
              <a:cxn ang="0">
                <a:pos x="113" y="15"/>
              </a:cxn>
              <a:cxn ang="0">
                <a:pos x="115" y="29"/>
              </a:cxn>
              <a:cxn ang="0">
                <a:pos x="97" y="29"/>
              </a:cxn>
              <a:cxn ang="0">
                <a:pos x="77" y="22"/>
              </a:cxn>
              <a:cxn ang="0">
                <a:pos x="65" y="14"/>
              </a:cxn>
              <a:cxn ang="0">
                <a:pos x="58" y="7"/>
              </a:cxn>
              <a:cxn ang="0">
                <a:pos x="38" y="3"/>
              </a:cxn>
              <a:cxn ang="0">
                <a:pos x="25" y="0"/>
              </a:cxn>
              <a:cxn ang="0">
                <a:pos x="24" y="6"/>
              </a:cxn>
              <a:cxn ang="0">
                <a:pos x="19" y="10"/>
              </a:cxn>
            </a:cxnLst>
            <a:rect l="0" t="0" r="r" b="b"/>
            <a:pathLst>
              <a:path w="172" h="165">
                <a:moveTo>
                  <a:pt x="19" y="10"/>
                </a:moveTo>
                <a:cubicBezTo>
                  <a:pt x="18" y="10"/>
                  <a:pt x="12" y="17"/>
                  <a:pt x="11" y="18"/>
                </a:cubicBezTo>
                <a:cubicBezTo>
                  <a:pt x="9" y="19"/>
                  <a:pt x="9" y="22"/>
                  <a:pt x="10" y="23"/>
                </a:cubicBezTo>
                <a:cubicBezTo>
                  <a:pt x="10" y="24"/>
                  <a:pt x="9" y="29"/>
                  <a:pt x="8" y="32"/>
                </a:cubicBezTo>
                <a:cubicBezTo>
                  <a:pt x="6" y="35"/>
                  <a:pt x="1" y="37"/>
                  <a:pt x="1" y="39"/>
                </a:cubicBezTo>
                <a:cubicBezTo>
                  <a:pt x="0" y="40"/>
                  <a:pt x="4" y="44"/>
                  <a:pt x="6" y="49"/>
                </a:cubicBezTo>
                <a:cubicBezTo>
                  <a:pt x="8" y="54"/>
                  <a:pt x="4" y="57"/>
                  <a:pt x="5" y="61"/>
                </a:cubicBezTo>
                <a:cubicBezTo>
                  <a:pt x="7" y="64"/>
                  <a:pt x="6" y="66"/>
                  <a:pt x="5" y="68"/>
                </a:cubicBezTo>
                <a:cubicBezTo>
                  <a:pt x="3" y="70"/>
                  <a:pt x="5" y="74"/>
                  <a:pt x="5" y="75"/>
                </a:cubicBezTo>
                <a:cubicBezTo>
                  <a:pt x="5" y="77"/>
                  <a:pt x="7" y="80"/>
                  <a:pt x="6" y="81"/>
                </a:cubicBezTo>
                <a:cubicBezTo>
                  <a:pt x="6" y="81"/>
                  <a:pt x="1" y="84"/>
                  <a:pt x="1" y="86"/>
                </a:cubicBezTo>
                <a:cubicBezTo>
                  <a:pt x="1" y="88"/>
                  <a:pt x="4" y="89"/>
                  <a:pt x="6" y="93"/>
                </a:cubicBezTo>
                <a:cubicBezTo>
                  <a:pt x="9" y="97"/>
                  <a:pt x="7" y="99"/>
                  <a:pt x="8" y="102"/>
                </a:cubicBezTo>
                <a:cubicBezTo>
                  <a:pt x="8" y="105"/>
                  <a:pt x="12" y="106"/>
                  <a:pt x="15" y="106"/>
                </a:cubicBezTo>
                <a:cubicBezTo>
                  <a:pt x="19" y="106"/>
                  <a:pt x="21" y="109"/>
                  <a:pt x="24" y="109"/>
                </a:cubicBezTo>
                <a:cubicBezTo>
                  <a:pt x="26" y="109"/>
                  <a:pt x="28" y="113"/>
                  <a:pt x="29" y="119"/>
                </a:cubicBezTo>
                <a:cubicBezTo>
                  <a:pt x="31" y="119"/>
                  <a:pt x="41" y="119"/>
                  <a:pt x="46" y="122"/>
                </a:cubicBezTo>
                <a:cubicBezTo>
                  <a:pt x="51" y="125"/>
                  <a:pt x="53" y="129"/>
                  <a:pt x="53" y="129"/>
                </a:cubicBezTo>
                <a:cubicBezTo>
                  <a:pt x="72" y="119"/>
                  <a:pt x="72" y="119"/>
                  <a:pt x="72" y="119"/>
                </a:cubicBezTo>
                <a:cubicBezTo>
                  <a:pt x="158" y="165"/>
                  <a:pt x="158" y="165"/>
                  <a:pt x="158" y="165"/>
                </a:cubicBezTo>
                <a:cubicBezTo>
                  <a:pt x="158" y="159"/>
                  <a:pt x="158" y="159"/>
                  <a:pt x="158" y="159"/>
                </a:cubicBezTo>
                <a:cubicBezTo>
                  <a:pt x="169" y="159"/>
                  <a:pt x="169" y="159"/>
                  <a:pt x="169" y="159"/>
                </a:cubicBezTo>
                <a:cubicBezTo>
                  <a:pt x="169" y="159"/>
                  <a:pt x="169" y="56"/>
                  <a:pt x="169" y="48"/>
                </a:cubicBezTo>
                <a:cubicBezTo>
                  <a:pt x="169" y="41"/>
                  <a:pt x="165" y="36"/>
                  <a:pt x="169" y="32"/>
                </a:cubicBezTo>
                <a:cubicBezTo>
                  <a:pt x="172" y="27"/>
                  <a:pt x="167" y="25"/>
                  <a:pt x="170" y="18"/>
                </a:cubicBezTo>
                <a:cubicBezTo>
                  <a:pt x="170" y="17"/>
                  <a:pt x="171" y="16"/>
                  <a:pt x="171" y="15"/>
                </a:cubicBezTo>
                <a:cubicBezTo>
                  <a:pt x="171" y="15"/>
                  <a:pt x="171" y="15"/>
                  <a:pt x="171" y="15"/>
                </a:cubicBezTo>
                <a:cubicBezTo>
                  <a:pt x="170" y="12"/>
                  <a:pt x="165" y="12"/>
                  <a:pt x="156" y="11"/>
                </a:cubicBezTo>
                <a:cubicBezTo>
                  <a:pt x="146" y="9"/>
                  <a:pt x="149" y="2"/>
                  <a:pt x="138" y="2"/>
                </a:cubicBezTo>
                <a:cubicBezTo>
                  <a:pt x="127" y="1"/>
                  <a:pt x="113" y="10"/>
                  <a:pt x="113" y="15"/>
                </a:cubicBezTo>
                <a:cubicBezTo>
                  <a:pt x="113" y="19"/>
                  <a:pt x="118" y="24"/>
                  <a:pt x="115" y="29"/>
                </a:cubicBezTo>
                <a:cubicBezTo>
                  <a:pt x="111" y="34"/>
                  <a:pt x="103" y="35"/>
                  <a:pt x="97" y="29"/>
                </a:cubicBezTo>
                <a:cubicBezTo>
                  <a:pt x="92" y="24"/>
                  <a:pt x="83" y="22"/>
                  <a:pt x="77" y="22"/>
                </a:cubicBezTo>
                <a:cubicBezTo>
                  <a:pt x="70" y="22"/>
                  <a:pt x="65" y="18"/>
                  <a:pt x="65" y="14"/>
                </a:cubicBezTo>
                <a:cubicBezTo>
                  <a:pt x="66" y="10"/>
                  <a:pt x="64" y="9"/>
                  <a:pt x="58" y="7"/>
                </a:cubicBezTo>
                <a:cubicBezTo>
                  <a:pt x="52" y="6"/>
                  <a:pt x="48" y="2"/>
                  <a:pt x="38" y="3"/>
                </a:cubicBezTo>
                <a:cubicBezTo>
                  <a:pt x="32" y="4"/>
                  <a:pt x="28" y="2"/>
                  <a:pt x="25" y="0"/>
                </a:cubicBezTo>
                <a:cubicBezTo>
                  <a:pt x="24" y="3"/>
                  <a:pt x="24" y="5"/>
                  <a:pt x="24" y="6"/>
                </a:cubicBezTo>
                <a:cubicBezTo>
                  <a:pt x="24" y="10"/>
                  <a:pt x="21" y="9"/>
                  <a:pt x="19" y="10"/>
                </a:cubicBezTo>
                <a:close/>
              </a:path>
            </a:pathLst>
          </a:custGeom>
          <a:solidFill>
            <a:srgbClr val="92D05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6" name="Freeform 18"/>
          <p:cNvSpPr/>
          <p:nvPr>
            <p:custDataLst>
              <p:tags r:id="rId15"/>
            </p:custDataLst>
          </p:nvPr>
        </p:nvSpPr>
        <p:spPr bwMode="auto">
          <a:xfrm>
            <a:off x="4979035" y="4339590"/>
            <a:ext cx="86995" cy="32385"/>
          </a:xfrm>
          <a:custGeom>
            <a:avLst/>
            <a:gdLst/>
            <a:ahLst/>
            <a:cxnLst>
              <a:cxn ang="0">
                <a:pos x="16" y="7"/>
              </a:cxn>
              <a:cxn ang="0">
                <a:pos x="25" y="10"/>
              </a:cxn>
              <a:cxn ang="0">
                <a:pos x="32" y="8"/>
              </a:cxn>
              <a:cxn ang="0">
                <a:pos x="26" y="7"/>
              </a:cxn>
              <a:cxn ang="0">
                <a:pos x="15" y="2"/>
              </a:cxn>
              <a:cxn ang="0">
                <a:pos x="1" y="5"/>
              </a:cxn>
              <a:cxn ang="0">
                <a:pos x="0" y="11"/>
              </a:cxn>
              <a:cxn ang="0">
                <a:pos x="3" y="11"/>
              </a:cxn>
              <a:cxn ang="0">
                <a:pos x="16" y="7"/>
              </a:cxn>
            </a:cxnLst>
            <a:rect l="0" t="0" r="r" b="b"/>
            <a:pathLst>
              <a:path w="32" h="11">
                <a:moveTo>
                  <a:pt x="16" y="7"/>
                </a:moveTo>
                <a:cubicBezTo>
                  <a:pt x="18" y="5"/>
                  <a:pt x="22" y="9"/>
                  <a:pt x="25" y="10"/>
                </a:cubicBezTo>
                <a:cubicBezTo>
                  <a:pt x="29" y="10"/>
                  <a:pt x="32" y="8"/>
                  <a:pt x="32" y="8"/>
                </a:cubicBezTo>
                <a:cubicBezTo>
                  <a:pt x="32" y="8"/>
                  <a:pt x="32" y="7"/>
                  <a:pt x="26" y="7"/>
                </a:cubicBezTo>
                <a:cubicBezTo>
                  <a:pt x="21" y="7"/>
                  <a:pt x="20" y="0"/>
                  <a:pt x="15" y="2"/>
                </a:cubicBezTo>
                <a:cubicBezTo>
                  <a:pt x="10" y="5"/>
                  <a:pt x="7" y="5"/>
                  <a:pt x="1" y="5"/>
                </a:cubicBezTo>
                <a:cubicBezTo>
                  <a:pt x="1" y="6"/>
                  <a:pt x="0" y="9"/>
                  <a:pt x="0" y="11"/>
                </a:cubicBezTo>
                <a:cubicBezTo>
                  <a:pt x="1" y="11"/>
                  <a:pt x="2" y="11"/>
                  <a:pt x="3" y="11"/>
                </a:cubicBezTo>
                <a:cubicBezTo>
                  <a:pt x="6" y="11"/>
                  <a:pt x="13" y="9"/>
                  <a:pt x="16" y="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7" name="Freeform 19"/>
          <p:cNvSpPr/>
          <p:nvPr>
            <p:custDataLst>
              <p:tags r:id="rId16"/>
            </p:custDataLst>
          </p:nvPr>
        </p:nvSpPr>
        <p:spPr bwMode="auto">
          <a:xfrm>
            <a:off x="4961255" y="4253230"/>
            <a:ext cx="175895" cy="149225"/>
          </a:xfrm>
          <a:custGeom>
            <a:avLst/>
            <a:gdLst/>
            <a:ahLst/>
            <a:cxnLst>
              <a:cxn ang="0">
                <a:pos x="15" y="51"/>
              </a:cxn>
              <a:cxn ang="0">
                <a:pos x="21" y="48"/>
              </a:cxn>
              <a:cxn ang="0">
                <a:pos x="37" y="47"/>
              </a:cxn>
              <a:cxn ang="0">
                <a:pos x="40" y="48"/>
              </a:cxn>
              <a:cxn ang="0">
                <a:pos x="40" y="47"/>
              </a:cxn>
              <a:cxn ang="0">
                <a:pos x="48" y="50"/>
              </a:cxn>
              <a:cxn ang="0">
                <a:pos x="65" y="51"/>
              </a:cxn>
              <a:cxn ang="0">
                <a:pos x="66" y="50"/>
              </a:cxn>
              <a:cxn ang="0">
                <a:pos x="66" y="43"/>
              </a:cxn>
              <a:cxn ang="0">
                <a:pos x="60" y="36"/>
              </a:cxn>
              <a:cxn ang="0">
                <a:pos x="58" y="29"/>
              </a:cxn>
              <a:cxn ang="0">
                <a:pos x="56" y="26"/>
              </a:cxn>
              <a:cxn ang="0">
                <a:pos x="50" y="18"/>
              </a:cxn>
              <a:cxn ang="0">
                <a:pos x="42" y="8"/>
              </a:cxn>
              <a:cxn ang="0">
                <a:pos x="38" y="8"/>
              </a:cxn>
              <a:cxn ang="0">
                <a:pos x="32" y="2"/>
              </a:cxn>
              <a:cxn ang="0">
                <a:pos x="23" y="3"/>
              </a:cxn>
              <a:cxn ang="0">
                <a:pos x="13" y="3"/>
              </a:cxn>
              <a:cxn ang="0">
                <a:pos x="6" y="8"/>
              </a:cxn>
              <a:cxn ang="0">
                <a:pos x="6" y="8"/>
              </a:cxn>
              <a:cxn ang="0">
                <a:pos x="3" y="18"/>
              </a:cxn>
              <a:cxn ang="0">
                <a:pos x="7" y="34"/>
              </a:cxn>
              <a:cxn ang="0">
                <a:pos x="8" y="36"/>
              </a:cxn>
              <a:cxn ang="0">
                <a:pos x="22" y="33"/>
              </a:cxn>
              <a:cxn ang="0">
                <a:pos x="33" y="38"/>
              </a:cxn>
              <a:cxn ang="0">
                <a:pos x="39" y="39"/>
              </a:cxn>
              <a:cxn ang="0">
                <a:pos x="32" y="41"/>
              </a:cxn>
              <a:cxn ang="0">
                <a:pos x="23" y="38"/>
              </a:cxn>
              <a:cxn ang="0">
                <a:pos x="10" y="42"/>
              </a:cxn>
              <a:cxn ang="0">
                <a:pos x="7" y="42"/>
              </a:cxn>
              <a:cxn ang="0">
                <a:pos x="8" y="48"/>
              </a:cxn>
              <a:cxn ang="0">
                <a:pos x="9" y="49"/>
              </a:cxn>
              <a:cxn ang="0">
                <a:pos x="15" y="51"/>
              </a:cxn>
            </a:cxnLst>
            <a:rect l="0" t="0" r="r" b="b"/>
            <a:pathLst>
              <a:path w="66" h="53">
                <a:moveTo>
                  <a:pt x="15" y="51"/>
                </a:moveTo>
                <a:cubicBezTo>
                  <a:pt x="17" y="51"/>
                  <a:pt x="21" y="48"/>
                  <a:pt x="21" y="48"/>
                </a:cubicBezTo>
                <a:cubicBezTo>
                  <a:pt x="21" y="48"/>
                  <a:pt x="35" y="47"/>
                  <a:pt x="37" y="47"/>
                </a:cubicBezTo>
                <a:cubicBezTo>
                  <a:pt x="38" y="47"/>
                  <a:pt x="39" y="47"/>
                  <a:pt x="40" y="48"/>
                </a:cubicBezTo>
                <a:cubicBezTo>
                  <a:pt x="40" y="47"/>
                  <a:pt x="40" y="47"/>
                  <a:pt x="40" y="47"/>
                </a:cubicBezTo>
                <a:cubicBezTo>
                  <a:pt x="40" y="47"/>
                  <a:pt x="48" y="48"/>
                  <a:pt x="48" y="50"/>
                </a:cubicBezTo>
                <a:cubicBezTo>
                  <a:pt x="49" y="52"/>
                  <a:pt x="59" y="53"/>
                  <a:pt x="65" y="51"/>
                </a:cubicBezTo>
                <a:cubicBezTo>
                  <a:pt x="65" y="51"/>
                  <a:pt x="66" y="50"/>
                  <a:pt x="66" y="50"/>
                </a:cubicBezTo>
                <a:cubicBezTo>
                  <a:pt x="66" y="48"/>
                  <a:pt x="66" y="44"/>
                  <a:pt x="66" y="43"/>
                </a:cubicBezTo>
                <a:cubicBezTo>
                  <a:pt x="66" y="42"/>
                  <a:pt x="62" y="38"/>
                  <a:pt x="60" y="36"/>
                </a:cubicBezTo>
                <a:cubicBezTo>
                  <a:pt x="58" y="34"/>
                  <a:pt x="58" y="29"/>
                  <a:pt x="58" y="29"/>
                </a:cubicBezTo>
                <a:cubicBezTo>
                  <a:pt x="56" y="26"/>
                  <a:pt x="56" y="26"/>
                  <a:pt x="56" y="26"/>
                </a:cubicBezTo>
                <a:cubicBezTo>
                  <a:pt x="56" y="26"/>
                  <a:pt x="55" y="19"/>
                  <a:pt x="50" y="18"/>
                </a:cubicBezTo>
                <a:cubicBezTo>
                  <a:pt x="45" y="16"/>
                  <a:pt x="42" y="8"/>
                  <a:pt x="42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8" y="8"/>
                  <a:pt x="35" y="4"/>
                  <a:pt x="32" y="2"/>
                </a:cubicBezTo>
                <a:cubicBezTo>
                  <a:pt x="29" y="0"/>
                  <a:pt x="23" y="3"/>
                  <a:pt x="23" y="3"/>
                </a:cubicBezTo>
                <a:cubicBezTo>
                  <a:pt x="23" y="3"/>
                  <a:pt x="17" y="4"/>
                  <a:pt x="13" y="3"/>
                </a:cubicBezTo>
                <a:cubicBezTo>
                  <a:pt x="9" y="2"/>
                  <a:pt x="10" y="8"/>
                  <a:pt x="6" y="8"/>
                </a:cubicBezTo>
                <a:cubicBezTo>
                  <a:pt x="6" y="8"/>
                  <a:pt x="6" y="8"/>
                  <a:pt x="6" y="8"/>
                </a:cubicBezTo>
                <a:cubicBezTo>
                  <a:pt x="5" y="12"/>
                  <a:pt x="5" y="15"/>
                  <a:pt x="3" y="18"/>
                </a:cubicBezTo>
                <a:cubicBezTo>
                  <a:pt x="0" y="23"/>
                  <a:pt x="5" y="31"/>
                  <a:pt x="7" y="34"/>
                </a:cubicBezTo>
                <a:cubicBezTo>
                  <a:pt x="8" y="34"/>
                  <a:pt x="8" y="35"/>
                  <a:pt x="8" y="36"/>
                </a:cubicBezTo>
                <a:cubicBezTo>
                  <a:pt x="14" y="36"/>
                  <a:pt x="17" y="36"/>
                  <a:pt x="22" y="33"/>
                </a:cubicBezTo>
                <a:cubicBezTo>
                  <a:pt x="27" y="31"/>
                  <a:pt x="28" y="38"/>
                  <a:pt x="33" y="38"/>
                </a:cubicBezTo>
                <a:cubicBezTo>
                  <a:pt x="39" y="38"/>
                  <a:pt x="39" y="39"/>
                  <a:pt x="39" y="39"/>
                </a:cubicBezTo>
                <a:cubicBezTo>
                  <a:pt x="39" y="39"/>
                  <a:pt x="36" y="41"/>
                  <a:pt x="32" y="41"/>
                </a:cubicBezTo>
                <a:cubicBezTo>
                  <a:pt x="29" y="40"/>
                  <a:pt x="25" y="36"/>
                  <a:pt x="23" y="38"/>
                </a:cubicBezTo>
                <a:cubicBezTo>
                  <a:pt x="20" y="40"/>
                  <a:pt x="13" y="42"/>
                  <a:pt x="10" y="42"/>
                </a:cubicBezTo>
                <a:cubicBezTo>
                  <a:pt x="9" y="42"/>
                  <a:pt x="8" y="42"/>
                  <a:pt x="7" y="42"/>
                </a:cubicBezTo>
                <a:cubicBezTo>
                  <a:pt x="6" y="44"/>
                  <a:pt x="6" y="46"/>
                  <a:pt x="8" y="48"/>
                </a:cubicBezTo>
                <a:cubicBezTo>
                  <a:pt x="8" y="48"/>
                  <a:pt x="9" y="49"/>
                  <a:pt x="9" y="49"/>
                </a:cubicBezTo>
                <a:cubicBezTo>
                  <a:pt x="15" y="48"/>
                  <a:pt x="13" y="50"/>
                  <a:pt x="15" y="5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8" name="Freeform 20"/>
          <p:cNvSpPr/>
          <p:nvPr>
            <p:custDataLst>
              <p:tags r:id="rId17"/>
            </p:custDataLst>
          </p:nvPr>
        </p:nvSpPr>
        <p:spPr bwMode="auto">
          <a:xfrm>
            <a:off x="4983480" y="4386580"/>
            <a:ext cx="84455" cy="48895"/>
          </a:xfrm>
          <a:custGeom>
            <a:avLst/>
            <a:gdLst/>
            <a:ahLst/>
            <a:cxnLst>
              <a:cxn ang="0">
                <a:pos x="16" y="17"/>
              </a:cxn>
              <a:cxn ang="0">
                <a:pos x="26" y="12"/>
              </a:cxn>
              <a:cxn ang="0">
                <a:pos x="30" y="10"/>
              </a:cxn>
              <a:cxn ang="0">
                <a:pos x="29" y="5"/>
              </a:cxn>
              <a:cxn ang="0">
                <a:pos x="31" y="1"/>
              </a:cxn>
              <a:cxn ang="0">
                <a:pos x="28" y="0"/>
              </a:cxn>
              <a:cxn ang="0">
                <a:pos x="12" y="1"/>
              </a:cxn>
              <a:cxn ang="0">
                <a:pos x="6" y="4"/>
              </a:cxn>
              <a:cxn ang="0">
                <a:pos x="0" y="2"/>
              </a:cxn>
              <a:cxn ang="0">
                <a:pos x="9" y="9"/>
              </a:cxn>
              <a:cxn ang="0">
                <a:pos x="14" y="18"/>
              </a:cxn>
              <a:cxn ang="0">
                <a:pos x="15" y="18"/>
              </a:cxn>
              <a:cxn ang="0">
                <a:pos x="16" y="17"/>
              </a:cxn>
            </a:cxnLst>
            <a:rect l="0" t="0" r="r" b="b"/>
            <a:pathLst>
              <a:path w="31" h="18">
                <a:moveTo>
                  <a:pt x="16" y="17"/>
                </a:moveTo>
                <a:cubicBezTo>
                  <a:pt x="19" y="16"/>
                  <a:pt x="24" y="11"/>
                  <a:pt x="26" y="12"/>
                </a:cubicBezTo>
                <a:cubicBezTo>
                  <a:pt x="27" y="13"/>
                  <a:pt x="30" y="11"/>
                  <a:pt x="30" y="10"/>
                </a:cubicBezTo>
                <a:cubicBezTo>
                  <a:pt x="30" y="9"/>
                  <a:pt x="26" y="6"/>
                  <a:pt x="29" y="5"/>
                </a:cubicBezTo>
                <a:cubicBezTo>
                  <a:pt x="31" y="4"/>
                  <a:pt x="31" y="2"/>
                  <a:pt x="31" y="1"/>
                </a:cubicBezTo>
                <a:cubicBezTo>
                  <a:pt x="30" y="0"/>
                  <a:pt x="29" y="0"/>
                  <a:pt x="28" y="0"/>
                </a:cubicBezTo>
                <a:cubicBezTo>
                  <a:pt x="26" y="0"/>
                  <a:pt x="12" y="1"/>
                  <a:pt x="12" y="1"/>
                </a:cubicBezTo>
                <a:cubicBezTo>
                  <a:pt x="12" y="1"/>
                  <a:pt x="8" y="4"/>
                  <a:pt x="6" y="4"/>
                </a:cubicBezTo>
                <a:cubicBezTo>
                  <a:pt x="4" y="3"/>
                  <a:pt x="6" y="1"/>
                  <a:pt x="0" y="2"/>
                </a:cubicBezTo>
                <a:cubicBezTo>
                  <a:pt x="3" y="6"/>
                  <a:pt x="3" y="7"/>
                  <a:pt x="9" y="9"/>
                </a:cubicBezTo>
                <a:cubicBezTo>
                  <a:pt x="16" y="11"/>
                  <a:pt x="9" y="14"/>
                  <a:pt x="14" y="18"/>
                </a:cubicBezTo>
                <a:cubicBezTo>
                  <a:pt x="14" y="18"/>
                  <a:pt x="15" y="18"/>
                  <a:pt x="15" y="18"/>
                </a:cubicBezTo>
                <a:cubicBezTo>
                  <a:pt x="16" y="18"/>
                  <a:pt x="16" y="17"/>
                  <a:pt x="16" y="1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9" name="Freeform 21"/>
          <p:cNvSpPr/>
          <p:nvPr>
            <p:custDataLst>
              <p:tags r:id="rId18"/>
            </p:custDataLst>
          </p:nvPr>
        </p:nvSpPr>
        <p:spPr bwMode="auto">
          <a:xfrm>
            <a:off x="5920105" y="4432935"/>
            <a:ext cx="369570" cy="273050"/>
          </a:xfrm>
          <a:custGeom>
            <a:avLst/>
            <a:gdLst/>
            <a:ahLst/>
            <a:cxnLst>
              <a:cxn ang="0">
                <a:pos x="128" y="55"/>
              </a:cxn>
              <a:cxn ang="0">
                <a:pos x="124" y="47"/>
              </a:cxn>
              <a:cxn ang="0">
                <a:pos x="117" y="41"/>
              </a:cxn>
              <a:cxn ang="0">
                <a:pos x="112" y="34"/>
              </a:cxn>
              <a:cxn ang="0">
                <a:pos x="103" y="30"/>
              </a:cxn>
              <a:cxn ang="0">
                <a:pos x="101" y="27"/>
              </a:cxn>
              <a:cxn ang="0">
                <a:pos x="97" y="26"/>
              </a:cxn>
              <a:cxn ang="0">
                <a:pos x="98" y="22"/>
              </a:cxn>
              <a:cxn ang="0">
                <a:pos x="97" y="12"/>
              </a:cxn>
              <a:cxn ang="0">
                <a:pos x="89" y="1"/>
              </a:cxn>
              <a:cxn ang="0">
                <a:pos x="87" y="1"/>
              </a:cxn>
              <a:cxn ang="0">
                <a:pos x="78" y="5"/>
              </a:cxn>
              <a:cxn ang="0">
                <a:pos x="76" y="10"/>
              </a:cxn>
              <a:cxn ang="0">
                <a:pos x="65" y="21"/>
              </a:cxn>
              <a:cxn ang="0">
                <a:pos x="49" y="25"/>
              </a:cxn>
              <a:cxn ang="0">
                <a:pos x="48" y="31"/>
              </a:cxn>
              <a:cxn ang="0">
                <a:pos x="38" y="36"/>
              </a:cxn>
              <a:cxn ang="0">
                <a:pos x="26" y="40"/>
              </a:cxn>
              <a:cxn ang="0">
                <a:pos x="18" y="40"/>
              </a:cxn>
              <a:cxn ang="0">
                <a:pos x="12" y="42"/>
              </a:cxn>
              <a:cxn ang="0">
                <a:pos x="11" y="41"/>
              </a:cxn>
              <a:cxn ang="0">
                <a:pos x="5" y="48"/>
              </a:cxn>
              <a:cxn ang="0">
                <a:pos x="0" y="59"/>
              </a:cxn>
              <a:cxn ang="0">
                <a:pos x="1" y="69"/>
              </a:cxn>
              <a:cxn ang="0">
                <a:pos x="5" y="78"/>
              </a:cxn>
              <a:cxn ang="0">
                <a:pos x="6" y="84"/>
              </a:cxn>
              <a:cxn ang="0">
                <a:pos x="9" y="88"/>
              </a:cxn>
              <a:cxn ang="0">
                <a:pos x="16" y="95"/>
              </a:cxn>
              <a:cxn ang="0">
                <a:pos x="18" y="97"/>
              </a:cxn>
              <a:cxn ang="0">
                <a:pos x="19" y="96"/>
              </a:cxn>
              <a:cxn ang="0">
                <a:pos x="21" y="88"/>
              </a:cxn>
              <a:cxn ang="0">
                <a:pos x="27" y="86"/>
              </a:cxn>
              <a:cxn ang="0">
                <a:pos x="32" y="85"/>
              </a:cxn>
              <a:cxn ang="0">
                <a:pos x="42" y="86"/>
              </a:cxn>
              <a:cxn ang="0">
                <a:pos x="42" y="79"/>
              </a:cxn>
              <a:cxn ang="0">
                <a:pos x="53" y="70"/>
              </a:cxn>
              <a:cxn ang="0">
                <a:pos x="63" y="76"/>
              </a:cxn>
              <a:cxn ang="0">
                <a:pos x="84" y="80"/>
              </a:cxn>
              <a:cxn ang="0">
                <a:pos x="88" y="72"/>
              </a:cxn>
              <a:cxn ang="0">
                <a:pos x="97" y="72"/>
              </a:cxn>
              <a:cxn ang="0">
                <a:pos x="108" y="69"/>
              </a:cxn>
              <a:cxn ang="0">
                <a:pos x="117" y="68"/>
              </a:cxn>
              <a:cxn ang="0">
                <a:pos x="130" y="69"/>
              </a:cxn>
              <a:cxn ang="0">
                <a:pos x="138" y="68"/>
              </a:cxn>
              <a:cxn ang="0">
                <a:pos x="136" y="61"/>
              </a:cxn>
              <a:cxn ang="0">
                <a:pos x="128" y="55"/>
              </a:cxn>
            </a:cxnLst>
            <a:rect l="0" t="0" r="r" b="b"/>
            <a:pathLst>
              <a:path w="138" h="97">
                <a:moveTo>
                  <a:pt x="128" y="55"/>
                </a:moveTo>
                <a:cubicBezTo>
                  <a:pt x="128" y="53"/>
                  <a:pt x="128" y="51"/>
                  <a:pt x="124" y="47"/>
                </a:cubicBezTo>
                <a:cubicBezTo>
                  <a:pt x="120" y="44"/>
                  <a:pt x="117" y="43"/>
                  <a:pt x="117" y="41"/>
                </a:cubicBezTo>
                <a:cubicBezTo>
                  <a:pt x="117" y="39"/>
                  <a:pt x="115" y="38"/>
                  <a:pt x="112" y="34"/>
                </a:cubicBezTo>
                <a:cubicBezTo>
                  <a:pt x="108" y="30"/>
                  <a:pt x="103" y="30"/>
                  <a:pt x="103" y="30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97" y="26"/>
                  <a:pt x="97" y="26"/>
                  <a:pt x="97" y="26"/>
                </a:cubicBezTo>
                <a:cubicBezTo>
                  <a:pt x="97" y="26"/>
                  <a:pt x="94" y="24"/>
                  <a:pt x="98" y="22"/>
                </a:cubicBezTo>
                <a:cubicBezTo>
                  <a:pt x="102" y="20"/>
                  <a:pt x="98" y="14"/>
                  <a:pt x="97" y="12"/>
                </a:cubicBezTo>
                <a:cubicBezTo>
                  <a:pt x="97" y="10"/>
                  <a:pt x="91" y="3"/>
                  <a:pt x="89" y="1"/>
                </a:cubicBezTo>
                <a:cubicBezTo>
                  <a:pt x="89" y="1"/>
                  <a:pt x="88" y="1"/>
                  <a:pt x="87" y="1"/>
                </a:cubicBezTo>
                <a:cubicBezTo>
                  <a:pt x="85" y="0"/>
                  <a:pt x="80" y="2"/>
                  <a:pt x="78" y="5"/>
                </a:cubicBezTo>
                <a:cubicBezTo>
                  <a:pt x="76" y="7"/>
                  <a:pt x="77" y="8"/>
                  <a:pt x="76" y="10"/>
                </a:cubicBezTo>
                <a:cubicBezTo>
                  <a:pt x="74" y="12"/>
                  <a:pt x="68" y="17"/>
                  <a:pt x="65" y="21"/>
                </a:cubicBezTo>
                <a:cubicBezTo>
                  <a:pt x="61" y="26"/>
                  <a:pt x="52" y="23"/>
                  <a:pt x="49" y="25"/>
                </a:cubicBezTo>
                <a:cubicBezTo>
                  <a:pt x="46" y="26"/>
                  <a:pt x="50" y="29"/>
                  <a:pt x="48" y="31"/>
                </a:cubicBezTo>
                <a:cubicBezTo>
                  <a:pt x="46" y="32"/>
                  <a:pt x="40" y="35"/>
                  <a:pt x="38" y="36"/>
                </a:cubicBezTo>
                <a:cubicBezTo>
                  <a:pt x="36" y="37"/>
                  <a:pt x="28" y="37"/>
                  <a:pt x="26" y="40"/>
                </a:cubicBezTo>
                <a:cubicBezTo>
                  <a:pt x="23" y="43"/>
                  <a:pt x="21" y="36"/>
                  <a:pt x="18" y="40"/>
                </a:cubicBezTo>
                <a:cubicBezTo>
                  <a:pt x="16" y="43"/>
                  <a:pt x="13" y="43"/>
                  <a:pt x="12" y="42"/>
                </a:cubicBezTo>
                <a:cubicBezTo>
                  <a:pt x="12" y="42"/>
                  <a:pt x="11" y="42"/>
                  <a:pt x="11" y="41"/>
                </a:cubicBezTo>
                <a:cubicBezTo>
                  <a:pt x="9" y="43"/>
                  <a:pt x="6" y="45"/>
                  <a:pt x="5" y="48"/>
                </a:cubicBezTo>
                <a:cubicBezTo>
                  <a:pt x="4" y="53"/>
                  <a:pt x="0" y="57"/>
                  <a:pt x="0" y="59"/>
                </a:cubicBezTo>
                <a:cubicBezTo>
                  <a:pt x="0" y="62"/>
                  <a:pt x="1" y="65"/>
                  <a:pt x="1" y="69"/>
                </a:cubicBezTo>
                <a:cubicBezTo>
                  <a:pt x="1" y="73"/>
                  <a:pt x="2" y="75"/>
                  <a:pt x="5" y="78"/>
                </a:cubicBezTo>
                <a:cubicBezTo>
                  <a:pt x="7" y="81"/>
                  <a:pt x="6" y="84"/>
                  <a:pt x="6" y="84"/>
                </a:cubicBezTo>
                <a:cubicBezTo>
                  <a:pt x="6" y="84"/>
                  <a:pt x="7" y="86"/>
                  <a:pt x="9" y="88"/>
                </a:cubicBezTo>
                <a:cubicBezTo>
                  <a:pt x="11" y="90"/>
                  <a:pt x="16" y="94"/>
                  <a:pt x="16" y="95"/>
                </a:cubicBezTo>
                <a:cubicBezTo>
                  <a:pt x="16" y="96"/>
                  <a:pt x="17" y="97"/>
                  <a:pt x="18" y="97"/>
                </a:cubicBezTo>
                <a:cubicBezTo>
                  <a:pt x="18" y="97"/>
                  <a:pt x="18" y="96"/>
                  <a:pt x="19" y="96"/>
                </a:cubicBezTo>
                <a:cubicBezTo>
                  <a:pt x="22" y="93"/>
                  <a:pt x="21" y="88"/>
                  <a:pt x="21" y="88"/>
                </a:cubicBezTo>
                <a:cubicBezTo>
                  <a:pt x="27" y="86"/>
                  <a:pt x="27" y="86"/>
                  <a:pt x="27" y="86"/>
                </a:cubicBezTo>
                <a:cubicBezTo>
                  <a:pt x="32" y="85"/>
                  <a:pt x="32" y="85"/>
                  <a:pt x="32" y="85"/>
                </a:cubicBezTo>
                <a:cubicBezTo>
                  <a:pt x="42" y="86"/>
                  <a:pt x="42" y="86"/>
                  <a:pt x="42" y="86"/>
                </a:cubicBezTo>
                <a:cubicBezTo>
                  <a:pt x="42" y="79"/>
                  <a:pt x="42" y="79"/>
                  <a:pt x="42" y="79"/>
                </a:cubicBezTo>
                <a:cubicBezTo>
                  <a:pt x="42" y="79"/>
                  <a:pt x="49" y="70"/>
                  <a:pt x="53" y="70"/>
                </a:cubicBezTo>
                <a:cubicBezTo>
                  <a:pt x="58" y="70"/>
                  <a:pt x="63" y="76"/>
                  <a:pt x="63" y="76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0"/>
                  <a:pt x="85" y="74"/>
                  <a:pt x="88" y="72"/>
                </a:cubicBezTo>
                <a:cubicBezTo>
                  <a:pt x="90" y="71"/>
                  <a:pt x="94" y="74"/>
                  <a:pt x="97" y="72"/>
                </a:cubicBezTo>
                <a:cubicBezTo>
                  <a:pt x="99" y="71"/>
                  <a:pt x="104" y="69"/>
                  <a:pt x="108" y="69"/>
                </a:cubicBezTo>
                <a:cubicBezTo>
                  <a:pt x="113" y="69"/>
                  <a:pt x="115" y="72"/>
                  <a:pt x="117" y="68"/>
                </a:cubicBezTo>
                <a:cubicBezTo>
                  <a:pt x="120" y="63"/>
                  <a:pt x="130" y="69"/>
                  <a:pt x="130" y="69"/>
                </a:cubicBezTo>
                <a:cubicBezTo>
                  <a:pt x="138" y="68"/>
                  <a:pt x="138" y="68"/>
                  <a:pt x="138" y="68"/>
                </a:cubicBezTo>
                <a:cubicBezTo>
                  <a:pt x="136" y="61"/>
                  <a:pt x="136" y="61"/>
                  <a:pt x="136" y="61"/>
                </a:cubicBezTo>
                <a:cubicBezTo>
                  <a:pt x="136" y="61"/>
                  <a:pt x="128" y="57"/>
                  <a:pt x="128" y="5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0" name="Freeform 22"/>
          <p:cNvSpPr/>
          <p:nvPr>
            <p:custDataLst>
              <p:tags r:id="rId19"/>
            </p:custDataLst>
          </p:nvPr>
        </p:nvSpPr>
        <p:spPr bwMode="auto">
          <a:xfrm>
            <a:off x="5566410" y="4342130"/>
            <a:ext cx="358140" cy="313055"/>
          </a:xfrm>
          <a:custGeom>
            <a:avLst/>
            <a:gdLst/>
            <a:ahLst/>
            <a:cxnLst>
              <a:cxn ang="0">
                <a:pos x="83" y="81"/>
              </a:cxn>
              <a:cxn ang="0">
                <a:pos x="89" y="80"/>
              </a:cxn>
              <a:cxn ang="0">
                <a:pos x="97" y="86"/>
              </a:cxn>
              <a:cxn ang="0">
                <a:pos x="102" y="81"/>
              </a:cxn>
              <a:cxn ang="0">
                <a:pos x="110" y="63"/>
              </a:cxn>
              <a:cxn ang="0">
                <a:pos x="116" y="57"/>
              </a:cxn>
              <a:cxn ang="0">
                <a:pos x="117" y="51"/>
              </a:cxn>
              <a:cxn ang="0">
                <a:pos x="120" y="43"/>
              </a:cxn>
              <a:cxn ang="0">
                <a:pos x="126" y="31"/>
              </a:cxn>
              <a:cxn ang="0">
                <a:pos x="133" y="27"/>
              </a:cxn>
              <a:cxn ang="0">
                <a:pos x="132" y="20"/>
              </a:cxn>
              <a:cxn ang="0">
                <a:pos x="128" y="16"/>
              </a:cxn>
              <a:cxn ang="0">
                <a:pos x="128" y="9"/>
              </a:cxn>
              <a:cxn ang="0">
                <a:pos x="124" y="5"/>
              </a:cxn>
              <a:cxn ang="0">
                <a:pos x="120" y="3"/>
              </a:cxn>
              <a:cxn ang="0">
                <a:pos x="112" y="10"/>
              </a:cxn>
              <a:cxn ang="0">
                <a:pos x="103" y="8"/>
              </a:cxn>
              <a:cxn ang="0">
                <a:pos x="88" y="7"/>
              </a:cxn>
              <a:cxn ang="0">
                <a:pos x="80" y="13"/>
              </a:cxn>
              <a:cxn ang="0">
                <a:pos x="69" y="13"/>
              </a:cxn>
              <a:cxn ang="0">
                <a:pos x="60" y="8"/>
              </a:cxn>
              <a:cxn ang="0">
                <a:pos x="51" y="11"/>
              </a:cxn>
              <a:cxn ang="0">
                <a:pos x="45" y="5"/>
              </a:cxn>
              <a:cxn ang="0">
                <a:pos x="36" y="2"/>
              </a:cxn>
              <a:cxn ang="0">
                <a:pos x="29" y="4"/>
              </a:cxn>
              <a:cxn ang="0">
                <a:pos x="19" y="4"/>
              </a:cxn>
              <a:cxn ang="0">
                <a:pos x="16" y="13"/>
              </a:cxn>
              <a:cxn ang="0">
                <a:pos x="11" y="21"/>
              </a:cxn>
              <a:cxn ang="0">
                <a:pos x="10" y="23"/>
              </a:cxn>
              <a:cxn ang="0">
                <a:pos x="11" y="31"/>
              </a:cxn>
              <a:cxn ang="0">
                <a:pos x="10" y="47"/>
              </a:cxn>
              <a:cxn ang="0">
                <a:pos x="6" y="54"/>
              </a:cxn>
              <a:cxn ang="0">
                <a:pos x="1" y="62"/>
              </a:cxn>
              <a:cxn ang="0">
                <a:pos x="1" y="75"/>
              </a:cxn>
              <a:cxn ang="0">
                <a:pos x="5" y="84"/>
              </a:cxn>
              <a:cxn ang="0">
                <a:pos x="5" y="84"/>
              </a:cxn>
              <a:cxn ang="0">
                <a:pos x="22" y="88"/>
              </a:cxn>
              <a:cxn ang="0">
                <a:pos x="32" y="100"/>
              </a:cxn>
              <a:cxn ang="0">
                <a:pos x="38" y="110"/>
              </a:cxn>
              <a:cxn ang="0">
                <a:pos x="50" y="107"/>
              </a:cxn>
              <a:cxn ang="0">
                <a:pos x="65" y="105"/>
              </a:cxn>
              <a:cxn ang="0">
                <a:pos x="66" y="105"/>
              </a:cxn>
              <a:cxn ang="0">
                <a:pos x="70" y="93"/>
              </a:cxn>
              <a:cxn ang="0">
                <a:pos x="83" y="81"/>
              </a:cxn>
            </a:cxnLst>
            <a:rect l="0" t="0" r="r" b="b"/>
            <a:pathLst>
              <a:path w="134" h="111">
                <a:moveTo>
                  <a:pt x="83" y="81"/>
                </a:moveTo>
                <a:cubicBezTo>
                  <a:pt x="84" y="81"/>
                  <a:pt x="87" y="82"/>
                  <a:pt x="89" y="80"/>
                </a:cubicBezTo>
                <a:cubicBezTo>
                  <a:pt x="92" y="78"/>
                  <a:pt x="97" y="82"/>
                  <a:pt x="97" y="86"/>
                </a:cubicBezTo>
                <a:cubicBezTo>
                  <a:pt x="98" y="89"/>
                  <a:pt x="100" y="84"/>
                  <a:pt x="102" y="81"/>
                </a:cubicBezTo>
                <a:cubicBezTo>
                  <a:pt x="104" y="77"/>
                  <a:pt x="110" y="66"/>
                  <a:pt x="110" y="63"/>
                </a:cubicBezTo>
                <a:cubicBezTo>
                  <a:pt x="110" y="61"/>
                  <a:pt x="116" y="58"/>
                  <a:pt x="116" y="57"/>
                </a:cubicBezTo>
                <a:cubicBezTo>
                  <a:pt x="116" y="55"/>
                  <a:pt x="115" y="51"/>
                  <a:pt x="117" y="51"/>
                </a:cubicBezTo>
                <a:cubicBezTo>
                  <a:pt x="119" y="50"/>
                  <a:pt x="120" y="45"/>
                  <a:pt x="120" y="43"/>
                </a:cubicBezTo>
                <a:cubicBezTo>
                  <a:pt x="119" y="42"/>
                  <a:pt x="125" y="32"/>
                  <a:pt x="126" y="31"/>
                </a:cubicBezTo>
                <a:cubicBezTo>
                  <a:pt x="127" y="30"/>
                  <a:pt x="133" y="30"/>
                  <a:pt x="133" y="27"/>
                </a:cubicBezTo>
                <a:cubicBezTo>
                  <a:pt x="133" y="24"/>
                  <a:pt x="134" y="21"/>
                  <a:pt x="132" y="20"/>
                </a:cubicBezTo>
                <a:cubicBezTo>
                  <a:pt x="130" y="20"/>
                  <a:pt x="128" y="17"/>
                  <a:pt x="128" y="16"/>
                </a:cubicBezTo>
                <a:cubicBezTo>
                  <a:pt x="128" y="15"/>
                  <a:pt x="128" y="12"/>
                  <a:pt x="128" y="9"/>
                </a:cubicBezTo>
                <a:cubicBezTo>
                  <a:pt x="126" y="9"/>
                  <a:pt x="126" y="6"/>
                  <a:pt x="124" y="5"/>
                </a:cubicBezTo>
                <a:cubicBezTo>
                  <a:pt x="122" y="3"/>
                  <a:pt x="122" y="2"/>
                  <a:pt x="120" y="3"/>
                </a:cubicBezTo>
                <a:cubicBezTo>
                  <a:pt x="118" y="3"/>
                  <a:pt x="115" y="9"/>
                  <a:pt x="112" y="10"/>
                </a:cubicBezTo>
                <a:cubicBezTo>
                  <a:pt x="109" y="11"/>
                  <a:pt x="105" y="9"/>
                  <a:pt x="103" y="8"/>
                </a:cubicBezTo>
                <a:cubicBezTo>
                  <a:pt x="101" y="7"/>
                  <a:pt x="91" y="8"/>
                  <a:pt x="88" y="7"/>
                </a:cubicBezTo>
                <a:cubicBezTo>
                  <a:pt x="85" y="7"/>
                  <a:pt x="82" y="11"/>
                  <a:pt x="80" y="13"/>
                </a:cubicBezTo>
                <a:cubicBezTo>
                  <a:pt x="78" y="14"/>
                  <a:pt x="71" y="13"/>
                  <a:pt x="69" y="13"/>
                </a:cubicBezTo>
                <a:cubicBezTo>
                  <a:pt x="67" y="12"/>
                  <a:pt x="62" y="8"/>
                  <a:pt x="60" y="8"/>
                </a:cubicBezTo>
                <a:cubicBezTo>
                  <a:pt x="58" y="8"/>
                  <a:pt x="54" y="9"/>
                  <a:pt x="51" y="11"/>
                </a:cubicBezTo>
                <a:cubicBezTo>
                  <a:pt x="48" y="13"/>
                  <a:pt x="47" y="7"/>
                  <a:pt x="45" y="5"/>
                </a:cubicBezTo>
                <a:cubicBezTo>
                  <a:pt x="43" y="2"/>
                  <a:pt x="38" y="4"/>
                  <a:pt x="36" y="2"/>
                </a:cubicBezTo>
                <a:cubicBezTo>
                  <a:pt x="33" y="0"/>
                  <a:pt x="31" y="5"/>
                  <a:pt x="29" y="4"/>
                </a:cubicBezTo>
                <a:cubicBezTo>
                  <a:pt x="27" y="4"/>
                  <a:pt x="21" y="3"/>
                  <a:pt x="19" y="4"/>
                </a:cubicBezTo>
                <a:cubicBezTo>
                  <a:pt x="17" y="6"/>
                  <a:pt x="17" y="12"/>
                  <a:pt x="16" y="13"/>
                </a:cubicBezTo>
                <a:cubicBezTo>
                  <a:pt x="15" y="14"/>
                  <a:pt x="11" y="19"/>
                  <a:pt x="11" y="21"/>
                </a:cubicBezTo>
                <a:cubicBezTo>
                  <a:pt x="11" y="22"/>
                  <a:pt x="11" y="23"/>
                  <a:pt x="10" y="23"/>
                </a:cubicBezTo>
                <a:cubicBezTo>
                  <a:pt x="10" y="26"/>
                  <a:pt x="11" y="30"/>
                  <a:pt x="11" y="31"/>
                </a:cubicBezTo>
                <a:cubicBezTo>
                  <a:pt x="11" y="33"/>
                  <a:pt x="12" y="45"/>
                  <a:pt x="10" y="47"/>
                </a:cubicBezTo>
                <a:cubicBezTo>
                  <a:pt x="7" y="50"/>
                  <a:pt x="6" y="54"/>
                  <a:pt x="6" y="54"/>
                </a:cubicBezTo>
                <a:cubicBezTo>
                  <a:pt x="6" y="54"/>
                  <a:pt x="2" y="56"/>
                  <a:pt x="1" y="62"/>
                </a:cubicBezTo>
                <a:cubicBezTo>
                  <a:pt x="0" y="67"/>
                  <a:pt x="1" y="71"/>
                  <a:pt x="1" y="75"/>
                </a:cubicBezTo>
                <a:cubicBezTo>
                  <a:pt x="1" y="78"/>
                  <a:pt x="3" y="80"/>
                  <a:pt x="5" y="84"/>
                </a:cubicBezTo>
                <a:cubicBezTo>
                  <a:pt x="5" y="84"/>
                  <a:pt x="5" y="84"/>
                  <a:pt x="5" y="84"/>
                </a:cubicBezTo>
                <a:cubicBezTo>
                  <a:pt x="7" y="87"/>
                  <a:pt x="16" y="87"/>
                  <a:pt x="22" y="88"/>
                </a:cubicBezTo>
                <a:cubicBezTo>
                  <a:pt x="27" y="90"/>
                  <a:pt x="32" y="97"/>
                  <a:pt x="32" y="100"/>
                </a:cubicBezTo>
                <a:cubicBezTo>
                  <a:pt x="32" y="103"/>
                  <a:pt x="36" y="108"/>
                  <a:pt x="38" y="110"/>
                </a:cubicBezTo>
                <a:cubicBezTo>
                  <a:pt x="41" y="111"/>
                  <a:pt x="47" y="107"/>
                  <a:pt x="50" y="107"/>
                </a:cubicBezTo>
                <a:cubicBezTo>
                  <a:pt x="53" y="107"/>
                  <a:pt x="63" y="107"/>
                  <a:pt x="65" y="105"/>
                </a:cubicBezTo>
                <a:cubicBezTo>
                  <a:pt x="65" y="105"/>
                  <a:pt x="66" y="105"/>
                  <a:pt x="66" y="105"/>
                </a:cubicBezTo>
                <a:cubicBezTo>
                  <a:pt x="69" y="99"/>
                  <a:pt x="70" y="93"/>
                  <a:pt x="70" y="93"/>
                </a:cubicBezTo>
                <a:cubicBezTo>
                  <a:pt x="70" y="93"/>
                  <a:pt x="81" y="81"/>
                  <a:pt x="83" y="8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1" name="Freeform 23"/>
          <p:cNvSpPr/>
          <p:nvPr>
            <p:custDataLst>
              <p:tags r:id="rId20"/>
            </p:custDataLst>
          </p:nvPr>
        </p:nvSpPr>
        <p:spPr bwMode="auto">
          <a:xfrm>
            <a:off x="5506720" y="4391025"/>
            <a:ext cx="91440" cy="196215"/>
          </a:xfrm>
          <a:custGeom>
            <a:avLst/>
            <a:gdLst/>
            <a:ahLst/>
            <a:cxnLst>
              <a:cxn ang="0">
                <a:pos x="23" y="45"/>
              </a:cxn>
              <a:cxn ang="0">
                <a:pos x="28" y="37"/>
              </a:cxn>
              <a:cxn ang="0">
                <a:pos x="32" y="30"/>
              </a:cxn>
              <a:cxn ang="0">
                <a:pos x="33" y="14"/>
              </a:cxn>
              <a:cxn ang="0">
                <a:pos x="32" y="6"/>
              </a:cxn>
              <a:cxn ang="0">
                <a:pos x="28" y="6"/>
              </a:cxn>
              <a:cxn ang="0">
                <a:pos x="25" y="1"/>
              </a:cxn>
              <a:cxn ang="0">
                <a:pos x="21" y="6"/>
              </a:cxn>
              <a:cxn ang="0">
                <a:pos x="18" y="11"/>
              </a:cxn>
              <a:cxn ang="0">
                <a:pos x="8" y="13"/>
              </a:cxn>
              <a:cxn ang="0">
                <a:pos x="2" y="17"/>
              </a:cxn>
              <a:cxn ang="0">
                <a:pos x="0" y="17"/>
              </a:cxn>
              <a:cxn ang="0">
                <a:pos x="6" y="28"/>
              </a:cxn>
              <a:cxn ang="0">
                <a:pos x="9" y="36"/>
              </a:cxn>
              <a:cxn ang="0">
                <a:pos x="10" y="49"/>
              </a:cxn>
              <a:cxn ang="0">
                <a:pos x="11" y="70"/>
              </a:cxn>
              <a:cxn ang="0">
                <a:pos x="19" y="69"/>
              </a:cxn>
              <a:cxn ang="0">
                <a:pos x="27" y="67"/>
              </a:cxn>
              <a:cxn ang="0">
                <a:pos x="23" y="58"/>
              </a:cxn>
              <a:cxn ang="0">
                <a:pos x="23" y="45"/>
              </a:cxn>
            </a:cxnLst>
            <a:rect l="0" t="0" r="r" b="b"/>
            <a:pathLst>
              <a:path w="34" h="70">
                <a:moveTo>
                  <a:pt x="23" y="45"/>
                </a:moveTo>
                <a:cubicBezTo>
                  <a:pt x="24" y="39"/>
                  <a:pt x="28" y="37"/>
                  <a:pt x="28" y="37"/>
                </a:cubicBezTo>
                <a:cubicBezTo>
                  <a:pt x="28" y="37"/>
                  <a:pt x="29" y="33"/>
                  <a:pt x="32" y="30"/>
                </a:cubicBezTo>
                <a:cubicBezTo>
                  <a:pt x="34" y="28"/>
                  <a:pt x="33" y="16"/>
                  <a:pt x="33" y="14"/>
                </a:cubicBezTo>
                <a:cubicBezTo>
                  <a:pt x="33" y="13"/>
                  <a:pt x="32" y="9"/>
                  <a:pt x="32" y="6"/>
                </a:cubicBezTo>
                <a:cubicBezTo>
                  <a:pt x="31" y="7"/>
                  <a:pt x="30" y="7"/>
                  <a:pt x="28" y="6"/>
                </a:cubicBezTo>
                <a:cubicBezTo>
                  <a:pt x="25" y="5"/>
                  <a:pt x="28" y="2"/>
                  <a:pt x="25" y="1"/>
                </a:cubicBezTo>
                <a:cubicBezTo>
                  <a:pt x="21" y="0"/>
                  <a:pt x="20" y="4"/>
                  <a:pt x="21" y="6"/>
                </a:cubicBezTo>
                <a:cubicBezTo>
                  <a:pt x="21" y="9"/>
                  <a:pt x="19" y="9"/>
                  <a:pt x="18" y="11"/>
                </a:cubicBezTo>
                <a:cubicBezTo>
                  <a:pt x="16" y="12"/>
                  <a:pt x="10" y="13"/>
                  <a:pt x="8" y="13"/>
                </a:cubicBezTo>
                <a:cubicBezTo>
                  <a:pt x="6" y="13"/>
                  <a:pt x="4" y="16"/>
                  <a:pt x="2" y="17"/>
                </a:cubicBezTo>
                <a:cubicBezTo>
                  <a:pt x="2" y="17"/>
                  <a:pt x="1" y="17"/>
                  <a:pt x="0" y="17"/>
                </a:cubicBezTo>
                <a:cubicBezTo>
                  <a:pt x="1" y="26"/>
                  <a:pt x="2" y="25"/>
                  <a:pt x="6" y="28"/>
                </a:cubicBezTo>
                <a:cubicBezTo>
                  <a:pt x="11" y="30"/>
                  <a:pt x="7" y="34"/>
                  <a:pt x="9" y="36"/>
                </a:cubicBezTo>
                <a:cubicBezTo>
                  <a:pt x="11" y="38"/>
                  <a:pt x="10" y="43"/>
                  <a:pt x="10" y="49"/>
                </a:cubicBezTo>
                <a:cubicBezTo>
                  <a:pt x="11" y="53"/>
                  <a:pt x="11" y="63"/>
                  <a:pt x="11" y="70"/>
                </a:cubicBezTo>
                <a:cubicBezTo>
                  <a:pt x="14" y="70"/>
                  <a:pt x="17" y="69"/>
                  <a:pt x="19" y="69"/>
                </a:cubicBezTo>
                <a:cubicBezTo>
                  <a:pt x="22" y="69"/>
                  <a:pt x="25" y="65"/>
                  <a:pt x="27" y="67"/>
                </a:cubicBezTo>
                <a:cubicBezTo>
                  <a:pt x="25" y="63"/>
                  <a:pt x="23" y="61"/>
                  <a:pt x="23" y="58"/>
                </a:cubicBezTo>
                <a:cubicBezTo>
                  <a:pt x="23" y="54"/>
                  <a:pt x="22" y="50"/>
                  <a:pt x="23" y="4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2" name="Freeform 24"/>
          <p:cNvSpPr/>
          <p:nvPr>
            <p:custDataLst>
              <p:tags r:id="rId21"/>
            </p:custDataLst>
          </p:nvPr>
        </p:nvSpPr>
        <p:spPr bwMode="auto">
          <a:xfrm>
            <a:off x="5480050" y="4432935"/>
            <a:ext cx="57785" cy="165735"/>
          </a:xfrm>
          <a:custGeom>
            <a:avLst/>
            <a:gdLst/>
            <a:ahLst/>
            <a:cxnLst>
              <a:cxn ang="0">
                <a:pos x="19" y="21"/>
              </a:cxn>
              <a:cxn ang="0">
                <a:pos x="16" y="13"/>
              </a:cxn>
              <a:cxn ang="0">
                <a:pos x="10" y="2"/>
              </a:cxn>
              <a:cxn ang="0">
                <a:pos x="2" y="1"/>
              </a:cxn>
              <a:cxn ang="0">
                <a:pos x="0" y="1"/>
              </a:cxn>
              <a:cxn ang="0">
                <a:pos x="3" y="8"/>
              </a:cxn>
              <a:cxn ang="0">
                <a:pos x="5" y="15"/>
              </a:cxn>
              <a:cxn ang="0">
                <a:pos x="6" y="31"/>
              </a:cxn>
              <a:cxn ang="0">
                <a:pos x="9" y="46"/>
              </a:cxn>
              <a:cxn ang="0">
                <a:pos x="13" y="59"/>
              </a:cxn>
              <a:cxn ang="0">
                <a:pos x="15" y="58"/>
              </a:cxn>
              <a:cxn ang="0">
                <a:pos x="21" y="55"/>
              </a:cxn>
              <a:cxn ang="0">
                <a:pos x="20" y="34"/>
              </a:cxn>
              <a:cxn ang="0">
                <a:pos x="19" y="21"/>
              </a:cxn>
            </a:cxnLst>
            <a:rect l="0" t="0" r="r" b="b"/>
            <a:pathLst>
              <a:path w="21" h="59">
                <a:moveTo>
                  <a:pt x="19" y="21"/>
                </a:moveTo>
                <a:cubicBezTo>
                  <a:pt x="17" y="19"/>
                  <a:pt x="21" y="15"/>
                  <a:pt x="16" y="13"/>
                </a:cubicBezTo>
                <a:cubicBezTo>
                  <a:pt x="12" y="10"/>
                  <a:pt x="11" y="11"/>
                  <a:pt x="10" y="2"/>
                </a:cubicBezTo>
                <a:cubicBezTo>
                  <a:pt x="8" y="2"/>
                  <a:pt x="4" y="1"/>
                  <a:pt x="2" y="1"/>
                </a:cubicBezTo>
                <a:cubicBezTo>
                  <a:pt x="1" y="0"/>
                  <a:pt x="1" y="1"/>
                  <a:pt x="0" y="1"/>
                </a:cubicBezTo>
                <a:cubicBezTo>
                  <a:pt x="1" y="4"/>
                  <a:pt x="2" y="7"/>
                  <a:pt x="3" y="8"/>
                </a:cubicBezTo>
                <a:cubicBezTo>
                  <a:pt x="4" y="9"/>
                  <a:pt x="6" y="11"/>
                  <a:pt x="5" y="15"/>
                </a:cubicBezTo>
                <a:cubicBezTo>
                  <a:pt x="5" y="19"/>
                  <a:pt x="4" y="27"/>
                  <a:pt x="6" y="31"/>
                </a:cubicBezTo>
                <a:cubicBezTo>
                  <a:pt x="7" y="34"/>
                  <a:pt x="9" y="40"/>
                  <a:pt x="9" y="46"/>
                </a:cubicBezTo>
                <a:cubicBezTo>
                  <a:pt x="9" y="50"/>
                  <a:pt x="11" y="55"/>
                  <a:pt x="13" y="59"/>
                </a:cubicBezTo>
                <a:cubicBezTo>
                  <a:pt x="14" y="59"/>
                  <a:pt x="14" y="58"/>
                  <a:pt x="15" y="58"/>
                </a:cubicBezTo>
                <a:cubicBezTo>
                  <a:pt x="17" y="56"/>
                  <a:pt x="19" y="55"/>
                  <a:pt x="21" y="55"/>
                </a:cubicBezTo>
                <a:cubicBezTo>
                  <a:pt x="21" y="48"/>
                  <a:pt x="21" y="38"/>
                  <a:pt x="20" y="34"/>
                </a:cubicBezTo>
                <a:cubicBezTo>
                  <a:pt x="20" y="28"/>
                  <a:pt x="21" y="23"/>
                  <a:pt x="19" y="2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3" name="Freeform 25"/>
          <p:cNvSpPr/>
          <p:nvPr>
            <p:custDataLst>
              <p:tags r:id="rId22"/>
            </p:custDataLst>
          </p:nvPr>
        </p:nvSpPr>
        <p:spPr bwMode="auto">
          <a:xfrm>
            <a:off x="5742305" y="4367530"/>
            <a:ext cx="224790" cy="366395"/>
          </a:xfrm>
          <a:custGeom>
            <a:avLst/>
            <a:gdLst/>
            <a:ahLst/>
            <a:cxnLst>
              <a:cxn ang="0">
                <a:pos x="35" y="124"/>
              </a:cxn>
              <a:cxn ang="0">
                <a:pos x="65" y="125"/>
              </a:cxn>
              <a:cxn ang="0">
                <a:pos x="81" y="130"/>
              </a:cxn>
              <a:cxn ang="0">
                <a:pos x="84" y="120"/>
              </a:cxn>
              <a:cxn ang="0">
                <a:pos x="82" y="118"/>
              </a:cxn>
              <a:cxn ang="0">
                <a:pos x="75" y="111"/>
              </a:cxn>
              <a:cxn ang="0">
                <a:pos x="72" y="107"/>
              </a:cxn>
              <a:cxn ang="0">
                <a:pos x="71" y="101"/>
              </a:cxn>
              <a:cxn ang="0">
                <a:pos x="67" y="92"/>
              </a:cxn>
              <a:cxn ang="0">
                <a:pos x="66" y="82"/>
              </a:cxn>
              <a:cxn ang="0">
                <a:pos x="71" y="71"/>
              </a:cxn>
              <a:cxn ang="0">
                <a:pos x="77" y="64"/>
              </a:cxn>
              <a:cxn ang="0">
                <a:pos x="74" y="56"/>
              </a:cxn>
              <a:cxn ang="0">
                <a:pos x="64" y="46"/>
              </a:cxn>
              <a:cxn ang="0">
                <a:pos x="62" y="38"/>
              </a:cxn>
              <a:cxn ang="0">
                <a:pos x="71" y="37"/>
              </a:cxn>
              <a:cxn ang="0">
                <a:pos x="76" y="35"/>
              </a:cxn>
              <a:cxn ang="0">
                <a:pos x="71" y="21"/>
              </a:cxn>
              <a:cxn ang="0">
                <a:pos x="70" y="11"/>
              </a:cxn>
              <a:cxn ang="0">
                <a:pos x="63" y="1"/>
              </a:cxn>
              <a:cxn ang="0">
                <a:pos x="62" y="0"/>
              </a:cxn>
              <a:cxn ang="0">
                <a:pos x="62" y="7"/>
              </a:cxn>
              <a:cxn ang="0">
                <a:pos x="66" y="11"/>
              </a:cxn>
              <a:cxn ang="0">
                <a:pos x="67" y="18"/>
              </a:cxn>
              <a:cxn ang="0">
                <a:pos x="60" y="22"/>
              </a:cxn>
              <a:cxn ang="0">
                <a:pos x="54" y="34"/>
              </a:cxn>
              <a:cxn ang="0">
                <a:pos x="51" y="42"/>
              </a:cxn>
              <a:cxn ang="0">
                <a:pos x="50" y="48"/>
              </a:cxn>
              <a:cxn ang="0">
                <a:pos x="44" y="54"/>
              </a:cxn>
              <a:cxn ang="0">
                <a:pos x="36" y="72"/>
              </a:cxn>
              <a:cxn ang="0">
                <a:pos x="31" y="77"/>
              </a:cxn>
              <a:cxn ang="0">
                <a:pos x="23" y="71"/>
              </a:cxn>
              <a:cxn ang="0">
                <a:pos x="17" y="72"/>
              </a:cxn>
              <a:cxn ang="0">
                <a:pos x="4" y="84"/>
              </a:cxn>
              <a:cxn ang="0">
                <a:pos x="0" y="96"/>
              </a:cxn>
              <a:cxn ang="0">
                <a:pos x="5" y="103"/>
              </a:cxn>
              <a:cxn ang="0">
                <a:pos x="14" y="104"/>
              </a:cxn>
              <a:cxn ang="0">
                <a:pos x="17" y="115"/>
              </a:cxn>
              <a:cxn ang="0">
                <a:pos x="15" y="125"/>
              </a:cxn>
              <a:cxn ang="0">
                <a:pos x="31" y="125"/>
              </a:cxn>
              <a:cxn ang="0">
                <a:pos x="35" y="124"/>
              </a:cxn>
            </a:cxnLst>
            <a:rect l="0" t="0" r="r" b="b"/>
            <a:pathLst>
              <a:path w="84" h="130">
                <a:moveTo>
                  <a:pt x="35" y="124"/>
                </a:moveTo>
                <a:cubicBezTo>
                  <a:pt x="35" y="124"/>
                  <a:pt x="62" y="125"/>
                  <a:pt x="65" y="125"/>
                </a:cubicBezTo>
                <a:cubicBezTo>
                  <a:pt x="69" y="124"/>
                  <a:pt x="81" y="130"/>
                  <a:pt x="81" y="130"/>
                </a:cubicBezTo>
                <a:cubicBezTo>
                  <a:pt x="81" y="130"/>
                  <a:pt x="82" y="124"/>
                  <a:pt x="84" y="120"/>
                </a:cubicBezTo>
                <a:cubicBezTo>
                  <a:pt x="83" y="120"/>
                  <a:pt x="82" y="119"/>
                  <a:pt x="82" y="118"/>
                </a:cubicBezTo>
                <a:cubicBezTo>
                  <a:pt x="82" y="117"/>
                  <a:pt x="77" y="113"/>
                  <a:pt x="75" y="111"/>
                </a:cubicBezTo>
                <a:cubicBezTo>
                  <a:pt x="73" y="109"/>
                  <a:pt x="72" y="107"/>
                  <a:pt x="72" y="107"/>
                </a:cubicBezTo>
                <a:cubicBezTo>
                  <a:pt x="72" y="107"/>
                  <a:pt x="73" y="104"/>
                  <a:pt x="71" y="101"/>
                </a:cubicBezTo>
                <a:cubicBezTo>
                  <a:pt x="68" y="98"/>
                  <a:pt x="67" y="96"/>
                  <a:pt x="67" y="92"/>
                </a:cubicBezTo>
                <a:cubicBezTo>
                  <a:pt x="67" y="88"/>
                  <a:pt x="66" y="85"/>
                  <a:pt x="66" y="82"/>
                </a:cubicBezTo>
                <a:cubicBezTo>
                  <a:pt x="66" y="80"/>
                  <a:pt x="70" y="76"/>
                  <a:pt x="71" y="71"/>
                </a:cubicBezTo>
                <a:cubicBezTo>
                  <a:pt x="72" y="68"/>
                  <a:pt x="75" y="66"/>
                  <a:pt x="77" y="64"/>
                </a:cubicBezTo>
                <a:cubicBezTo>
                  <a:pt x="76" y="62"/>
                  <a:pt x="75" y="59"/>
                  <a:pt x="74" y="56"/>
                </a:cubicBezTo>
                <a:cubicBezTo>
                  <a:pt x="72" y="52"/>
                  <a:pt x="69" y="50"/>
                  <a:pt x="64" y="46"/>
                </a:cubicBezTo>
                <a:cubicBezTo>
                  <a:pt x="60" y="42"/>
                  <a:pt x="62" y="40"/>
                  <a:pt x="62" y="38"/>
                </a:cubicBezTo>
                <a:cubicBezTo>
                  <a:pt x="62" y="37"/>
                  <a:pt x="67" y="37"/>
                  <a:pt x="71" y="37"/>
                </a:cubicBezTo>
                <a:cubicBezTo>
                  <a:pt x="75" y="37"/>
                  <a:pt x="78" y="36"/>
                  <a:pt x="76" y="35"/>
                </a:cubicBezTo>
                <a:cubicBezTo>
                  <a:pt x="74" y="34"/>
                  <a:pt x="71" y="27"/>
                  <a:pt x="71" y="21"/>
                </a:cubicBezTo>
                <a:cubicBezTo>
                  <a:pt x="72" y="16"/>
                  <a:pt x="70" y="14"/>
                  <a:pt x="70" y="11"/>
                </a:cubicBezTo>
                <a:cubicBezTo>
                  <a:pt x="70" y="8"/>
                  <a:pt x="66" y="1"/>
                  <a:pt x="63" y="1"/>
                </a:cubicBezTo>
                <a:cubicBezTo>
                  <a:pt x="63" y="1"/>
                  <a:pt x="63" y="0"/>
                  <a:pt x="62" y="0"/>
                </a:cubicBezTo>
                <a:cubicBezTo>
                  <a:pt x="62" y="3"/>
                  <a:pt x="62" y="6"/>
                  <a:pt x="62" y="7"/>
                </a:cubicBezTo>
                <a:cubicBezTo>
                  <a:pt x="62" y="8"/>
                  <a:pt x="64" y="11"/>
                  <a:pt x="66" y="11"/>
                </a:cubicBezTo>
                <a:cubicBezTo>
                  <a:pt x="68" y="12"/>
                  <a:pt x="67" y="15"/>
                  <a:pt x="67" y="18"/>
                </a:cubicBezTo>
                <a:cubicBezTo>
                  <a:pt x="67" y="21"/>
                  <a:pt x="61" y="21"/>
                  <a:pt x="60" y="22"/>
                </a:cubicBezTo>
                <a:cubicBezTo>
                  <a:pt x="59" y="23"/>
                  <a:pt x="53" y="33"/>
                  <a:pt x="54" y="34"/>
                </a:cubicBezTo>
                <a:cubicBezTo>
                  <a:pt x="54" y="36"/>
                  <a:pt x="53" y="41"/>
                  <a:pt x="51" y="42"/>
                </a:cubicBezTo>
                <a:cubicBezTo>
                  <a:pt x="49" y="42"/>
                  <a:pt x="50" y="46"/>
                  <a:pt x="50" y="48"/>
                </a:cubicBezTo>
                <a:cubicBezTo>
                  <a:pt x="50" y="49"/>
                  <a:pt x="44" y="52"/>
                  <a:pt x="44" y="54"/>
                </a:cubicBezTo>
                <a:cubicBezTo>
                  <a:pt x="44" y="57"/>
                  <a:pt x="38" y="68"/>
                  <a:pt x="36" y="72"/>
                </a:cubicBezTo>
                <a:cubicBezTo>
                  <a:pt x="34" y="75"/>
                  <a:pt x="32" y="80"/>
                  <a:pt x="31" y="77"/>
                </a:cubicBezTo>
                <a:cubicBezTo>
                  <a:pt x="31" y="73"/>
                  <a:pt x="26" y="69"/>
                  <a:pt x="23" y="71"/>
                </a:cubicBezTo>
                <a:cubicBezTo>
                  <a:pt x="21" y="73"/>
                  <a:pt x="18" y="72"/>
                  <a:pt x="17" y="72"/>
                </a:cubicBezTo>
                <a:cubicBezTo>
                  <a:pt x="15" y="72"/>
                  <a:pt x="4" y="84"/>
                  <a:pt x="4" y="84"/>
                </a:cubicBezTo>
                <a:cubicBezTo>
                  <a:pt x="4" y="84"/>
                  <a:pt x="3" y="90"/>
                  <a:pt x="0" y="96"/>
                </a:cubicBezTo>
                <a:cubicBezTo>
                  <a:pt x="2" y="97"/>
                  <a:pt x="4" y="100"/>
                  <a:pt x="5" y="103"/>
                </a:cubicBezTo>
                <a:cubicBezTo>
                  <a:pt x="8" y="106"/>
                  <a:pt x="12" y="103"/>
                  <a:pt x="14" y="104"/>
                </a:cubicBezTo>
                <a:cubicBezTo>
                  <a:pt x="16" y="105"/>
                  <a:pt x="18" y="113"/>
                  <a:pt x="17" y="115"/>
                </a:cubicBezTo>
                <a:cubicBezTo>
                  <a:pt x="16" y="117"/>
                  <a:pt x="14" y="123"/>
                  <a:pt x="15" y="125"/>
                </a:cubicBezTo>
                <a:cubicBezTo>
                  <a:pt x="31" y="125"/>
                  <a:pt x="31" y="125"/>
                  <a:pt x="31" y="125"/>
                </a:cubicBezTo>
                <a:lnTo>
                  <a:pt x="35" y="124"/>
                </a:ln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4" name="Freeform 26"/>
          <p:cNvSpPr/>
          <p:nvPr>
            <p:custDataLst>
              <p:tags r:id="rId23"/>
            </p:custDataLst>
          </p:nvPr>
        </p:nvSpPr>
        <p:spPr bwMode="auto">
          <a:xfrm>
            <a:off x="5224145" y="4446905"/>
            <a:ext cx="184785" cy="198755"/>
          </a:xfrm>
          <a:custGeom>
            <a:avLst/>
            <a:gdLst/>
            <a:ahLst/>
            <a:cxnLst>
              <a:cxn ang="0">
                <a:pos x="66" y="60"/>
              </a:cxn>
              <a:cxn ang="0">
                <a:pos x="61" y="47"/>
              </a:cxn>
              <a:cxn ang="0">
                <a:pos x="65" y="36"/>
              </a:cxn>
              <a:cxn ang="0">
                <a:pos x="69" y="29"/>
              </a:cxn>
              <a:cxn ang="0">
                <a:pos x="65" y="11"/>
              </a:cxn>
              <a:cxn ang="0">
                <a:pos x="63" y="10"/>
              </a:cxn>
              <a:cxn ang="0">
                <a:pos x="50" y="12"/>
              </a:cxn>
              <a:cxn ang="0">
                <a:pos x="40" y="7"/>
              </a:cxn>
              <a:cxn ang="0">
                <a:pos x="31" y="4"/>
              </a:cxn>
              <a:cxn ang="0">
                <a:pos x="27" y="3"/>
              </a:cxn>
              <a:cxn ang="0">
                <a:pos x="22" y="4"/>
              </a:cxn>
              <a:cxn ang="0">
                <a:pos x="15" y="7"/>
              </a:cxn>
              <a:cxn ang="0">
                <a:pos x="10" y="5"/>
              </a:cxn>
              <a:cxn ang="0">
                <a:pos x="6" y="6"/>
              </a:cxn>
              <a:cxn ang="0">
                <a:pos x="6" y="15"/>
              </a:cxn>
              <a:cxn ang="0">
                <a:pos x="8" y="20"/>
              </a:cxn>
              <a:cxn ang="0">
                <a:pos x="10" y="27"/>
              </a:cxn>
              <a:cxn ang="0">
                <a:pos x="5" y="28"/>
              </a:cxn>
              <a:cxn ang="0">
                <a:pos x="6" y="35"/>
              </a:cxn>
              <a:cxn ang="0">
                <a:pos x="2" y="41"/>
              </a:cxn>
              <a:cxn ang="0">
                <a:pos x="1" y="49"/>
              </a:cxn>
              <a:cxn ang="0">
                <a:pos x="5" y="52"/>
              </a:cxn>
              <a:cxn ang="0">
                <a:pos x="14" y="61"/>
              </a:cxn>
              <a:cxn ang="0">
                <a:pos x="10" y="71"/>
              </a:cxn>
              <a:cxn ang="0">
                <a:pos x="44" y="64"/>
              </a:cxn>
              <a:cxn ang="0">
                <a:pos x="65" y="65"/>
              </a:cxn>
              <a:cxn ang="0">
                <a:pos x="66" y="60"/>
              </a:cxn>
            </a:cxnLst>
            <a:rect l="0" t="0" r="r" b="b"/>
            <a:pathLst>
              <a:path w="69" h="71">
                <a:moveTo>
                  <a:pt x="66" y="60"/>
                </a:moveTo>
                <a:cubicBezTo>
                  <a:pt x="64" y="58"/>
                  <a:pt x="61" y="49"/>
                  <a:pt x="61" y="47"/>
                </a:cubicBezTo>
                <a:cubicBezTo>
                  <a:pt x="61" y="45"/>
                  <a:pt x="65" y="39"/>
                  <a:pt x="65" y="36"/>
                </a:cubicBezTo>
                <a:cubicBezTo>
                  <a:pt x="65" y="33"/>
                  <a:pt x="69" y="31"/>
                  <a:pt x="69" y="29"/>
                </a:cubicBezTo>
                <a:cubicBezTo>
                  <a:pt x="69" y="27"/>
                  <a:pt x="68" y="17"/>
                  <a:pt x="65" y="11"/>
                </a:cubicBezTo>
                <a:cubicBezTo>
                  <a:pt x="65" y="11"/>
                  <a:pt x="64" y="11"/>
                  <a:pt x="63" y="10"/>
                </a:cubicBezTo>
                <a:cubicBezTo>
                  <a:pt x="61" y="8"/>
                  <a:pt x="53" y="9"/>
                  <a:pt x="50" y="12"/>
                </a:cubicBezTo>
                <a:cubicBezTo>
                  <a:pt x="47" y="15"/>
                  <a:pt x="41" y="9"/>
                  <a:pt x="40" y="7"/>
                </a:cubicBezTo>
                <a:cubicBezTo>
                  <a:pt x="39" y="6"/>
                  <a:pt x="35" y="2"/>
                  <a:pt x="31" y="4"/>
                </a:cubicBezTo>
                <a:cubicBezTo>
                  <a:pt x="28" y="7"/>
                  <a:pt x="27" y="6"/>
                  <a:pt x="27" y="3"/>
                </a:cubicBezTo>
                <a:cubicBezTo>
                  <a:pt x="28" y="0"/>
                  <a:pt x="22" y="1"/>
                  <a:pt x="22" y="4"/>
                </a:cubicBezTo>
                <a:cubicBezTo>
                  <a:pt x="21" y="6"/>
                  <a:pt x="17" y="9"/>
                  <a:pt x="15" y="7"/>
                </a:cubicBezTo>
                <a:cubicBezTo>
                  <a:pt x="14" y="5"/>
                  <a:pt x="11" y="2"/>
                  <a:pt x="10" y="5"/>
                </a:cubicBezTo>
                <a:cubicBezTo>
                  <a:pt x="9" y="7"/>
                  <a:pt x="7" y="7"/>
                  <a:pt x="6" y="6"/>
                </a:cubicBezTo>
                <a:cubicBezTo>
                  <a:pt x="5" y="9"/>
                  <a:pt x="4" y="14"/>
                  <a:pt x="6" y="15"/>
                </a:cubicBezTo>
                <a:cubicBezTo>
                  <a:pt x="8" y="16"/>
                  <a:pt x="8" y="19"/>
                  <a:pt x="8" y="20"/>
                </a:cubicBezTo>
                <a:cubicBezTo>
                  <a:pt x="7" y="22"/>
                  <a:pt x="12" y="25"/>
                  <a:pt x="10" y="27"/>
                </a:cubicBezTo>
                <a:cubicBezTo>
                  <a:pt x="8" y="29"/>
                  <a:pt x="6" y="25"/>
                  <a:pt x="5" y="28"/>
                </a:cubicBezTo>
                <a:cubicBezTo>
                  <a:pt x="3" y="30"/>
                  <a:pt x="7" y="33"/>
                  <a:pt x="6" y="35"/>
                </a:cubicBezTo>
                <a:cubicBezTo>
                  <a:pt x="4" y="37"/>
                  <a:pt x="2" y="37"/>
                  <a:pt x="2" y="41"/>
                </a:cubicBezTo>
                <a:cubicBezTo>
                  <a:pt x="3" y="45"/>
                  <a:pt x="3" y="48"/>
                  <a:pt x="1" y="49"/>
                </a:cubicBezTo>
                <a:cubicBezTo>
                  <a:pt x="0" y="50"/>
                  <a:pt x="1" y="50"/>
                  <a:pt x="5" y="52"/>
                </a:cubicBezTo>
                <a:cubicBezTo>
                  <a:pt x="8" y="55"/>
                  <a:pt x="14" y="57"/>
                  <a:pt x="14" y="61"/>
                </a:cubicBezTo>
                <a:cubicBezTo>
                  <a:pt x="13" y="64"/>
                  <a:pt x="12" y="65"/>
                  <a:pt x="10" y="71"/>
                </a:cubicBezTo>
                <a:cubicBezTo>
                  <a:pt x="17" y="71"/>
                  <a:pt x="29" y="66"/>
                  <a:pt x="44" y="64"/>
                </a:cubicBezTo>
                <a:cubicBezTo>
                  <a:pt x="52" y="62"/>
                  <a:pt x="60" y="64"/>
                  <a:pt x="65" y="65"/>
                </a:cubicBezTo>
                <a:cubicBezTo>
                  <a:pt x="66" y="63"/>
                  <a:pt x="66" y="61"/>
                  <a:pt x="66" y="6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5" name="Freeform 27"/>
          <p:cNvSpPr/>
          <p:nvPr>
            <p:custDataLst>
              <p:tags r:id="rId24"/>
            </p:custDataLst>
          </p:nvPr>
        </p:nvSpPr>
        <p:spPr bwMode="auto">
          <a:xfrm>
            <a:off x="5386070" y="4435475"/>
            <a:ext cx="128905" cy="205740"/>
          </a:xfrm>
          <a:custGeom>
            <a:avLst/>
            <a:gdLst/>
            <a:ahLst/>
            <a:cxnLst>
              <a:cxn ang="0">
                <a:pos x="41" y="30"/>
              </a:cxn>
              <a:cxn ang="0">
                <a:pos x="40" y="14"/>
              </a:cxn>
              <a:cxn ang="0">
                <a:pos x="38" y="7"/>
              </a:cxn>
              <a:cxn ang="0">
                <a:pos x="35" y="0"/>
              </a:cxn>
              <a:cxn ang="0">
                <a:pos x="32" y="3"/>
              </a:cxn>
              <a:cxn ang="0">
                <a:pos x="4" y="2"/>
              </a:cxn>
              <a:cxn ang="0">
                <a:pos x="6" y="13"/>
              </a:cxn>
              <a:cxn ang="0">
                <a:pos x="4" y="15"/>
              </a:cxn>
              <a:cxn ang="0">
                <a:pos x="8" y="33"/>
              </a:cxn>
              <a:cxn ang="0">
                <a:pos x="4" y="40"/>
              </a:cxn>
              <a:cxn ang="0">
                <a:pos x="0" y="51"/>
              </a:cxn>
              <a:cxn ang="0">
                <a:pos x="5" y="64"/>
              </a:cxn>
              <a:cxn ang="0">
                <a:pos x="4" y="69"/>
              </a:cxn>
              <a:cxn ang="0">
                <a:pos x="13" y="72"/>
              </a:cxn>
              <a:cxn ang="0">
                <a:pos x="35" y="64"/>
              </a:cxn>
              <a:cxn ang="0">
                <a:pos x="48" y="58"/>
              </a:cxn>
              <a:cxn ang="0">
                <a:pos x="44" y="45"/>
              </a:cxn>
              <a:cxn ang="0">
                <a:pos x="41" y="30"/>
              </a:cxn>
            </a:cxnLst>
            <a:rect l="0" t="0" r="r" b="b"/>
            <a:pathLst>
              <a:path w="48" h="73">
                <a:moveTo>
                  <a:pt x="41" y="30"/>
                </a:moveTo>
                <a:cubicBezTo>
                  <a:pt x="39" y="26"/>
                  <a:pt x="40" y="18"/>
                  <a:pt x="40" y="14"/>
                </a:cubicBezTo>
                <a:cubicBezTo>
                  <a:pt x="41" y="10"/>
                  <a:pt x="39" y="8"/>
                  <a:pt x="38" y="7"/>
                </a:cubicBezTo>
                <a:cubicBezTo>
                  <a:pt x="37" y="6"/>
                  <a:pt x="36" y="3"/>
                  <a:pt x="35" y="0"/>
                </a:cubicBezTo>
                <a:cubicBezTo>
                  <a:pt x="33" y="1"/>
                  <a:pt x="33" y="4"/>
                  <a:pt x="32" y="3"/>
                </a:cubicBezTo>
                <a:cubicBezTo>
                  <a:pt x="31" y="1"/>
                  <a:pt x="5" y="0"/>
                  <a:pt x="4" y="2"/>
                </a:cubicBezTo>
                <a:cubicBezTo>
                  <a:pt x="3" y="4"/>
                  <a:pt x="6" y="11"/>
                  <a:pt x="6" y="13"/>
                </a:cubicBezTo>
                <a:cubicBezTo>
                  <a:pt x="6" y="14"/>
                  <a:pt x="5" y="15"/>
                  <a:pt x="4" y="15"/>
                </a:cubicBezTo>
                <a:cubicBezTo>
                  <a:pt x="7" y="21"/>
                  <a:pt x="8" y="31"/>
                  <a:pt x="8" y="33"/>
                </a:cubicBezTo>
                <a:cubicBezTo>
                  <a:pt x="8" y="35"/>
                  <a:pt x="4" y="37"/>
                  <a:pt x="4" y="40"/>
                </a:cubicBezTo>
                <a:cubicBezTo>
                  <a:pt x="4" y="43"/>
                  <a:pt x="0" y="49"/>
                  <a:pt x="0" y="51"/>
                </a:cubicBezTo>
                <a:cubicBezTo>
                  <a:pt x="0" y="53"/>
                  <a:pt x="3" y="62"/>
                  <a:pt x="5" y="64"/>
                </a:cubicBezTo>
                <a:cubicBezTo>
                  <a:pt x="5" y="65"/>
                  <a:pt x="5" y="67"/>
                  <a:pt x="4" y="69"/>
                </a:cubicBezTo>
                <a:cubicBezTo>
                  <a:pt x="9" y="71"/>
                  <a:pt x="12" y="72"/>
                  <a:pt x="13" y="72"/>
                </a:cubicBezTo>
                <a:cubicBezTo>
                  <a:pt x="15" y="73"/>
                  <a:pt x="29" y="66"/>
                  <a:pt x="35" y="64"/>
                </a:cubicBezTo>
                <a:cubicBezTo>
                  <a:pt x="39" y="61"/>
                  <a:pt x="44" y="60"/>
                  <a:pt x="48" y="58"/>
                </a:cubicBezTo>
                <a:cubicBezTo>
                  <a:pt x="46" y="54"/>
                  <a:pt x="44" y="49"/>
                  <a:pt x="44" y="45"/>
                </a:cubicBezTo>
                <a:cubicBezTo>
                  <a:pt x="44" y="39"/>
                  <a:pt x="42" y="33"/>
                  <a:pt x="41" y="3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6" name="Freeform 28"/>
          <p:cNvSpPr/>
          <p:nvPr>
            <p:custDataLst>
              <p:tags r:id="rId25"/>
            </p:custDataLst>
          </p:nvPr>
        </p:nvSpPr>
        <p:spPr bwMode="auto">
          <a:xfrm>
            <a:off x="5023485" y="4386580"/>
            <a:ext cx="231140" cy="179705"/>
          </a:xfrm>
          <a:custGeom>
            <a:avLst/>
            <a:gdLst/>
            <a:ahLst/>
            <a:cxnLst>
              <a:cxn ang="0">
                <a:pos x="29" y="34"/>
              </a:cxn>
              <a:cxn ang="0">
                <a:pos x="34" y="33"/>
              </a:cxn>
              <a:cxn ang="0">
                <a:pos x="42" y="31"/>
              </a:cxn>
              <a:cxn ang="0">
                <a:pos x="51" y="42"/>
              </a:cxn>
              <a:cxn ang="0">
                <a:pos x="53" y="49"/>
              </a:cxn>
              <a:cxn ang="0">
                <a:pos x="53" y="50"/>
              </a:cxn>
              <a:cxn ang="0">
                <a:pos x="61" y="48"/>
              </a:cxn>
              <a:cxn ang="0">
                <a:pos x="65" y="58"/>
              </a:cxn>
              <a:cxn ang="0">
                <a:pos x="70" y="62"/>
              </a:cxn>
              <a:cxn ang="0">
                <a:pos x="74" y="58"/>
              </a:cxn>
              <a:cxn ang="0">
                <a:pos x="77" y="60"/>
              </a:cxn>
              <a:cxn ang="0">
                <a:pos x="80" y="57"/>
              </a:cxn>
              <a:cxn ang="0">
                <a:pos x="79" y="50"/>
              </a:cxn>
              <a:cxn ang="0">
                <a:pos x="84" y="49"/>
              </a:cxn>
              <a:cxn ang="0">
                <a:pos x="82" y="42"/>
              </a:cxn>
              <a:cxn ang="0">
                <a:pos x="80" y="37"/>
              </a:cxn>
              <a:cxn ang="0">
                <a:pos x="80" y="28"/>
              </a:cxn>
              <a:cxn ang="0">
                <a:pos x="78" y="26"/>
              </a:cxn>
              <a:cxn ang="0">
                <a:pos x="76" y="20"/>
              </a:cxn>
              <a:cxn ang="0">
                <a:pos x="76" y="16"/>
              </a:cxn>
              <a:cxn ang="0">
                <a:pos x="72" y="11"/>
              </a:cxn>
              <a:cxn ang="0">
                <a:pos x="67" y="2"/>
              </a:cxn>
              <a:cxn ang="0">
                <a:pos x="59" y="8"/>
              </a:cxn>
              <a:cxn ang="0">
                <a:pos x="52" y="7"/>
              </a:cxn>
              <a:cxn ang="0">
                <a:pos x="45" y="8"/>
              </a:cxn>
              <a:cxn ang="0">
                <a:pos x="42" y="5"/>
              </a:cxn>
              <a:cxn ang="0">
                <a:pos x="42" y="3"/>
              </a:cxn>
              <a:cxn ang="0">
                <a:pos x="41" y="4"/>
              </a:cxn>
              <a:cxn ang="0">
                <a:pos x="24" y="3"/>
              </a:cxn>
              <a:cxn ang="0">
                <a:pos x="16" y="0"/>
              </a:cxn>
              <a:cxn ang="0">
                <a:pos x="14" y="5"/>
              </a:cxn>
              <a:cxn ang="0">
                <a:pos x="15" y="10"/>
              </a:cxn>
              <a:cxn ang="0">
                <a:pos x="11" y="12"/>
              </a:cxn>
              <a:cxn ang="0">
                <a:pos x="1" y="17"/>
              </a:cxn>
              <a:cxn ang="0">
                <a:pos x="0" y="18"/>
              </a:cxn>
              <a:cxn ang="0">
                <a:pos x="8" y="28"/>
              </a:cxn>
              <a:cxn ang="0">
                <a:pos x="21" y="42"/>
              </a:cxn>
              <a:cxn ang="0">
                <a:pos x="29" y="34"/>
              </a:cxn>
            </a:cxnLst>
            <a:rect l="0" t="0" r="r" b="b"/>
            <a:pathLst>
              <a:path w="86" h="64">
                <a:moveTo>
                  <a:pt x="29" y="34"/>
                </a:moveTo>
                <a:cubicBezTo>
                  <a:pt x="29" y="31"/>
                  <a:pt x="31" y="32"/>
                  <a:pt x="34" y="33"/>
                </a:cubicBezTo>
                <a:cubicBezTo>
                  <a:pt x="37" y="33"/>
                  <a:pt x="40" y="31"/>
                  <a:pt x="42" y="31"/>
                </a:cubicBezTo>
                <a:cubicBezTo>
                  <a:pt x="45" y="31"/>
                  <a:pt x="51" y="40"/>
                  <a:pt x="51" y="42"/>
                </a:cubicBezTo>
                <a:cubicBezTo>
                  <a:pt x="51" y="45"/>
                  <a:pt x="52" y="47"/>
                  <a:pt x="53" y="49"/>
                </a:cubicBezTo>
                <a:cubicBezTo>
                  <a:pt x="53" y="49"/>
                  <a:pt x="53" y="49"/>
                  <a:pt x="53" y="50"/>
                </a:cubicBezTo>
                <a:cubicBezTo>
                  <a:pt x="57" y="49"/>
                  <a:pt x="61" y="48"/>
                  <a:pt x="61" y="48"/>
                </a:cubicBezTo>
                <a:cubicBezTo>
                  <a:pt x="63" y="48"/>
                  <a:pt x="65" y="54"/>
                  <a:pt x="65" y="58"/>
                </a:cubicBezTo>
                <a:cubicBezTo>
                  <a:pt x="64" y="61"/>
                  <a:pt x="68" y="64"/>
                  <a:pt x="70" y="62"/>
                </a:cubicBezTo>
                <a:cubicBezTo>
                  <a:pt x="72" y="59"/>
                  <a:pt x="74" y="56"/>
                  <a:pt x="74" y="58"/>
                </a:cubicBezTo>
                <a:cubicBezTo>
                  <a:pt x="75" y="59"/>
                  <a:pt x="75" y="59"/>
                  <a:pt x="77" y="60"/>
                </a:cubicBezTo>
                <a:cubicBezTo>
                  <a:pt x="77" y="58"/>
                  <a:pt x="79" y="58"/>
                  <a:pt x="80" y="57"/>
                </a:cubicBezTo>
                <a:cubicBezTo>
                  <a:pt x="81" y="55"/>
                  <a:pt x="77" y="52"/>
                  <a:pt x="79" y="50"/>
                </a:cubicBezTo>
                <a:cubicBezTo>
                  <a:pt x="80" y="47"/>
                  <a:pt x="82" y="51"/>
                  <a:pt x="84" y="49"/>
                </a:cubicBezTo>
                <a:cubicBezTo>
                  <a:pt x="86" y="47"/>
                  <a:pt x="81" y="44"/>
                  <a:pt x="82" y="42"/>
                </a:cubicBezTo>
                <a:cubicBezTo>
                  <a:pt x="82" y="41"/>
                  <a:pt x="82" y="38"/>
                  <a:pt x="80" y="37"/>
                </a:cubicBezTo>
                <a:cubicBezTo>
                  <a:pt x="78" y="36"/>
                  <a:pt x="79" y="31"/>
                  <a:pt x="80" y="28"/>
                </a:cubicBezTo>
                <a:cubicBezTo>
                  <a:pt x="79" y="27"/>
                  <a:pt x="79" y="27"/>
                  <a:pt x="78" y="26"/>
                </a:cubicBezTo>
                <a:cubicBezTo>
                  <a:pt x="77" y="24"/>
                  <a:pt x="78" y="20"/>
                  <a:pt x="76" y="20"/>
                </a:cubicBezTo>
                <a:cubicBezTo>
                  <a:pt x="73" y="20"/>
                  <a:pt x="74" y="17"/>
                  <a:pt x="76" y="16"/>
                </a:cubicBezTo>
                <a:cubicBezTo>
                  <a:pt x="78" y="15"/>
                  <a:pt x="72" y="13"/>
                  <a:pt x="72" y="11"/>
                </a:cubicBezTo>
                <a:cubicBezTo>
                  <a:pt x="72" y="8"/>
                  <a:pt x="69" y="3"/>
                  <a:pt x="67" y="2"/>
                </a:cubicBezTo>
                <a:cubicBezTo>
                  <a:pt x="66" y="2"/>
                  <a:pt x="61" y="8"/>
                  <a:pt x="59" y="8"/>
                </a:cubicBezTo>
                <a:cubicBezTo>
                  <a:pt x="57" y="8"/>
                  <a:pt x="53" y="4"/>
                  <a:pt x="52" y="7"/>
                </a:cubicBezTo>
                <a:cubicBezTo>
                  <a:pt x="50" y="11"/>
                  <a:pt x="47" y="6"/>
                  <a:pt x="45" y="8"/>
                </a:cubicBezTo>
                <a:cubicBezTo>
                  <a:pt x="43" y="11"/>
                  <a:pt x="42" y="5"/>
                  <a:pt x="42" y="5"/>
                </a:cubicBezTo>
                <a:cubicBezTo>
                  <a:pt x="42" y="5"/>
                  <a:pt x="42" y="4"/>
                  <a:pt x="42" y="3"/>
                </a:cubicBezTo>
                <a:cubicBezTo>
                  <a:pt x="42" y="3"/>
                  <a:pt x="41" y="4"/>
                  <a:pt x="41" y="4"/>
                </a:cubicBezTo>
                <a:cubicBezTo>
                  <a:pt x="35" y="6"/>
                  <a:pt x="25" y="5"/>
                  <a:pt x="24" y="3"/>
                </a:cubicBezTo>
                <a:cubicBezTo>
                  <a:pt x="24" y="1"/>
                  <a:pt x="16" y="0"/>
                  <a:pt x="16" y="0"/>
                </a:cubicBezTo>
                <a:cubicBezTo>
                  <a:pt x="16" y="0"/>
                  <a:pt x="17" y="4"/>
                  <a:pt x="14" y="5"/>
                </a:cubicBezTo>
                <a:cubicBezTo>
                  <a:pt x="11" y="6"/>
                  <a:pt x="15" y="9"/>
                  <a:pt x="15" y="10"/>
                </a:cubicBezTo>
                <a:cubicBezTo>
                  <a:pt x="15" y="11"/>
                  <a:pt x="12" y="13"/>
                  <a:pt x="11" y="12"/>
                </a:cubicBezTo>
                <a:cubicBezTo>
                  <a:pt x="9" y="11"/>
                  <a:pt x="4" y="16"/>
                  <a:pt x="1" y="17"/>
                </a:cubicBezTo>
                <a:cubicBezTo>
                  <a:pt x="1" y="17"/>
                  <a:pt x="1" y="18"/>
                  <a:pt x="0" y="18"/>
                </a:cubicBezTo>
                <a:cubicBezTo>
                  <a:pt x="4" y="22"/>
                  <a:pt x="4" y="25"/>
                  <a:pt x="8" y="28"/>
                </a:cubicBezTo>
                <a:cubicBezTo>
                  <a:pt x="12" y="31"/>
                  <a:pt x="18" y="36"/>
                  <a:pt x="21" y="42"/>
                </a:cubicBezTo>
                <a:cubicBezTo>
                  <a:pt x="24" y="39"/>
                  <a:pt x="28" y="36"/>
                  <a:pt x="29" y="3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7" name="Freeform 29"/>
          <p:cNvSpPr/>
          <p:nvPr>
            <p:custDataLst>
              <p:tags r:id="rId26"/>
            </p:custDataLst>
          </p:nvPr>
        </p:nvSpPr>
        <p:spPr bwMode="auto">
          <a:xfrm>
            <a:off x="5134610" y="4519295"/>
            <a:ext cx="124460" cy="126365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34" y="23"/>
              </a:cxn>
              <a:cxn ang="0">
                <a:pos x="35" y="15"/>
              </a:cxn>
              <a:cxn ang="0">
                <a:pos x="36" y="12"/>
              </a:cxn>
              <a:cxn ang="0">
                <a:pos x="33" y="10"/>
              </a:cxn>
              <a:cxn ang="0">
                <a:pos x="29" y="14"/>
              </a:cxn>
              <a:cxn ang="0">
                <a:pos x="24" y="10"/>
              </a:cxn>
              <a:cxn ang="0">
                <a:pos x="20" y="0"/>
              </a:cxn>
              <a:cxn ang="0">
                <a:pos x="12" y="2"/>
              </a:cxn>
              <a:cxn ang="0">
                <a:pos x="11" y="7"/>
              </a:cxn>
              <a:cxn ang="0">
                <a:pos x="2" y="15"/>
              </a:cxn>
              <a:cxn ang="0">
                <a:pos x="0" y="19"/>
              </a:cxn>
              <a:cxn ang="0">
                <a:pos x="14" y="28"/>
              </a:cxn>
              <a:cxn ang="0">
                <a:pos x="41" y="45"/>
              </a:cxn>
              <a:cxn ang="0">
                <a:pos x="43" y="45"/>
              </a:cxn>
              <a:cxn ang="0">
                <a:pos x="47" y="35"/>
              </a:cxn>
              <a:cxn ang="0">
                <a:pos x="38" y="26"/>
              </a:cxn>
            </a:cxnLst>
            <a:rect l="0" t="0" r="r" b="b"/>
            <a:pathLst>
              <a:path w="47" h="45">
                <a:moveTo>
                  <a:pt x="38" y="26"/>
                </a:moveTo>
                <a:cubicBezTo>
                  <a:pt x="34" y="24"/>
                  <a:pt x="33" y="24"/>
                  <a:pt x="34" y="23"/>
                </a:cubicBezTo>
                <a:cubicBezTo>
                  <a:pt x="36" y="22"/>
                  <a:pt x="36" y="19"/>
                  <a:pt x="35" y="15"/>
                </a:cubicBezTo>
                <a:cubicBezTo>
                  <a:pt x="35" y="13"/>
                  <a:pt x="35" y="13"/>
                  <a:pt x="36" y="12"/>
                </a:cubicBezTo>
                <a:cubicBezTo>
                  <a:pt x="34" y="11"/>
                  <a:pt x="34" y="11"/>
                  <a:pt x="33" y="10"/>
                </a:cubicBezTo>
                <a:cubicBezTo>
                  <a:pt x="33" y="8"/>
                  <a:pt x="31" y="11"/>
                  <a:pt x="29" y="14"/>
                </a:cubicBezTo>
                <a:cubicBezTo>
                  <a:pt x="27" y="16"/>
                  <a:pt x="23" y="13"/>
                  <a:pt x="24" y="10"/>
                </a:cubicBezTo>
                <a:cubicBezTo>
                  <a:pt x="24" y="6"/>
                  <a:pt x="22" y="0"/>
                  <a:pt x="20" y="0"/>
                </a:cubicBezTo>
                <a:cubicBezTo>
                  <a:pt x="20" y="0"/>
                  <a:pt x="16" y="1"/>
                  <a:pt x="12" y="2"/>
                </a:cubicBezTo>
                <a:cubicBezTo>
                  <a:pt x="13" y="3"/>
                  <a:pt x="12" y="5"/>
                  <a:pt x="11" y="7"/>
                </a:cubicBezTo>
                <a:cubicBezTo>
                  <a:pt x="11" y="10"/>
                  <a:pt x="5" y="13"/>
                  <a:pt x="2" y="15"/>
                </a:cubicBezTo>
                <a:cubicBezTo>
                  <a:pt x="1" y="15"/>
                  <a:pt x="0" y="17"/>
                  <a:pt x="0" y="19"/>
                </a:cubicBezTo>
                <a:cubicBezTo>
                  <a:pt x="4" y="22"/>
                  <a:pt x="10" y="25"/>
                  <a:pt x="14" y="28"/>
                </a:cubicBezTo>
                <a:cubicBezTo>
                  <a:pt x="22" y="35"/>
                  <a:pt x="35" y="43"/>
                  <a:pt x="41" y="45"/>
                </a:cubicBezTo>
                <a:cubicBezTo>
                  <a:pt x="41" y="45"/>
                  <a:pt x="42" y="45"/>
                  <a:pt x="43" y="45"/>
                </a:cubicBezTo>
                <a:cubicBezTo>
                  <a:pt x="45" y="39"/>
                  <a:pt x="46" y="38"/>
                  <a:pt x="47" y="35"/>
                </a:cubicBezTo>
                <a:cubicBezTo>
                  <a:pt x="47" y="31"/>
                  <a:pt x="41" y="29"/>
                  <a:pt x="38" y="26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8" name="Freeform 30"/>
          <p:cNvSpPr/>
          <p:nvPr>
            <p:custDataLst>
              <p:tags r:id="rId27"/>
            </p:custDataLst>
          </p:nvPr>
        </p:nvSpPr>
        <p:spPr bwMode="auto">
          <a:xfrm>
            <a:off x="5081270" y="4472940"/>
            <a:ext cx="88900" cy="100330"/>
          </a:xfrm>
          <a:custGeom>
            <a:avLst/>
            <a:gdLst/>
            <a:ahLst/>
            <a:cxnLst>
              <a:cxn ang="0">
                <a:pos x="31" y="24"/>
              </a:cxn>
              <a:cxn ang="0">
                <a:pos x="32" y="18"/>
              </a:cxn>
              <a:cxn ang="0">
                <a:pos x="30" y="11"/>
              </a:cxn>
              <a:cxn ang="0">
                <a:pos x="21" y="0"/>
              </a:cxn>
              <a:cxn ang="0">
                <a:pos x="13" y="2"/>
              </a:cxn>
              <a:cxn ang="0">
                <a:pos x="8" y="3"/>
              </a:cxn>
              <a:cxn ang="0">
                <a:pos x="0" y="11"/>
              </a:cxn>
              <a:cxn ang="0">
                <a:pos x="2" y="15"/>
              </a:cxn>
              <a:cxn ang="0">
                <a:pos x="11" y="30"/>
              </a:cxn>
              <a:cxn ang="0">
                <a:pos x="20" y="36"/>
              </a:cxn>
              <a:cxn ang="0">
                <a:pos x="22" y="32"/>
              </a:cxn>
              <a:cxn ang="0">
                <a:pos x="31" y="24"/>
              </a:cxn>
            </a:cxnLst>
            <a:rect l="0" t="0" r="r" b="b"/>
            <a:pathLst>
              <a:path w="33" h="36">
                <a:moveTo>
                  <a:pt x="31" y="24"/>
                </a:moveTo>
                <a:cubicBezTo>
                  <a:pt x="32" y="22"/>
                  <a:pt x="33" y="20"/>
                  <a:pt x="32" y="18"/>
                </a:cubicBezTo>
                <a:cubicBezTo>
                  <a:pt x="31" y="16"/>
                  <a:pt x="30" y="14"/>
                  <a:pt x="30" y="11"/>
                </a:cubicBezTo>
                <a:cubicBezTo>
                  <a:pt x="30" y="9"/>
                  <a:pt x="24" y="0"/>
                  <a:pt x="21" y="0"/>
                </a:cubicBezTo>
                <a:cubicBezTo>
                  <a:pt x="19" y="0"/>
                  <a:pt x="16" y="2"/>
                  <a:pt x="13" y="2"/>
                </a:cubicBezTo>
                <a:cubicBezTo>
                  <a:pt x="10" y="1"/>
                  <a:pt x="8" y="0"/>
                  <a:pt x="8" y="3"/>
                </a:cubicBezTo>
                <a:cubicBezTo>
                  <a:pt x="7" y="5"/>
                  <a:pt x="3" y="8"/>
                  <a:pt x="0" y="11"/>
                </a:cubicBezTo>
                <a:cubicBezTo>
                  <a:pt x="1" y="12"/>
                  <a:pt x="1" y="14"/>
                  <a:pt x="2" y="15"/>
                </a:cubicBezTo>
                <a:cubicBezTo>
                  <a:pt x="4" y="25"/>
                  <a:pt x="7" y="26"/>
                  <a:pt x="11" y="30"/>
                </a:cubicBezTo>
                <a:cubicBezTo>
                  <a:pt x="12" y="31"/>
                  <a:pt x="16" y="33"/>
                  <a:pt x="20" y="36"/>
                </a:cubicBezTo>
                <a:cubicBezTo>
                  <a:pt x="20" y="34"/>
                  <a:pt x="21" y="32"/>
                  <a:pt x="22" y="32"/>
                </a:cubicBezTo>
                <a:cubicBezTo>
                  <a:pt x="25" y="30"/>
                  <a:pt x="31" y="27"/>
                  <a:pt x="31" y="2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9" name="Freeform 31"/>
          <p:cNvSpPr/>
          <p:nvPr>
            <p:custDataLst>
              <p:tags r:id="rId28"/>
            </p:custDataLst>
          </p:nvPr>
        </p:nvSpPr>
        <p:spPr bwMode="auto">
          <a:xfrm>
            <a:off x="4968240" y="3884295"/>
            <a:ext cx="251460" cy="217170"/>
          </a:xfrm>
          <a:custGeom>
            <a:avLst/>
            <a:gdLst/>
            <a:ahLst/>
            <a:cxnLst>
              <a:cxn ang="0">
                <a:pos x="44" y="59"/>
              </a:cxn>
              <a:cxn ang="0">
                <a:pos x="56" y="51"/>
              </a:cxn>
              <a:cxn ang="0">
                <a:pos x="56" y="20"/>
              </a:cxn>
              <a:cxn ang="0">
                <a:pos x="94" y="20"/>
              </a:cxn>
              <a:cxn ang="0">
                <a:pos x="94" y="4"/>
              </a:cxn>
              <a:cxn ang="0">
                <a:pos x="86" y="0"/>
              </a:cxn>
              <a:cxn ang="0">
                <a:pos x="44" y="0"/>
              </a:cxn>
              <a:cxn ang="0">
                <a:pos x="38" y="10"/>
              </a:cxn>
              <a:cxn ang="0">
                <a:pos x="23" y="31"/>
              </a:cxn>
              <a:cxn ang="0">
                <a:pos x="3" y="66"/>
              </a:cxn>
              <a:cxn ang="0">
                <a:pos x="0" y="77"/>
              </a:cxn>
              <a:cxn ang="0">
                <a:pos x="44" y="77"/>
              </a:cxn>
              <a:cxn ang="0">
                <a:pos x="44" y="59"/>
              </a:cxn>
            </a:cxnLst>
            <a:rect l="0" t="0" r="r" b="b"/>
            <a:pathLst>
              <a:path w="94" h="77">
                <a:moveTo>
                  <a:pt x="44" y="59"/>
                </a:moveTo>
                <a:cubicBezTo>
                  <a:pt x="44" y="56"/>
                  <a:pt x="56" y="53"/>
                  <a:pt x="56" y="51"/>
                </a:cubicBezTo>
                <a:cubicBezTo>
                  <a:pt x="56" y="48"/>
                  <a:pt x="56" y="20"/>
                  <a:pt x="56" y="20"/>
                </a:cubicBezTo>
                <a:cubicBezTo>
                  <a:pt x="56" y="20"/>
                  <a:pt x="93" y="21"/>
                  <a:pt x="94" y="20"/>
                </a:cubicBezTo>
                <a:cubicBezTo>
                  <a:pt x="94" y="20"/>
                  <a:pt x="94" y="12"/>
                  <a:pt x="94" y="4"/>
                </a:cubicBezTo>
                <a:cubicBezTo>
                  <a:pt x="92" y="2"/>
                  <a:pt x="94" y="0"/>
                  <a:pt x="86" y="0"/>
                </a:cubicBezTo>
                <a:cubicBezTo>
                  <a:pt x="79" y="0"/>
                  <a:pt x="58" y="0"/>
                  <a:pt x="44" y="0"/>
                </a:cubicBezTo>
                <a:cubicBezTo>
                  <a:pt x="41" y="3"/>
                  <a:pt x="39" y="7"/>
                  <a:pt x="38" y="10"/>
                </a:cubicBezTo>
                <a:cubicBezTo>
                  <a:pt x="36" y="16"/>
                  <a:pt x="23" y="23"/>
                  <a:pt x="23" y="31"/>
                </a:cubicBezTo>
                <a:cubicBezTo>
                  <a:pt x="22" y="38"/>
                  <a:pt x="11" y="50"/>
                  <a:pt x="3" y="66"/>
                </a:cubicBezTo>
                <a:cubicBezTo>
                  <a:pt x="1" y="70"/>
                  <a:pt x="0" y="74"/>
                  <a:pt x="0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4" y="77"/>
                  <a:pt x="44" y="62"/>
                  <a:pt x="44" y="5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0" name="Freeform 32"/>
          <p:cNvSpPr/>
          <p:nvPr>
            <p:custDataLst>
              <p:tags r:id="rId29"/>
            </p:custDataLst>
          </p:nvPr>
        </p:nvSpPr>
        <p:spPr bwMode="auto">
          <a:xfrm>
            <a:off x="4965700" y="3895725"/>
            <a:ext cx="367030" cy="422910"/>
          </a:xfrm>
          <a:custGeom>
            <a:avLst/>
            <a:gdLst/>
            <a:ahLst/>
            <a:cxnLst>
              <a:cxn ang="0">
                <a:pos x="11" y="130"/>
              </a:cxn>
              <a:cxn ang="0">
                <a:pos x="21" y="130"/>
              </a:cxn>
              <a:cxn ang="0">
                <a:pos x="30" y="129"/>
              </a:cxn>
              <a:cxn ang="0">
                <a:pos x="36" y="135"/>
              </a:cxn>
              <a:cxn ang="0">
                <a:pos x="40" y="135"/>
              </a:cxn>
              <a:cxn ang="0">
                <a:pos x="48" y="145"/>
              </a:cxn>
              <a:cxn ang="0">
                <a:pos x="53" y="150"/>
              </a:cxn>
              <a:cxn ang="0">
                <a:pos x="59" y="147"/>
              </a:cxn>
              <a:cxn ang="0">
                <a:pos x="66" y="144"/>
              </a:cxn>
              <a:cxn ang="0">
                <a:pos x="72" y="143"/>
              </a:cxn>
              <a:cxn ang="0">
                <a:pos x="80" y="144"/>
              </a:cxn>
              <a:cxn ang="0">
                <a:pos x="87" y="141"/>
              </a:cxn>
              <a:cxn ang="0">
                <a:pos x="131" y="141"/>
              </a:cxn>
              <a:cxn ang="0">
                <a:pos x="132" y="131"/>
              </a:cxn>
              <a:cxn ang="0">
                <a:pos x="129" y="128"/>
              </a:cxn>
              <a:cxn ang="0">
                <a:pos x="118" y="28"/>
              </a:cxn>
              <a:cxn ang="0">
                <a:pos x="137" y="28"/>
              </a:cxn>
              <a:cxn ang="0">
                <a:pos x="97" y="2"/>
              </a:cxn>
              <a:cxn ang="0">
                <a:pos x="95" y="0"/>
              </a:cxn>
              <a:cxn ang="0">
                <a:pos x="95" y="16"/>
              </a:cxn>
              <a:cxn ang="0">
                <a:pos x="57" y="16"/>
              </a:cxn>
              <a:cxn ang="0">
                <a:pos x="57" y="47"/>
              </a:cxn>
              <a:cxn ang="0">
                <a:pos x="45" y="55"/>
              </a:cxn>
              <a:cxn ang="0">
                <a:pos x="45" y="73"/>
              </a:cxn>
              <a:cxn ang="0">
                <a:pos x="1" y="73"/>
              </a:cxn>
              <a:cxn ang="0">
                <a:pos x="7" y="85"/>
              </a:cxn>
              <a:cxn ang="0">
                <a:pos x="9" y="104"/>
              </a:cxn>
              <a:cxn ang="0">
                <a:pos x="6" y="126"/>
              </a:cxn>
              <a:cxn ang="0">
                <a:pos x="4" y="135"/>
              </a:cxn>
              <a:cxn ang="0">
                <a:pos x="4" y="135"/>
              </a:cxn>
              <a:cxn ang="0">
                <a:pos x="11" y="130"/>
              </a:cxn>
            </a:cxnLst>
            <a:rect l="0" t="0" r="r" b="b"/>
            <a:pathLst>
              <a:path w="137" h="150">
                <a:moveTo>
                  <a:pt x="11" y="130"/>
                </a:moveTo>
                <a:cubicBezTo>
                  <a:pt x="15" y="131"/>
                  <a:pt x="21" y="130"/>
                  <a:pt x="21" y="130"/>
                </a:cubicBezTo>
                <a:cubicBezTo>
                  <a:pt x="21" y="130"/>
                  <a:pt x="27" y="127"/>
                  <a:pt x="30" y="129"/>
                </a:cubicBezTo>
                <a:cubicBezTo>
                  <a:pt x="33" y="131"/>
                  <a:pt x="36" y="135"/>
                  <a:pt x="36" y="135"/>
                </a:cubicBezTo>
                <a:cubicBezTo>
                  <a:pt x="40" y="135"/>
                  <a:pt x="40" y="135"/>
                  <a:pt x="40" y="135"/>
                </a:cubicBezTo>
                <a:cubicBezTo>
                  <a:pt x="40" y="135"/>
                  <a:pt x="43" y="143"/>
                  <a:pt x="48" y="145"/>
                </a:cubicBezTo>
                <a:cubicBezTo>
                  <a:pt x="51" y="146"/>
                  <a:pt x="52" y="148"/>
                  <a:pt x="53" y="150"/>
                </a:cubicBezTo>
                <a:cubicBezTo>
                  <a:pt x="57" y="150"/>
                  <a:pt x="59" y="149"/>
                  <a:pt x="59" y="147"/>
                </a:cubicBezTo>
                <a:cubicBezTo>
                  <a:pt x="59" y="144"/>
                  <a:pt x="61" y="139"/>
                  <a:pt x="66" y="144"/>
                </a:cubicBezTo>
                <a:cubicBezTo>
                  <a:pt x="71" y="149"/>
                  <a:pt x="71" y="145"/>
                  <a:pt x="72" y="143"/>
                </a:cubicBezTo>
                <a:cubicBezTo>
                  <a:pt x="73" y="141"/>
                  <a:pt x="76" y="144"/>
                  <a:pt x="80" y="144"/>
                </a:cubicBezTo>
                <a:cubicBezTo>
                  <a:pt x="83" y="144"/>
                  <a:pt x="87" y="141"/>
                  <a:pt x="87" y="141"/>
                </a:cubicBezTo>
                <a:cubicBezTo>
                  <a:pt x="87" y="141"/>
                  <a:pt x="129" y="142"/>
                  <a:pt x="131" y="141"/>
                </a:cubicBezTo>
                <a:cubicBezTo>
                  <a:pt x="133" y="140"/>
                  <a:pt x="132" y="131"/>
                  <a:pt x="132" y="131"/>
                </a:cubicBezTo>
                <a:cubicBezTo>
                  <a:pt x="129" y="128"/>
                  <a:pt x="129" y="128"/>
                  <a:pt x="129" y="1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17" y="15"/>
                  <a:pt x="99" y="3"/>
                  <a:pt x="97" y="2"/>
                </a:cubicBezTo>
                <a:cubicBezTo>
                  <a:pt x="96" y="2"/>
                  <a:pt x="95" y="1"/>
                  <a:pt x="95" y="0"/>
                </a:cubicBezTo>
                <a:cubicBezTo>
                  <a:pt x="95" y="8"/>
                  <a:pt x="95" y="16"/>
                  <a:pt x="95" y="16"/>
                </a:cubicBezTo>
                <a:cubicBezTo>
                  <a:pt x="94" y="17"/>
                  <a:pt x="57" y="16"/>
                  <a:pt x="57" y="16"/>
                </a:cubicBezTo>
                <a:cubicBezTo>
                  <a:pt x="57" y="16"/>
                  <a:pt x="57" y="44"/>
                  <a:pt x="57" y="47"/>
                </a:cubicBezTo>
                <a:cubicBezTo>
                  <a:pt x="57" y="49"/>
                  <a:pt x="45" y="52"/>
                  <a:pt x="45" y="55"/>
                </a:cubicBezTo>
                <a:cubicBezTo>
                  <a:pt x="45" y="58"/>
                  <a:pt x="45" y="73"/>
                  <a:pt x="45" y="73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80"/>
                  <a:pt x="4" y="82"/>
                  <a:pt x="7" y="85"/>
                </a:cubicBezTo>
                <a:cubicBezTo>
                  <a:pt x="10" y="89"/>
                  <a:pt x="4" y="96"/>
                  <a:pt x="9" y="104"/>
                </a:cubicBezTo>
                <a:cubicBezTo>
                  <a:pt x="15" y="111"/>
                  <a:pt x="8" y="122"/>
                  <a:pt x="6" y="126"/>
                </a:cubicBezTo>
                <a:cubicBezTo>
                  <a:pt x="4" y="128"/>
                  <a:pt x="4" y="132"/>
                  <a:pt x="4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8" y="135"/>
                  <a:pt x="7" y="129"/>
                  <a:pt x="11" y="13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1" name="Freeform 33"/>
          <p:cNvSpPr/>
          <p:nvPr>
            <p:custDataLst>
              <p:tags r:id="rId30"/>
            </p:custDataLst>
          </p:nvPr>
        </p:nvSpPr>
        <p:spPr bwMode="auto">
          <a:xfrm>
            <a:off x="5107940" y="3975735"/>
            <a:ext cx="504825" cy="497204"/>
          </a:xfrm>
          <a:custGeom>
            <a:avLst/>
            <a:gdLst/>
            <a:ahLst/>
            <a:cxnLst>
              <a:cxn ang="0">
                <a:pos x="179" y="73"/>
              </a:cxn>
              <a:cxn ang="0">
                <a:pos x="173" y="61"/>
              </a:cxn>
              <a:cxn ang="0">
                <a:pos x="161" y="57"/>
              </a:cxn>
              <a:cxn ang="0">
                <a:pos x="153" y="47"/>
              </a:cxn>
              <a:cxn ang="0">
                <a:pos x="84" y="0"/>
              </a:cxn>
              <a:cxn ang="0">
                <a:pos x="65" y="0"/>
              </a:cxn>
              <a:cxn ang="0">
                <a:pos x="76" y="100"/>
              </a:cxn>
              <a:cxn ang="0">
                <a:pos x="79" y="103"/>
              </a:cxn>
              <a:cxn ang="0">
                <a:pos x="78" y="113"/>
              </a:cxn>
              <a:cxn ang="0">
                <a:pos x="34" y="113"/>
              </a:cxn>
              <a:cxn ang="0">
                <a:pos x="27" y="116"/>
              </a:cxn>
              <a:cxn ang="0">
                <a:pos x="19" y="115"/>
              </a:cxn>
              <a:cxn ang="0">
                <a:pos x="13" y="116"/>
              </a:cxn>
              <a:cxn ang="0">
                <a:pos x="6" y="119"/>
              </a:cxn>
              <a:cxn ang="0">
                <a:pos x="0" y="122"/>
              </a:cxn>
              <a:cxn ang="0">
                <a:pos x="1" y="125"/>
              </a:cxn>
              <a:cxn ang="0">
                <a:pos x="3" y="128"/>
              </a:cxn>
              <a:cxn ang="0">
                <a:pos x="5" y="135"/>
              </a:cxn>
              <a:cxn ang="0">
                <a:pos x="11" y="142"/>
              </a:cxn>
              <a:cxn ang="0">
                <a:pos x="11" y="151"/>
              </a:cxn>
              <a:cxn ang="0">
                <a:pos x="14" y="154"/>
              </a:cxn>
              <a:cxn ang="0">
                <a:pos x="21" y="153"/>
              </a:cxn>
              <a:cxn ang="0">
                <a:pos x="28" y="154"/>
              </a:cxn>
              <a:cxn ang="0">
                <a:pos x="36" y="148"/>
              </a:cxn>
              <a:cxn ang="0">
                <a:pos x="41" y="157"/>
              </a:cxn>
              <a:cxn ang="0">
                <a:pos x="45" y="162"/>
              </a:cxn>
              <a:cxn ang="0">
                <a:pos x="45" y="166"/>
              </a:cxn>
              <a:cxn ang="0">
                <a:pos x="47" y="172"/>
              </a:cxn>
              <a:cxn ang="0">
                <a:pos x="53" y="173"/>
              </a:cxn>
              <a:cxn ang="0">
                <a:pos x="58" y="175"/>
              </a:cxn>
              <a:cxn ang="0">
                <a:pos x="65" y="172"/>
              </a:cxn>
              <a:cxn ang="0">
                <a:pos x="70" y="171"/>
              </a:cxn>
              <a:cxn ang="0">
                <a:pos x="74" y="172"/>
              </a:cxn>
              <a:cxn ang="0">
                <a:pos x="78" y="172"/>
              </a:cxn>
              <a:cxn ang="0">
                <a:pos x="81" y="163"/>
              </a:cxn>
              <a:cxn ang="0">
                <a:pos x="80" y="156"/>
              </a:cxn>
              <a:cxn ang="0">
                <a:pos x="89" y="152"/>
              </a:cxn>
              <a:cxn ang="0">
                <a:pos x="93" y="145"/>
              </a:cxn>
              <a:cxn ang="0">
                <a:pos x="96" y="136"/>
              </a:cxn>
              <a:cxn ang="0">
                <a:pos x="103" y="137"/>
              </a:cxn>
              <a:cxn ang="0">
                <a:pos x="108" y="131"/>
              </a:cxn>
              <a:cxn ang="0">
                <a:pos x="114" y="129"/>
              </a:cxn>
              <a:cxn ang="0">
                <a:pos x="118" y="126"/>
              </a:cxn>
              <a:cxn ang="0">
                <a:pos x="128" y="122"/>
              </a:cxn>
              <a:cxn ang="0">
                <a:pos x="136" y="119"/>
              </a:cxn>
              <a:cxn ang="0">
                <a:pos x="150" y="119"/>
              </a:cxn>
              <a:cxn ang="0">
                <a:pos x="159" y="116"/>
              </a:cxn>
              <a:cxn ang="0">
                <a:pos x="177" y="115"/>
              </a:cxn>
              <a:cxn ang="0">
                <a:pos x="184" y="110"/>
              </a:cxn>
              <a:cxn ang="0">
                <a:pos x="188" y="101"/>
              </a:cxn>
              <a:cxn ang="0">
                <a:pos x="188" y="71"/>
              </a:cxn>
              <a:cxn ang="0">
                <a:pos x="179" y="73"/>
              </a:cxn>
            </a:cxnLst>
            <a:rect l="0" t="0" r="r" b="b"/>
            <a:pathLst>
              <a:path w="189" h="177">
                <a:moveTo>
                  <a:pt x="179" y="73"/>
                </a:moveTo>
                <a:cubicBezTo>
                  <a:pt x="179" y="73"/>
                  <a:pt x="179" y="65"/>
                  <a:pt x="173" y="61"/>
                </a:cubicBezTo>
                <a:cubicBezTo>
                  <a:pt x="168" y="58"/>
                  <a:pt x="161" y="57"/>
                  <a:pt x="161" y="57"/>
                </a:cubicBezTo>
                <a:cubicBezTo>
                  <a:pt x="161" y="57"/>
                  <a:pt x="157" y="50"/>
                  <a:pt x="153" y="47"/>
                </a:cubicBezTo>
                <a:cubicBezTo>
                  <a:pt x="152" y="45"/>
                  <a:pt x="114" y="20"/>
                  <a:pt x="8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6" y="100"/>
                  <a:pt x="76" y="100"/>
                  <a:pt x="76" y="100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79" y="103"/>
                  <a:pt x="80" y="112"/>
                  <a:pt x="78" y="113"/>
                </a:cubicBezTo>
                <a:cubicBezTo>
                  <a:pt x="76" y="114"/>
                  <a:pt x="34" y="113"/>
                  <a:pt x="34" y="113"/>
                </a:cubicBezTo>
                <a:cubicBezTo>
                  <a:pt x="34" y="113"/>
                  <a:pt x="30" y="116"/>
                  <a:pt x="27" y="116"/>
                </a:cubicBezTo>
                <a:cubicBezTo>
                  <a:pt x="23" y="116"/>
                  <a:pt x="20" y="113"/>
                  <a:pt x="19" y="115"/>
                </a:cubicBezTo>
                <a:cubicBezTo>
                  <a:pt x="18" y="117"/>
                  <a:pt x="18" y="121"/>
                  <a:pt x="13" y="116"/>
                </a:cubicBezTo>
                <a:cubicBezTo>
                  <a:pt x="8" y="111"/>
                  <a:pt x="6" y="116"/>
                  <a:pt x="6" y="119"/>
                </a:cubicBezTo>
                <a:cubicBezTo>
                  <a:pt x="6" y="121"/>
                  <a:pt x="4" y="122"/>
                  <a:pt x="0" y="122"/>
                </a:cubicBezTo>
                <a:cubicBezTo>
                  <a:pt x="1" y="124"/>
                  <a:pt x="1" y="125"/>
                  <a:pt x="1" y="125"/>
                </a:cubicBezTo>
                <a:cubicBezTo>
                  <a:pt x="3" y="128"/>
                  <a:pt x="3" y="128"/>
                  <a:pt x="3" y="128"/>
                </a:cubicBezTo>
                <a:cubicBezTo>
                  <a:pt x="3" y="128"/>
                  <a:pt x="3" y="133"/>
                  <a:pt x="5" y="135"/>
                </a:cubicBezTo>
                <a:cubicBezTo>
                  <a:pt x="7" y="137"/>
                  <a:pt x="11" y="141"/>
                  <a:pt x="11" y="142"/>
                </a:cubicBezTo>
                <a:cubicBezTo>
                  <a:pt x="11" y="144"/>
                  <a:pt x="11" y="151"/>
                  <a:pt x="11" y="151"/>
                </a:cubicBezTo>
                <a:cubicBezTo>
                  <a:pt x="11" y="151"/>
                  <a:pt x="12" y="157"/>
                  <a:pt x="14" y="154"/>
                </a:cubicBezTo>
                <a:cubicBezTo>
                  <a:pt x="16" y="152"/>
                  <a:pt x="19" y="157"/>
                  <a:pt x="21" y="153"/>
                </a:cubicBezTo>
                <a:cubicBezTo>
                  <a:pt x="22" y="150"/>
                  <a:pt x="26" y="154"/>
                  <a:pt x="28" y="154"/>
                </a:cubicBezTo>
                <a:cubicBezTo>
                  <a:pt x="30" y="154"/>
                  <a:pt x="35" y="148"/>
                  <a:pt x="36" y="148"/>
                </a:cubicBezTo>
                <a:cubicBezTo>
                  <a:pt x="38" y="149"/>
                  <a:pt x="41" y="154"/>
                  <a:pt x="41" y="157"/>
                </a:cubicBezTo>
                <a:cubicBezTo>
                  <a:pt x="41" y="159"/>
                  <a:pt x="47" y="161"/>
                  <a:pt x="45" y="162"/>
                </a:cubicBezTo>
                <a:cubicBezTo>
                  <a:pt x="43" y="163"/>
                  <a:pt x="42" y="166"/>
                  <a:pt x="45" y="166"/>
                </a:cubicBezTo>
                <a:cubicBezTo>
                  <a:pt x="47" y="166"/>
                  <a:pt x="46" y="170"/>
                  <a:pt x="47" y="172"/>
                </a:cubicBezTo>
                <a:cubicBezTo>
                  <a:pt x="49" y="174"/>
                  <a:pt x="51" y="176"/>
                  <a:pt x="53" y="173"/>
                </a:cubicBezTo>
                <a:cubicBezTo>
                  <a:pt x="54" y="170"/>
                  <a:pt x="57" y="173"/>
                  <a:pt x="58" y="175"/>
                </a:cubicBezTo>
                <a:cubicBezTo>
                  <a:pt x="60" y="177"/>
                  <a:pt x="64" y="174"/>
                  <a:pt x="65" y="172"/>
                </a:cubicBezTo>
                <a:cubicBezTo>
                  <a:pt x="65" y="169"/>
                  <a:pt x="71" y="168"/>
                  <a:pt x="70" y="171"/>
                </a:cubicBezTo>
                <a:cubicBezTo>
                  <a:pt x="70" y="174"/>
                  <a:pt x="71" y="175"/>
                  <a:pt x="74" y="172"/>
                </a:cubicBezTo>
                <a:cubicBezTo>
                  <a:pt x="75" y="171"/>
                  <a:pt x="76" y="171"/>
                  <a:pt x="78" y="172"/>
                </a:cubicBezTo>
                <a:cubicBezTo>
                  <a:pt x="79" y="168"/>
                  <a:pt x="80" y="164"/>
                  <a:pt x="81" y="163"/>
                </a:cubicBezTo>
                <a:cubicBezTo>
                  <a:pt x="82" y="161"/>
                  <a:pt x="78" y="156"/>
                  <a:pt x="80" y="156"/>
                </a:cubicBezTo>
                <a:cubicBezTo>
                  <a:pt x="82" y="155"/>
                  <a:pt x="87" y="156"/>
                  <a:pt x="89" y="152"/>
                </a:cubicBezTo>
                <a:cubicBezTo>
                  <a:pt x="91" y="147"/>
                  <a:pt x="93" y="145"/>
                  <a:pt x="93" y="145"/>
                </a:cubicBezTo>
                <a:cubicBezTo>
                  <a:pt x="93" y="145"/>
                  <a:pt x="93" y="135"/>
                  <a:pt x="96" y="136"/>
                </a:cubicBezTo>
                <a:cubicBezTo>
                  <a:pt x="99" y="138"/>
                  <a:pt x="103" y="141"/>
                  <a:pt x="103" y="137"/>
                </a:cubicBezTo>
                <a:cubicBezTo>
                  <a:pt x="104" y="133"/>
                  <a:pt x="107" y="135"/>
                  <a:pt x="108" y="131"/>
                </a:cubicBezTo>
                <a:cubicBezTo>
                  <a:pt x="109" y="128"/>
                  <a:pt x="111" y="128"/>
                  <a:pt x="114" y="129"/>
                </a:cubicBezTo>
                <a:cubicBezTo>
                  <a:pt x="116" y="129"/>
                  <a:pt x="118" y="128"/>
                  <a:pt x="118" y="126"/>
                </a:cubicBezTo>
                <a:cubicBezTo>
                  <a:pt x="118" y="124"/>
                  <a:pt x="123" y="125"/>
                  <a:pt x="128" y="122"/>
                </a:cubicBezTo>
                <a:cubicBezTo>
                  <a:pt x="132" y="119"/>
                  <a:pt x="134" y="117"/>
                  <a:pt x="136" y="119"/>
                </a:cubicBezTo>
                <a:cubicBezTo>
                  <a:pt x="138" y="120"/>
                  <a:pt x="149" y="120"/>
                  <a:pt x="150" y="119"/>
                </a:cubicBezTo>
                <a:cubicBezTo>
                  <a:pt x="152" y="119"/>
                  <a:pt x="155" y="116"/>
                  <a:pt x="159" y="116"/>
                </a:cubicBezTo>
                <a:cubicBezTo>
                  <a:pt x="163" y="117"/>
                  <a:pt x="173" y="115"/>
                  <a:pt x="177" y="115"/>
                </a:cubicBezTo>
                <a:cubicBezTo>
                  <a:pt x="181" y="115"/>
                  <a:pt x="183" y="111"/>
                  <a:pt x="184" y="110"/>
                </a:cubicBezTo>
                <a:cubicBezTo>
                  <a:pt x="185" y="108"/>
                  <a:pt x="186" y="102"/>
                  <a:pt x="188" y="101"/>
                </a:cubicBezTo>
                <a:cubicBezTo>
                  <a:pt x="189" y="100"/>
                  <a:pt x="189" y="79"/>
                  <a:pt x="188" y="71"/>
                </a:cubicBezTo>
                <a:cubicBezTo>
                  <a:pt x="184" y="72"/>
                  <a:pt x="179" y="73"/>
                  <a:pt x="179" y="7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2" name="Freeform 34"/>
          <p:cNvSpPr/>
          <p:nvPr>
            <p:custDataLst>
              <p:tags r:id="rId31"/>
            </p:custDataLst>
          </p:nvPr>
        </p:nvSpPr>
        <p:spPr bwMode="auto">
          <a:xfrm>
            <a:off x="5317490" y="4304665"/>
            <a:ext cx="247015" cy="184785"/>
          </a:xfrm>
          <a:custGeom>
            <a:avLst/>
            <a:gdLst/>
            <a:ahLst/>
            <a:cxnLst>
              <a:cxn ang="0">
                <a:pos x="92" y="37"/>
              </a:cxn>
              <a:cxn ang="0">
                <a:pos x="87" y="35"/>
              </a:cxn>
              <a:cxn ang="0">
                <a:pos x="86" y="29"/>
              </a:cxn>
              <a:cxn ang="0">
                <a:pos x="81" y="30"/>
              </a:cxn>
              <a:cxn ang="0">
                <a:pos x="76" y="26"/>
              </a:cxn>
              <a:cxn ang="0">
                <a:pos x="74" y="21"/>
              </a:cxn>
              <a:cxn ang="0">
                <a:pos x="69" y="15"/>
              </a:cxn>
              <a:cxn ang="0">
                <a:pos x="65" y="9"/>
              </a:cxn>
              <a:cxn ang="0">
                <a:pos x="65" y="3"/>
              </a:cxn>
              <a:cxn ang="0">
                <a:pos x="58" y="2"/>
              </a:cxn>
              <a:cxn ang="0">
                <a:pos x="50" y="5"/>
              </a:cxn>
              <a:cxn ang="0">
                <a:pos x="40" y="9"/>
              </a:cxn>
              <a:cxn ang="0">
                <a:pos x="36" y="12"/>
              </a:cxn>
              <a:cxn ang="0">
                <a:pos x="30" y="14"/>
              </a:cxn>
              <a:cxn ang="0">
                <a:pos x="25" y="20"/>
              </a:cxn>
              <a:cxn ang="0">
                <a:pos x="18" y="19"/>
              </a:cxn>
              <a:cxn ang="0">
                <a:pos x="15" y="28"/>
              </a:cxn>
              <a:cxn ang="0">
                <a:pos x="11" y="35"/>
              </a:cxn>
              <a:cxn ang="0">
                <a:pos x="2" y="39"/>
              </a:cxn>
              <a:cxn ang="0">
                <a:pos x="3" y="46"/>
              </a:cxn>
              <a:cxn ang="0">
                <a:pos x="0" y="55"/>
              </a:cxn>
              <a:cxn ang="0">
                <a:pos x="5" y="58"/>
              </a:cxn>
              <a:cxn ang="0">
                <a:pos x="15" y="63"/>
              </a:cxn>
              <a:cxn ang="0">
                <a:pos x="28" y="61"/>
              </a:cxn>
              <a:cxn ang="0">
                <a:pos x="32" y="60"/>
              </a:cxn>
              <a:cxn ang="0">
                <a:pos x="30" y="49"/>
              </a:cxn>
              <a:cxn ang="0">
                <a:pos x="58" y="50"/>
              </a:cxn>
              <a:cxn ang="0">
                <a:pos x="63" y="47"/>
              </a:cxn>
              <a:cxn ang="0">
                <a:pos x="73" y="48"/>
              </a:cxn>
              <a:cxn ang="0">
                <a:pos x="79" y="44"/>
              </a:cxn>
              <a:cxn ang="0">
                <a:pos x="89" y="42"/>
              </a:cxn>
              <a:cxn ang="0">
                <a:pos x="92" y="37"/>
              </a:cxn>
              <a:cxn ang="0">
                <a:pos x="92" y="37"/>
              </a:cxn>
            </a:cxnLst>
            <a:rect l="0" t="0" r="r" b="b"/>
            <a:pathLst>
              <a:path w="92" h="66">
                <a:moveTo>
                  <a:pt x="92" y="37"/>
                </a:moveTo>
                <a:cubicBezTo>
                  <a:pt x="90" y="35"/>
                  <a:pt x="88" y="35"/>
                  <a:pt x="87" y="35"/>
                </a:cubicBezTo>
                <a:cubicBezTo>
                  <a:pt x="86" y="35"/>
                  <a:pt x="87" y="30"/>
                  <a:pt x="86" y="29"/>
                </a:cubicBezTo>
                <a:cubicBezTo>
                  <a:pt x="86" y="28"/>
                  <a:pt x="83" y="30"/>
                  <a:pt x="81" y="30"/>
                </a:cubicBezTo>
                <a:cubicBezTo>
                  <a:pt x="79" y="29"/>
                  <a:pt x="78" y="26"/>
                  <a:pt x="76" y="26"/>
                </a:cubicBezTo>
                <a:cubicBezTo>
                  <a:pt x="74" y="26"/>
                  <a:pt x="74" y="24"/>
                  <a:pt x="74" y="21"/>
                </a:cubicBezTo>
                <a:cubicBezTo>
                  <a:pt x="74" y="19"/>
                  <a:pt x="71" y="17"/>
                  <a:pt x="69" y="15"/>
                </a:cubicBezTo>
                <a:cubicBezTo>
                  <a:pt x="67" y="14"/>
                  <a:pt x="66" y="10"/>
                  <a:pt x="65" y="9"/>
                </a:cubicBezTo>
                <a:cubicBezTo>
                  <a:pt x="64" y="8"/>
                  <a:pt x="65" y="5"/>
                  <a:pt x="65" y="3"/>
                </a:cubicBezTo>
                <a:cubicBezTo>
                  <a:pt x="62" y="3"/>
                  <a:pt x="59" y="2"/>
                  <a:pt x="58" y="2"/>
                </a:cubicBezTo>
                <a:cubicBezTo>
                  <a:pt x="56" y="0"/>
                  <a:pt x="54" y="2"/>
                  <a:pt x="50" y="5"/>
                </a:cubicBezTo>
                <a:cubicBezTo>
                  <a:pt x="45" y="8"/>
                  <a:pt x="40" y="7"/>
                  <a:pt x="40" y="9"/>
                </a:cubicBezTo>
                <a:cubicBezTo>
                  <a:pt x="40" y="11"/>
                  <a:pt x="38" y="12"/>
                  <a:pt x="36" y="12"/>
                </a:cubicBezTo>
                <a:cubicBezTo>
                  <a:pt x="33" y="11"/>
                  <a:pt x="31" y="11"/>
                  <a:pt x="30" y="14"/>
                </a:cubicBezTo>
                <a:cubicBezTo>
                  <a:pt x="29" y="18"/>
                  <a:pt x="26" y="16"/>
                  <a:pt x="25" y="20"/>
                </a:cubicBezTo>
                <a:cubicBezTo>
                  <a:pt x="25" y="24"/>
                  <a:pt x="21" y="21"/>
                  <a:pt x="18" y="19"/>
                </a:cubicBezTo>
                <a:cubicBezTo>
                  <a:pt x="15" y="18"/>
                  <a:pt x="15" y="28"/>
                  <a:pt x="15" y="28"/>
                </a:cubicBezTo>
                <a:cubicBezTo>
                  <a:pt x="15" y="28"/>
                  <a:pt x="13" y="30"/>
                  <a:pt x="11" y="35"/>
                </a:cubicBezTo>
                <a:cubicBezTo>
                  <a:pt x="9" y="39"/>
                  <a:pt x="4" y="38"/>
                  <a:pt x="2" y="39"/>
                </a:cubicBezTo>
                <a:cubicBezTo>
                  <a:pt x="0" y="39"/>
                  <a:pt x="4" y="44"/>
                  <a:pt x="3" y="46"/>
                </a:cubicBezTo>
                <a:cubicBezTo>
                  <a:pt x="2" y="47"/>
                  <a:pt x="1" y="51"/>
                  <a:pt x="0" y="55"/>
                </a:cubicBezTo>
                <a:cubicBezTo>
                  <a:pt x="2" y="55"/>
                  <a:pt x="4" y="57"/>
                  <a:pt x="5" y="58"/>
                </a:cubicBezTo>
                <a:cubicBezTo>
                  <a:pt x="6" y="60"/>
                  <a:pt x="12" y="66"/>
                  <a:pt x="15" y="63"/>
                </a:cubicBezTo>
                <a:cubicBezTo>
                  <a:pt x="18" y="60"/>
                  <a:pt x="26" y="59"/>
                  <a:pt x="28" y="61"/>
                </a:cubicBezTo>
                <a:cubicBezTo>
                  <a:pt x="30" y="63"/>
                  <a:pt x="32" y="62"/>
                  <a:pt x="32" y="60"/>
                </a:cubicBezTo>
                <a:cubicBezTo>
                  <a:pt x="32" y="58"/>
                  <a:pt x="29" y="51"/>
                  <a:pt x="30" y="49"/>
                </a:cubicBezTo>
                <a:cubicBezTo>
                  <a:pt x="31" y="47"/>
                  <a:pt x="57" y="48"/>
                  <a:pt x="58" y="50"/>
                </a:cubicBezTo>
                <a:cubicBezTo>
                  <a:pt x="59" y="51"/>
                  <a:pt x="59" y="46"/>
                  <a:pt x="63" y="47"/>
                </a:cubicBezTo>
                <a:cubicBezTo>
                  <a:pt x="66" y="47"/>
                  <a:pt x="71" y="49"/>
                  <a:pt x="73" y="48"/>
                </a:cubicBezTo>
                <a:cubicBezTo>
                  <a:pt x="75" y="47"/>
                  <a:pt x="77" y="44"/>
                  <a:pt x="79" y="44"/>
                </a:cubicBezTo>
                <a:cubicBezTo>
                  <a:pt x="81" y="44"/>
                  <a:pt x="87" y="43"/>
                  <a:pt x="89" y="42"/>
                </a:cubicBezTo>
                <a:cubicBezTo>
                  <a:pt x="90" y="40"/>
                  <a:pt x="92" y="40"/>
                  <a:pt x="92" y="37"/>
                </a:cubicBezTo>
                <a:cubicBezTo>
                  <a:pt x="92" y="37"/>
                  <a:pt x="92" y="37"/>
                  <a:pt x="92" y="3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3" name="Freeform 35"/>
          <p:cNvSpPr/>
          <p:nvPr>
            <p:custDataLst>
              <p:tags r:id="rId32"/>
            </p:custDataLst>
          </p:nvPr>
        </p:nvSpPr>
        <p:spPr bwMode="auto">
          <a:xfrm>
            <a:off x="5488940" y="4029075"/>
            <a:ext cx="471805" cy="385445"/>
          </a:xfrm>
          <a:custGeom>
            <a:avLst/>
            <a:gdLst/>
            <a:ahLst/>
            <a:cxnLst>
              <a:cxn ang="0">
                <a:pos x="168" y="20"/>
              </a:cxn>
              <a:cxn ang="0">
                <a:pos x="167" y="5"/>
              </a:cxn>
              <a:cxn ang="0">
                <a:pos x="158" y="10"/>
              </a:cxn>
              <a:cxn ang="0">
                <a:pos x="151" y="3"/>
              </a:cxn>
              <a:cxn ang="0">
                <a:pos x="134" y="0"/>
              </a:cxn>
              <a:cxn ang="0">
                <a:pos x="86" y="30"/>
              </a:cxn>
              <a:cxn ang="0">
                <a:pos x="65" y="46"/>
              </a:cxn>
              <a:cxn ang="0">
                <a:pos x="48" y="52"/>
              </a:cxn>
              <a:cxn ang="0">
                <a:pos x="46" y="52"/>
              </a:cxn>
              <a:cxn ang="0">
                <a:pos x="46" y="82"/>
              </a:cxn>
              <a:cxn ang="0">
                <a:pos x="42" y="91"/>
              </a:cxn>
              <a:cxn ang="0">
                <a:pos x="35" y="96"/>
              </a:cxn>
              <a:cxn ang="0">
                <a:pos x="17" y="97"/>
              </a:cxn>
              <a:cxn ang="0">
                <a:pos x="8" y="100"/>
              </a:cxn>
              <a:cxn ang="0">
                <a:pos x="1" y="101"/>
              </a:cxn>
              <a:cxn ang="0">
                <a:pos x="1" y="107"/>
              </a:cxn>
              <a:cxn ang="0">
                <a:pos x="5" y="113"/>
              </a:cxn>
              <a:cxn ang="0">
                <a:pos x="10" y="119"/>
              </a:cxn>
              <a:cxn ang="0">
                <a:pos x="12" y="124"/>
              </a:cxn>
              <a:cxn ang="0">
                <a:pos x="17" y="128"/>
              </a:cxn>
              <a:cxn ang="0">
                <a:pos x="22" y="127"/>
              </a:cxn>
              <a:cxn ang="0">
                <a:pos x="23" y="133"/>
              </a:cxn>
              <a:cxn ang="0">
                <a:pos x="28" y="135"/>
              </a:cxn>
              <a:cxn ang="0">
                <a:pos x="32" y="130"/>
              </a:cxn>
              <a:cxn ang="0">
                <a:pos x="35" y="135"/>
              </a:cxn>
              <a:cxn ang="0">
                <a:pos x="40" y="133"/>
              </a:cxn>
              <a:cxn ang="0">
                <a:pos x="45" y="125"/>
              </a:cxn>
              <a:cxn ang="0">
                <a:pos x="48" y="116"/>
              </a:cxn>
              <a:cxn ang="0">
                <a:pos x="58" y="116"/>
              </a:cxn>
              <a:cxn ang="0">
                <a:pos x="65" y="114"/>
              </a:cxn>
              <a:cxn ang="0">
                <a:pos x="74" y="117"/>
              </a:cxn>
              <a:cxn ang="0">
                <a:pos x="80" y="123"/>
              </a:cxn>
              <a:cxn ang="0">
                <a:pos x="89" y="120"/>
              </a:cxn>
              <a:cxn ang="0">
                <a:pos x="98" y="125"/>
              </a:cxn>
              <a:cxn ang="0">
                <a:pos x="109" y="125"/>
              </a:cxn>
              <a:cxn ang="0">
                <a:pos x="117" y="119"/>
              </a:cxn>
              <a:cxn ang="0">
                <a:pos x="132" y="120"/>
              </a:cxn>
              <a:cxn ang="0">
                <a:pos x="141" y="122"/>
              </a:cxn>
              <a:cxn ang="0">
                <a:pos x="149" y="115"/>
              </a:cxn>
              <a:cxn ang="0">
                <a:pos x="151" y="114"/>
              </a:cxn>
              <a:cxn ang="0">
                <a:pos x="151" y="111"/>
              </a:cxn>
              <a:cxn ang="0">
                <a:pos x="153" y="101"/>
              </a:cxn>
              <a:cxn ang="0">
                <a:pos x="171" y="79"/>
              </a:cxn>
              <a:cxn ang="0">
                <a:pos x="172" y="51"/>
              </a:cxn>
              <a:cxn ang="0">
                <a:pos x="174" y="39"/>
              </a:cxn>
              <a:cxn ang="0">
                <a:pos x="172" y="30"/>
              </a:cxn>
              <a:cxn ang="0">
                <a:pos x="168" y="20"/>
              </a:cxn>
            </a:cxnLst>
            <a:rect l="0" t="0" r="r" b="b"/>
            <a:pathLst>
              <a:path w="176" h="137">
                <a:moveTo>
                  <a:pt x="168" y="20"/>
                </a:moveTo>
                <a:cubicBezTo>
                  <a:pt x="168" y="18"/>
                  <a:pt x="167" y="11"/>
                  <a:pt x="167" y="5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8" y="10"/>
                  <a:pt x="156" y="6"/>
                  <a:pt x="151" y="3"/>
                </a:cubicBezTo>
                <a:cubicBezTo>
                  <a:pt x="146" y="0"/>
                  <a:pt x="134" y="0"/>
                  <a:pt x="134" y="0"/>
                </a:cubicBezTo>
                <a:cubicBezTo>
                  <a:pt x="86" y="30"/>
                  <a:pt x="86" y="30"/>
                  <a:pt x="86" y="30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6"/>
                  <a:pt x="52" y="51"/>
                  <a:pt x="48" y="52"/>
                </a:cubicBezTo>
                <a:cubicBezTo>
                  <a:pt x="47" y="52"/>
                  <a:pt x="47" y="52"/>
                  <a:pt x="46" y="52"/>
                </a:cubicBezTo>
                <a:cubicBezTo>
                  <a:pt x="47" y="60"/>
                  <a:pt x="47" y="81"/>
                  <a:pt x="46" y="82"/>
                </a:cubicBezTo>
                <a:cubicBezTo>
                  <a:pt x="44" y="83"/>
                  <a:pt x="43" y="89"/>
                  <a:pt x="42" y="91"/>
                </a:cubicBezTo>
                <a:cubicBezTo>
                  <a:pt x="41" y="92"/>
                  <a:pt x="39" y="96"/>
                  <a:pt x="35" y="96"/>
                </a:cubicBezTo>
                <a:cubicBezTo>
                  <a:pt x="31" y="96"/>
                  <a:pt x="21" y="98"/>
                  <a:pt x="17" y="97"/>
                </a:cubicBezTo>
                <a:cubicBezTo>
                  <a:pt x="13" y="97"/>
                  <a:pt x="10" y="100"/>
                  <a:pt x="8" y="100"/>
                </a:cubicBezTo>
                <a:cubicBezTo>
                  <a:pt x="8" y="101"/>
                  <a:pt x="4" y="101"/>
                  <a:pt x="1" y="101"/>
                </a:cubicBezTo>
                <a:cubicBezTo>
                  <a:pt x="1" y="103"/>
                  <a:pt x="0" y="106"/>
                  <a:pt x="1" y="107"/>
                </a:cubicBezTo>
                <a:cubicBezTo>
                  <a:pt x="2" y="108"/>
                  <a:pt x="3" y="112"/>
                  <a:pt x="5" y="113"/>
                </a:cubicBezTo>
                <a:cubicBezTo>
                  <a:pt x="7" y="115"/>
                  <a:pt x="10" y="117"/>
                  <a:pt x="10" y="119"/>
                </a:cubicBezTo>
                <a:cubicBezTo>
                  <a:pt x="10" y="122"/>
                  <a:pt x="10" y="124"/>
                  <a:pt x="12" y="124"/>
                </a:cubicBezTo>
                <a:cubicBezTo>
                  <a:pt x="14" y="124"/>
                  <a:pt x="15" y="127"/>
                  <a:pt x="17" y="128"/>
                </a:cubicBezTo>
                <a:cubicBezTo>
                  <a:pt x="19" y="128"/>
                  <a:pt x="22" y="126"/>
                  <a:pt x="22" y="127"/>
                </a:cubicBezTo>
                <a:cubicBezTo>
                  <a:pt x="23" y="128"/>
                  <a:pt x="22" y="133"/>
                  <a:pt x="23" y="133"/>
                </a:cubicBezTo>
                <a:cubicBezTo>
                  <a:pt x="24" y="133"/>
                  <a:pt x="26" y="133"/>
                  <a:pt x="28" y="135"/>
                </a:cubicBezTo>
                <a:cubicBezTo>
                  <a:pt x="27" y="132"/>
                  <a:pt x="28" y="129"/>
                  <a:pt x="32" y="130"/>
                </a:cubicBezTo>
                <a:cubicBezTo>
                  <a:pt x="35" y="131"/>
                  <a:pt x="32" y="134"/>
                  <a:pt x="35" y="135"/>
                </a:cubicBezTo>
                <a:cubicBezTo>
                  <a:pt x="38" y="137"/>
                  <a:pt x="40" y="136"/>
                  <a:pt x="40" y="133"/>
                </a:cubicBezTo>
                <a:cubicBezTo>
                  <a:pt x="40" y="131"/>
                  <a:pt x="44" y="126"/>
                  <a:pt x="45" y="125"/>
                </a:cubicBezTo>
                <a:cubicBezTo>
                  <a:pt x="46" y="124"/>
                  <a:pt x="46" y="118"/>
                  <a:pt x="48" y="116"/>
                </a:cubicBezTo>
                <a:cubicBezTo>
                  <a:pt x="50" y="115"/>
                  <a:pt x="56" y="116"/>
                  <a:pt x="58" y="116"/>
                </a:cubicBezTo>
                <a:cubicBezTo>
                  <a:pt x="60" y="117"/>
                  <a:pt x="62" y="112"/>
                  <a:pt x="65" y="114"/>
                </a:cubicBezTo>
                <a:cubicBezTo>
                  <a:pt x="67" y="116"/>
                  <a:pt x="72" y="114"/>
                  <a:pt x="74" y="117"/>
                </a:cubicBezTo>
                <a:cubicBezTo>
                  <a:pt x="76" y="119"/>
                  <a:pt x="77" y="125"/>
                  <a:pt x="80" y="123"/>
                </a:cubicBezTo>
                <a:cubicBezTo>
                  <a:pt x="83" y="121"/>
                  <a:pt x="87" y="120"/>
                  <a:pt x="89" y="120"/>
                </a:cubicBezTo>
                <a:cubicBezTo>
                  <a:pt x="91" y="120"/>
                  <a:pt x="96" y="124"/>
                  <a:pt x="98" y="125"/>
                </a:cubicBezTo>
                <a:cubicBezTo>
                  <a:pt x="100" y="125"/>
                  <a:pt x="107" y="126"/>
                  <a:pt x="109" y="125"/>
                </a:cubicBezTo>
                <a:cubicBezTo>
                  <a:pt x="111" y="123"/>
                  <a:pt x="114" y="119"/>
                  <a:pt x="117" y="119"/>
                </a:cubicBezTo>
                <a:cubicBezTo>
                  <a:pt x="120" y="120"/>
                  <a:pt x="130" y="119"/>
                  <a:pt x="132" y="120"/>
                </a:cubicBezTo>
                <a:cubicBezTo>
                  <a:pt x="134" y="121"/>
                  <a:pt x="138" y="123"/>
                  <a:pt x="141" y="122"/>
                </a:cubicBezTo>
                <a:cubicBezTo>
                  <a:pt x="144" y="121"/>
                  <a:pt x="147" y="115"/>
                  <a:pt x="149" y="115"/>
                </a:cubicBezTo>
                <a:cubicBezTo>
                  <a:pt x="150" y="114"/>
                  <a:pt x="150" y="114"/>
                  <a:pt x="151" y="114"/>
                </a:cubicBezTo>
                <a:cubicBezTo>
                  <a:pt x="151" y="113"/>
                  <a:pt x="151" y="112"/>
                  <a:pt x="151" y="111"/>
                </a:cubicBezTo>
                <a:cubicBezTo>
                  <a:pt x="151" y="105"/>
                  <a:pt x="152" y="107"/>
                  <a:pt x="153" y="101"/>
                </a:cubicBezTo>
                <a:cubicBezTo>
                  <a:pt x="154" y="95"/>
                  <a:pt x="170" y="80"/>
                  <a:pt x="171" y="79"/>
                </a:cubicBezTo>
                <a:cubicBezTo>
                  <a:pt x="172" y="78"/>
                  <a:pt x="172" y="54"/>
                  <a:pt x="172" y="51"/>
                </a:cubicBezTo>
                <a:cubicBezTo>
                  <a:pt x="172" y="47"/>
                  <a:pt x="173" y="43"/>
                  <a:pt x="174" y="39"/>
                </a:cubicBezTo>
                <a:cubicBezTo>
                  <a:pt x="176" y="34"/>
                  <a:pt x="172" y="34"/>
                  <a:pt x="172" y="30"/>
                </a:cubicBezTo>
                <a:cubicBezTo>
                  <a:pt x="173" y="26"/>
                  <a:pt x="168" y="22"/>
                  <a:pt x="168" y="2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4" name="Freeform 36"/>
          <p:cNvSpPr/>
          <p:nvPr>
            <p:custDataLst>
              <p:tags r:id="rId33"/>
            </p:custDataLst>
          </p:nvPr>
        </p:nvSpPr>
        <p:spPr bwMode="auto">
          <a:xfrm>
            <a:off x="5893435" y="4029075"/>
            <a:ext cx="302895" cy="525145"/>
          </a:xfrm>
          <a:custGeom>
            <a:avLst/>
            <a:gdLst/>
            <a:ahLst/>
            <a:cxnLst>
              <a:cxn ang="0">
                <a:pos x="112" y="46"/>
              </a:cxn>
              <a:cxn ang="0">
                <a:pos x="26" y="0"/>
              </a:cxn>
              <a:cxn ang="0">
                <a:pos x="16" y="5"/>
              </a:cxn>
              <a:cxn ang="0">
                <a:pos x="17" y="20"/>
              </a:cxn>
              <a:cxn ang="0">
                <a:pos x="21" y="30"/>
              </a:cxn>
              <a:cxn ang="0">
                <a:pos x="23" y="39"/>
              </a:cxn>
              <a:cxn ang="0">
                <a:pos x="21" y="51"/>
              </a:cxn>
              <a:cxn ang="0">
                <a:pos x="20" y="79"/>
              </a:cxn>
              <a:cxn ang="0">
                <a:pos x="2" y="101"/>
              </a:cxn>
              <a:cxn ang="0">
                <a:pos x="0" y="111"/>
              </a:cxn>
              <a:cxn ang="0">
                <a:pos x="0" y="114"/>
              </a:cxn>
              <a:cxn ang="0">
                <a:pos x="2" y="117"/>
              </a:cxn>
              <a:cxn ang="0">
                <a:pos x="7" y="122"/>
              </a:cxn>
              <a:cxn ang="0">
                <a:pos x="14" y="132"/>
              </a:cxn>
              <a:cxn ang="0">
                <a:pos x="15" y="142"/>
              </a:cxn>
              <a:cxn ang="0">
                <a:pos x="20" y="156"/>
              </a:cxn>
              <a:cxn ang="0">
                <a:pos x="15" y="158"/>
              </a:cxn>
              <a:cxn ang="0">
                <a:pos x="6" y="159"/>
              </a:cxn>
              <a:cxn ang="0">
                <a:pos x="8" y="167"/>
              </a:cxn>
              <a:cxn ang="0">
                <a:pos x="18" y="177"/>
              </a:cxn>
              <a:cxn ang="0">
                <a:pos x="22" y="186"/>
              </a:cxn>
              <a:cxn ang="0">
                <a:pos x="28" y="184"/>
              </a:cxn>
              <a:cxn ang="0">
                <a:pos x="36" y="184"/>
              </a:cxn>
              <a:cxn ang="0">
                <a:pos x="48" y="180"/>
              </a:cxn>
              <a:cxn ang="0">
                <a:pos x="58" y="175"/>
              </a:cxn>
              <a:cxn ang="0">
                <a:pos x="59" y="169"/>
              </a:cxn>
              <a:cxn ang="0">
                <a:pos x="75" y="165"/>
              </a:cxn>
              <a:cxn ang="0">
                <a:pos x="86" y="154"/>
              </a:cxn>
              <a:cxn ang="0">
                <a:pos x="88" y="149"/>
              </a:cxn>
              <a:cxn ang="0">
                <a:pos x="97" y="145"/>
              </a:cxn>
              <a:cxn ang="0">
                <a:pos x="99" y="145"/>
              </a:cxn>
              <a:cxn ang="0">
                <a:pos x="99" y="145"/>
              </a:cxn>
              <a:cxn ang="0">
                <a:pos x="100" y="140"/>
              </a:cxn>
              <a:cxn ang="0">
                <a:pos x="95" y="133"/>
              </a:cxn>
              <a:cxn ang="0">
                <a:pos x="93" y="125"/>
              </a:cxn>
              <a:cxn ang="0">
                <a:pos x="91" y="118"/>
              </a:cxn>
              <a:cxn ang="0">
                <a:pos x="92" y="110"/>
              </a:cxn>
              <a:cxn ang="0">
                <a:pos x="97" y="102"/>
              </a:cxn>
              <a:cxn ang="0">
                <a:pos x="101" y="95"/>
              </a:cxn>
              <a:cxn ang="0">
                <a:pos x="111" y="89"/>
              </a:cxn>
              <a:cxn ang="0">
                <a:pos x="112" y="77"/>
              </a:cxn>
              <a:cxn ang="0">
                <a:pos x="112" y="46"/>
              </a:cxn>
            </a:cxnLst>
            <a:rect l="0" t="0" r="r" b="b"/>
            <a:pathLst>
              <a:path w="113" h="187">
                <a:moveTo>
                  <a:pt x="112" y="46"/>
                </a:moveTo>
                <a:cubicBezTo>
                  <a:pt x="26" y="0"/>
                  <a:pt x="26" y="0"/>
                  <a:pt x="26" y="0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1"/>
                  <a:pt x="17" y="18"/>
                  <a:pt x="17" y="20"/>
                </a:cubicBezTo>
                <a:cubicBezTo>
                  <a:pt x="17" y="22"/>
                  <a:pt x="22" y="26"/>
                  <a:pt x="21" y="30"/>
                </a:cubicBezTo>
                <a:cubicBezTo>
                  <a:pt x="21" y="34"/>
                  <a:pt x="25" y="34"/>
                  <a:pt x="23" y="39"/>
                </a:cubicBezTo>
                <a:cubicBezTo>
                  <a:pt x="22" y="43"/>
                  <a:pt x="21" y="47"/>
                  <a:pt x="21" y="51"/>
                </a:cubicBezTo>
                <a:cubicBezTo>
                  <a:pt x="21" y="54"/>
                  <a:pt x="21" y="78"/>
                  <a:pt x="20" y="79"/>
                </a:cubicBezTo>
                <a:cubicBezTo>
                  <a:pt x="19" y="80"/>
                  <a:pt x="3" y="95"/>
                  <a:pt x="2" y="101"/>
                </a:cubicBezTo>
                <a:cubicBezTo>
                  <a:pt x="1" y="107"/>
                  <a:pt x="0" y="105"/>
                  <a:pt x="0" y="111"/>
                </a:cubicBezTo>
                <a:cubicBezTo>
                  <a:pt x="0" y="112"/>
                  <a:pt x="0" y="113"/>
                  <a:pt x="0" y="114"/>
                </a:cubicBezTo>
                <a:cubicBezTo>
                  <a:pt x="0" y="115"/>
                  <a:pt x="1" y="116"/>
                  <a:pt x="2" y="117"/>
                </a:cubicBezTo>
                <a:cubicBezTo>
                  <a:pt x="4" y="119"/>
                  <a:pt x="4" y="122"/>
                  <a:pt x="7" y="122"/>
                </a:cubicBezTo>
                <a:cubicBezTo>
                  <a:pt x="10" y="122"/>
                  <a:pt x="14" y="129"/>
                  <a:pt x="14" y="132"/>
                </a:cubicBezTo>
                <a:cubicBezTo>
                  <a:pt x="14" y="135"/>
                  <a:pt x="16" y="137"/>
                  <a:pt x="15" y="142"/>
                </a:cubicBezTo>
                <a:cubicBezTo>
                  <a:pt x="15" y="148"/>
                  <a:pt x="18" y="155"/>
                  <a:pt x="20" y="156"/>
                </a:cubicBezTo>
                <a:cubicBezTo>
                  <a:pt x="22" y="157"/>
                  <a:pt x="19" y="158"/>
                  <a:pt x="15" y="158"/>
                </a:cubicBezTo>
                <a:cubicBezTo>
                  <a:pt x="11" y="158"/>
                  <a:pt x="6" y="158"/>
                  <a:pt x="6" y="159"/>
                </a:cubicBezTo>
                <a:cubicBezTo>
                  <a:pt x="6" y="161"/>
                  <a:pt x="4" y="163"/>
                  <a:pt x="8" y="167"/>
                </a:cubicBezTo>
                <a:cubicBezTo>
                  <a:pt x="13" y="171"/>
                  <a:pt x="16" y="173"/>
                  <a:pt x="18" y="177"/>
                </a:cubicBezTo>
                <a:cubicBezTo>
                  <a:pt x="19" y="181"/>
                  <a:pt x="21" y="185"/>
                  <a:pt x="22" y="186"/>
                </a:cubicBezTo>
                <a:cubicBezTo>
                  <a:pt x="23" y="187"/>
                  <a:pt x="26" y="187"/>
                  <a:pt x="28" y="184"/>
                </a:cubicBezTo>
                <a:cubicBezTo>
                  <a:pt x="31" y="180"/>
                  <a:pt x="33" y="187"/>
                  <a:pt x="36" y="184"/>
                </a:cubicBezTo>
                <a:cubicBezTo>
                  <a:pt x="38" y="181"/>
                  <a:pt x="46" y="181"/>
                  <a:pt x="48" y="180"/>
                </a:cubicBezTo>
                <a:cubicBezTo>
                  <a:pt x="50" y="179"/>
                  <a:pt x="56" y="176"/>
                  <a:pt x="58" y="175"/>
                </a:cubicBezTo>
                <a:cubicBezTo>
                  <a:pt x="60" y="173"/>
                  <a:pt x="56" y="170"/>
                  <a:pt x="59" y="169"/>
                </a:cubicBezTo>
                <a:cubicBezTo>
                  <a:pt x="62" y="167"/>
                  <a:pt x="71" y="170"/>
                  <a:pt x="75" y="165"/>
                </a:cubicBezTo>
                <a:cubicBezTo>
                  <a:pt x="78" y="161"/>
                  <a:pt x="84" y="156"/>
                  <a:pt x="86" y="154"/>
                </a:cubicBezTo>
                <a:cubicBezTo>
                  <a:pt x="87" y="152"/>
                  <a:pt x="86" y="151"/>
                  <a:pt x="88" y="149"/>
                </a:cubicBezTo>
                <a:cubicBezTo>
                  <a:pt x="90" y="146"/>
                  <a:pt x="95" y="144"/>
                  <a:pt x="97" y="145"/>
                </a:cubicBezTo>
                <a:cubicBezTo>
                  <a:pt x="98" y="145"/>
                  <a:pt x="99" y="145"/>
                  <a:pt x="99" y="145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100" y="140"/>
                  <a:pt x="100" y="140"/>
                  <a:pt x="100" y="140"/>
                </a:cubicBezTo>
                <a:cubicBezTo>
                  <a:pt x="100" y="140"/>
                  <a:pt x="95" y="137"/>
                  <a:pt x="95" y="133"/>
                </a:cubicBezTo>
                <a:cubicBezTo>
                  <a:pt x="95" y="129"/>
                  <a:pt x="96" y="125"/>
                  <a:pt x="93" y="125"/>
                </a:cubicBezTo>
                <a:cubicBezTo>
                  <a:pt x="89" y="125"/>
                  <a:pt x="89" y="121"/>
                  <a:pt x="91" y="118"/>
                </a:cubicBezTo>
                <a:cubicBezTo>
                  <a:pt x="94" y="116"/>
                  <a:pt x="87" y="110"/>
                  <a:pt x="92" y="110"/>
                </a:cubicBezTo>
                <a:cubicBezTo>
                  <a:pt x="97" y="110"/>
                  <a:pt x="93" y="102"/>
                  <a:pt x="97" y="102"/>
                </a:cubicBezTo>
                <a:cubicBezTo>
                  <a:pt x="100" y="101"/>
                  <a:pt x="101" y="98"/>
                  <a:pt x="101" y="95"/>
                </a:cubicBezTo>
                <a:cubicBezTo>
                  <a:pt x="101" y="91"/>
                  <a:pt x="109" y="89"/>
                  <a:pt x="111" y="89"/>
                </a:cubicBezTo>
                <a:cubicBezTo>
                  <a:pt x="113" y="88"/>
                  <a:pt x="112" y="77"/>
                  <a:pt x="112" y="77"/>
                </a:cubicBezTo>
                <a:lnTo>
                  <a:pt x="112" y="46"/>
                </a:ln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5" name="Freeform 37"/>
          <p:cNvSpPr/>
          <p:nvPr>
            <p:custDataLst>
              <p:tags r:id="rId34"/>
            </p:custDataLst>
          </p:nvPr>
        </p:nvSpPr>
        <p:spPr bwMode="auto">
          <a:xfrm>
            <a:off x="6211570" y="3736975"/>
            <a:ext cx="331470" cy="345440"/>
          </a:xfrm>
          <a:custGeom>
            <a:avLst/>
            <a:gdLst/>
            <a:ahLst/>
            <a:cxnLst>
              <a:cxn ang="0">
                <a:pos x="115" y="27"/>
              </a:cxn>
              <a:cxn ang="0">
                <a:pos x="107" y="7"/>
              </a:cxn>
              <a:cxn ang="0">
                <a:pos x="106" y="9"/>
              </a:cxn>
              <a:cxn ang="0">
                <a:pos x="94" y="8"/>
              </a:cxn>
              <a:cxn ang="0">
                <a:pos x="80" y="5"/>
              </a:cxn>
              <a:cxn ang="0">
                <a:pos x="56" y="9"/>
              </a:cxn>
              <a:cxn ang="0">
                <a:pos x="44" y="10"/>
              </a:cxn>
              <a:cxn ang="0">
                <a:pos x="23" y="4"/>
              </a:cxn>
              <a:cxn ang="0">
                <a:pos x="6" y="0"/>
              </a:cxn>
              <a:cxn ang="0">
                <a:pos x="5" y="3"/>
              </a:cxn>
              <a:cxn ang="0">
                <a:pos x="4" y="17"/>
              </a:cxn>
              <a:cxn ang="0">
                <a:pos x="4" y="33"/>
              </a:cxn>
              <a:cxn ang="0">
                <a:pos x="4" y="120"/>
              </a:cxn>
              <a:cxn ang="0">
                <a:pos x="72" y="120"/>
              </a:cxn>
              <a:cxn ang="0">
                <a:pos x="76" y="118"/>
              </a:cxn>
              <a:cxn ang="0">
                <a:pos x="82" y="120"/>
              </a:cxn>
              <a:cxn ang="0">
                <a:pos x="96" y="120"/>
              </a:cxn>
              <a:cxn ang="0">
                <a:pos x="102" y="123"/>
              </a:cxn>
              <a:cxn ang="0">
                <a:pos x="109" y="118"/>
              </a:cxn>
              <a:cxn ang="0">
                <a:pos x="116" y="110"/>
              </a:cxn>
              <a:cxn ang="0">
                <a:pos x="122" y="106"/>
              </a:cxn>
              <a:cxn ang="0">
                <a:pos x="123" y="105"/>
              </a:cxn>
              <a:cxn ang="0">
                <a:pos x="123" y="101"/>
              </a:cxn>
              <a:cxn ang="0">
                <a:pos x="118" y="88"/>
              </a:cxn>
              <a:cxn ang="0">
                <a:pos x="106" y="65"/>
              </a:cxn>
              <a:cxn ang="0">
                <a:pos x="100" y="54"/>
              </a:cxn>
              <a:cxn ang="0">
                <a:pos x="93" y="41"/>
              </a:cxn>
              <a:cxn ang="0">
                <a:pos x="87" y="20"/>
              </a:cxn>
              <a:cxn ang="0">
                <a:pos x="95" y="35"/>
              </a:cxn>
              <a:cxn ang="0">
                <a:pos x="106" y="50"/>
              </a:cxn>
              <a:cxn ang="0">
                <a:pos x="113" y="34"/>
              </a:cxn>
              <a:cxn ang="0">
                <a:pos x="113" y="34"/>
              </a:cxn>
              <a:cxn ang="0">
                <a:pos x="114" y="31"/>
              </a:cxn>
              <a:cxn ang="0">
                <a:pos x="115" y="27"/>
              </a:cxn>
            </a:cxnLst>
            <a:rect l="0" t="0" r="r" b="b"/>
            <a:pathLst>
              <a:path w="124" h="123">
                <a:moveTo>
                  <a:pt x="115" y="27"/>
                </a:moveTo>
                <a:cubicBezTo>
                  <a:pt x="107" y="7"/>
                  <a:pt x="107" y="7"/>
                  <a:pt x="107" y="7"/>
                </a:cubicBezTo>
                <a:cubicBezTo>
                  <a:pt x="107" y="8"/>
                  <a:pt x="106" y="8"/>
                  <a:pt x="106" y="9"/>
                </a:cubicBezTo>
                <a:cubicBezTo>
                  <a:pt x="105" y="10"/>
                  <a:pt x="99" y="7"/>
                  <a:pt x="94" y="8"/>
                </a:cubicBezTo>
                <a:cubicBezTo>
                  <a:pt x="89" y="9"/>
                  <a:pt x="85" y="7"/>
                  <a:pt x="80" y="5"/>
                </a:cubicBezTo>
                <a:cubicBezTo>
                  <a:pt x="75" y="2"/>
                  <a:pt x="59" y="6"/>
                  <a:pt x="56" y="9"/>
                </a:cubicBezTo>
                <a:cubicBezTo>
                  <a:pt x="54" y="12"/>
                  <a:pt x="49" y="12"/>
                  <a:pt x="44" y="10"/>
                </a:cubicBezTo>
                <a:cubicBezTo>
                  <a:pt x="39" y="8"/>
                  <a:pt x="32" y="5"/>
                  <a:pt x="23" y="4"/>
                </a:cubicBezTo>
                <a:cubicBezTo>
                  <a:pt x="14" y="3"/>
                  <a:pt x="8" y="2"/>
                  <a:pt x="6" y="0"/>
                </a:cubicBezTo>
                <a:cubicBezTo>
                  <a:pt x="6" y="1"/>
                  <a:pt x="5" y="2"/>
                  <a:pt x="5" y="3"/>
                </a:cubicBezTo>
                <a:cubicBezTo>
                  <a:pt x="2" y="10"/>
                  <a:pt x="7" y="12"/>
                  <a:pt x="4" y="17"/>
                </a:cubicBezTo>
                <a:cubicBezTo>
                  <a:pt x="0" y="21"/>
                  <a:pt x="4" y="26"/>
                  <a:pt x="4" y="33"/>
                </a:cubicBezTo>
                <a:cubicBezTo>
                  <a:pt x="4" y="39"/>
                  <a:pt x="4" y="89"/>
                  <a:pt x="4" y="120"/>
                </a:cubicBezTo>
                <a:cubicBezTo>
                  <a:pt x="72" y="120"/>
                  <a:pt x="72" y="120"/>
                  <a:pt x="72" y="120"/>
                </a:cubicBezTo>
                <a:cubicBezTo>
                  <a:pt x="72" y="120"/>
                  <a:pt x="74" y="119"/>
                  <a:pt x="76" y="118"/>
                </a:cubicBezTo>
                <a:cubicBezTo>
                  <a:pt x="78" y="116"/>
                  <a:pt x="82" y="120"/>
                  <a:pt x="82" y="120"/>
                </a:cubicBezTo>
                <a:cubicBezTo>
                  <a:pt x="96" y="120"/>
                  <a:pt x="96" y="120"/>
                  <a:pt x="96" y="120"/>
                </a:cubicBezTo>
                <a:cubicBezTo>
                  <a:pt x="96" y="120"/>
                  <a:pt x="99" y="123"/>
                  <a:pt x="102" y="123"/>
                </a:cubicBezTo>
                <a:cubicBezTo>
                  <a:pt x="106" y="123"/>
                  <a:pt x="104" y="118"/>
                  <a:pt x="109" y="118"/>
                </a:cubicBezTo>
                <a:cubicBezTo>
                  <a:pt x="114" y="118"/>
                  <a:pt x="113" y="110"/>
                  <a:pt x="116" y="110"/>
                </a:cubicBezTo>
                <a:cubicBezTo>
                  <a:pt x="120" y="110"/>
                  <a:pt x="119" y="110"/>
                  <a:pt x="122" y="106"/>
                </a:cubicBezTo>
                <a:cubicBezTo>
                  <a:pt x="122" y="105"/>
                  <a:pt x="123" y="105"/>
                  <a:pt x="123" y="105"/>
                </a:cubicBezTo>
                <a:cubicBezTo>
                  <a:pt x="122" y="104"/>
                  <a:pt x="122" y="102"/>
                  <a:pt x="123" y="101"/>
                </a:cubicBezTo>
                <a:cubicBezTo>
                  <a:pt x="124" y="95"/>
                  <a:pt x="120" y="96"/>
                  <a:pt x="118" y="88"/>
                </a:cubicBezTo>
                <a:cubicBezTo>
                  <a:pt x="115" y="81"/>
                  <a:pt x="106" y="69"/>
                  <a:pt x="106" y="65"/>
                </a:cubicBezTo>
                <a:cubicBezTo>
                  <a:pt x="105" y="61"/>
                  <a:pt x="100" y="58"/>
                  <a:pt x="100" y="54"/>
                </a:cubicBezTo>
                <a:cubicBezTo>
                  <a:pt x="100" y="49"/>
                  <a:pt x="98" y="48"/>
                  <a:pt x="93" y="41"/>
                </a:cubicBezTo>
                <a:cubicBezTo>
                  <a:pt x="87" y="34"/>
                  <a:pt x="86" y="21"/>
                  <a:pt x="87" y="20"/>
                </a:cubicBezTo>
                <a:cubicBezTo>
                  <a:pt x="89" y="20"/>
                  <a:pt x="93" y="31"/>
                  <a:pt x="95" y="35"/>
                </a:cubicBezTo>
                <a:cubicBezTo>
                  <a:pt x="97" y="39"/>
                  <a:pt x="102" y="50"/>
                  <a:pt x="106" y="50"/>
                </a:cubicBezTo>
                <a:cubicBezTo>
                  <a:pt x="110" y="50"/>
                  <a:pt x="112" y="33"/>
                  <a:pt x="113" y="3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4" y="31"/>
                  <a:pt x="114" y="31"/>
                  <a:pt x="114" y="31"/>
                </a:cubicBezTo>
                <a:lnTo>
                  <a:pt x="115" y="27"/>
                </a:lnTo>
                <a:close/>
              </a:path>
            </a:pathLst>
          </a:custGeom>
          <a:solidFill>
            <a:srgbClr val="92D05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66" name="Freeform 38"/>
          <p:cNvSpPr/>
          <p:nvPr>
            <p:custDataLst>
              <p:tags r:id="rId35"/>
            </p:custDataLst>
          </p:nvPr>
        </p:nvSpPr>
        <p:spPr bwMode="auto">
          <a:xfrm>
            <a:off x="5749290" y="4718050"/>
            <a:ext cx="171450" cy="198755"/>
          </a:xfrm>
          <a:custGeom>
            <a:avLst/>
            <a:gdLst/>
            <a:ahLst/>
            <a:cxnLst>
              <a:cxn ang="0">
                <a:pos x="32" y="67"/>
              </a:cxn>
              <a:cxn ang="0">
                <a:pos x="34" y="58"/>
              </a:cxn>
              <a:cxn ang="0">
                <a:pos x="41" y="53"/>
              </a:cxn>
              <a:cxn ang="0">
                <a:pos x="45" y="47"/>
              </a:cxn>
              <a:cxn ang="0">
                <a:pos x="52" y="54"/>
              </a:cxn>
              <a:cxn ang="0">
                <a:pos x="60" y="56"/>
              </a:cxn>
              <a:cxn ang="0">
                <a:pos x="64" y="42"/>
              </a:cxn>
              <a:cxn ang="0">
                <a:pos x="61" y="30"/>
              </a:cxn>
              <a:cxn ang="0">
                <a:pos x="59" y="21"/>
              </a:cxn>
              <a:cxn ang="0">
                <a:pos x="60" y="12"/>
              </a:cxn>
              <a:cxn ang="0">
                <a:pos x="49" y="12"/>
              </a:cxn>
              <a:cxn ang="0">
                <a:pos x="50" y="1"/>
              </a:cxn>
              <a:cxn ang="0">
                <a:pos x="33" y="0"/>
              </a:cxn>
              <a:cxn ang="0">
                <a:pos x="31" y="1"/>
              </a:cxn>
              <a:cxn ang="0">
                <a:pos x="31" y="15"/>
              </a:cxn>
              <a:cxn ang="0">
                <a:pos x="15" y="16"/>
              </a:cxn>
              <a:cxn ang="0">
                <a:pos x="10" y="16"/>
              </a:cxn>
              <a:cxn ang="0">
                <a:pos x="8" y="19"/>
              </a:cxn>
              <a:cxn ang="0">
                <a:pos x="13" y="25"/>
              </a:cxn>
              <a:cxn ang="0">
                <a:pos x="7" y="29"/>
              </a:cxn>
              <a:cxn ang="0">
                <a:pos x="2" y="36"/>
              </a:cxn>
              <a:cxn ang="0">
                <a:pos x="8" y="46"/>
              </a:cxn>
              <a:cxn ang="0">
                <a:pos x="16" y="57"/>
              </a:cxn>
              <a:cxn ang="0">
                <a:pos x="27" y="71"/>
              </a:cxn>
              <a:cxn ang="0">
                <a:pos x="32" y="67"/>
              </a:cxn>
            </a:cxnLst>
            <a:rect l="0" t="0" r="r" b="b"/>
            <a:pathLst>
              <a:path w="64" h="71">
                <a:moveTo>
                  <a:pt x="32" y="67"/>
                </a:moveTo>
                <a:cubicBezTo>
                  <a:pt x="38" y="67"/>
                  <a:pt x="36" y="64"/>
                  <a:pt x="34" y="58"/>
                </a:cubicBezTo>
                <a:cubicBezTo>
                  <a:pt x="32" y="53"/>
                  <a:pt x="37" y="53"/>
                  <a:pt x="41" y="53"/>
                </a:cubicBezTo>
                <a:cubicBezTo>
                  <a:pt x="44" y="53"/>
                  <a:pt x="43" y="47"/>
                  <a:pt x="45" y="47"/>
                </a:cubicBezTo>
                <a:cubicBezTo>
                  <a:pt x="48" y="47"/>
                  <a:pt x="49" y="55"/>
                  <a:pt x="52" y="54"/>
                </a:cubicBezTo>
                <a:cubicBezTo>
                  <a:pt x="55" y="53"/>
                  <a:pt x="57" y="56"/>
                  <a:pt x="60" y="56"/>
                </a:cubicBezTo>
                <a:cubicBezTo>
                  <a:pt x="64" y="55"/>
                  <a:pt x="64" y="48"/>
                  <a:pt x="64" y="42"/>
                </a:cubicBezTo>
                <a:cubicBezTo>
                  <a:pt x="64" y="37"/>
                  <a:pt x="64" y="33"/>
                  <a:pt x="61" y="30"/>
                </a:cubicBezTo>
                <a:cubicBezTo>
                  <a:pt x="57" y="28"/>
                  <a:pt x="55" y="23"/>
                  <a:pt x="59" y="21"/>
                </a:cubicBezTo>
                <a:cubicBezTo>
                  <a:pt x="63" y="19"/>
                  <a:pt x="64" y="15"/>
                  <a:pt x="60" y="12"/>
                </a:cubicBezTo>
                <a:cubicBezTo>
                  <a:pt x="57" y="10"/>
                  <a:pt x="49" y="15"/>
                  <a:pt x="49" y="12"/>
                </a:cubicBezTo>
                <a:cubicBezTo>
                  <a:pt x="49" y="11"/>
                  <a:pt x="50" y="5"/>
                  <a:pt x="50" y="1"/>
                </a:cubicBezTo>
                <a:cubicBezTo>
                  <a:pt x="42" y="0"/>
                  <a:pt x="33" y="0"/>
                  <a:pt x="33" y="0"/>
                </a:cubicBezTo>
                <a:cubicBezTo>
                  <a:pt x="31" y="1"/>
                  <a:pt x="31" y="1"/>
                  <a:pt x="31" y="1"/>
                </a:cubicBezTo>
                <a:cubicBezTo>
                  <a:pt x="32" y="9"/>
                  <a:pt x="31" y="15"/>
                  <a:pt x="31" y="15"/>
                </a:cubicBezTo>
                <a:cubicBezTo>
                  <a:pt x="31" y="15"/>
                  <a:pt x="18" y="16"/>
                  <a:pt x="15" y="16"/>
                </a:cubicBezTo>
                <a:cubicBezTo>
                  <a:pt x="15" y="16"/>
                  <a:pt x="13" y="16"/>
                  <a:pt x="10" y="16"/>
                </a:cubicBezTo>
                <a:cubicBezTo>
                  <a:pt x="10" y="17"/>
                  <a:pt x="9" y="18"/>
                  <a:pt x="8" y="19"/>
                </a:cubicBezTo>
                <a:cubicBezTo>
                  <a:pt x="7" y="20"/>
                  <a:pt x="12" y="22"/>
                  <a:pt x="13" y="25"/>
                </a:cubicBezTo>
                <a:cubicBezTo>
                  <a:pt x="14" y="27"/>
                  <a:pt x="6" y="26"/>
                  <a:pt x="7" y="29"/>
                </a:cubicBezTo>
                <a:cubicBezTo>
                  <a:pt x="7" y="32"/>
                  <a:pt x="4" y="35"/>
                  <a:pt x="2" y="36"/>
                </a:cubicBezTo>
                <a:cubicBezTo>
                  <a:pt x="0" y="38"/>
                  <a:pt x="7" y="44"/>
                  <a:pt x="8" y="46"/>
                </a:cubicBezTo>
                <a:cubicBezTo>
                  <a:pt x="8" y="49"/>
                  <a:pt x="9" y="51"/>
                  <a:pt x="16" y="57"/>
                </a:cubicBezTo>
                <a:cubicBezTo>
                  <a:pt x="22" y="63"/>
                  <a:pt x="19" y="64"/>
                  <a:pt x="27" y="71"/>
                </a:cubicBezTo>
                <a:cubicBezTo>
                  <a:pt x="28" y="69"/>
                  <a:pt x="30" y="67"/>
                  <a:pt x="32" y="6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7" name="Freeform 39"/>
          <p:cNvSpPr/>
          <p:nvPr>
            <p:custDataLst>
              <p:tags r:id="rId36"/>
            </p:custDataLst>
          </p:nvPr>
        </p:nvSpPr>
        <p:spPr bwMode="auto">
          <a:xfrm>
            <a:off x="5767070" y="4720590"/>
            <a:ext cx="66675" cy="41910"/>
          </a:xfrm>
          <a:custGeom>
            <a:avLst/>
            <a:gdLst/>
            <a:ahLst/>
            <a:cxnLst>
              <a:cxn ang="0">
                <a:pos x="24" y="14"/>
              </a:cxn>
              <a:cxn ang="0">
                <a:pos x="24" y="0"/>
              </a:cxn>
              <a:cxn ang="0">
                <a:pos x="22" y="0"/>
              </a:cxn>
              <a:cxn ang="0">
                <a:pos x="6" y="0"/>
              </a:cxn>
              <a:cxn ang="0">
                <a:pos x="6" y="1"/>
              </a:cxn>
              <a:cxn ang="0">
                <a:pos x="3" y="8"/>
              </a:cxn>
              <a:cxn ang="0">
                <a:pos x="3" y="13"/>
              </a:cxn>
              <a:cxn ang="0">
                <a:pos x="3" y="15"/>
              </a:cxn>
              <a:cxn ang="0">
                <a:pos x="8" y="15"/>
              </a:cxn>
              <a:cxn ang="0">
                <a:pos x="24" y="14"/>
              </a:cxn>
            </a:cxnLst>
            <a:rect l="0" t="0" r="r" b="b"/>
            <a:pathLst>
              <a:path w="25" h="15">
                <a:moveTo>
                  <a:pt x="24" y="14"/>
                </a:moveTo>
                <a:cubicBezTo>
                  <a:pt x="24" y="14"/>
                  <a:pt x="25" y="8"/>
                  <a:pt x="24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1"/>
                  <a:pt x="6" y="1"/>
                </a:cubicBezTo>
                <a:cubicBezTo>
                  <a:pt x="8" y="3"/>
                  <a:pt x="7" y="7"/>
                  <a:pt x="3" y="8"/>
                </a:cubicBezTo>
                <a:cubicBezTo>
                  <a:pt x="0" y="9"/>
                  <a:pt x="0" y="12"/>
                  <a:pt x="3" y="13"/>
                </a:cubicBezTo>
                <a:cubicBezTo>
                  <a:pt x="5" y="13"/>
                  <a:pt x="4" y="14"/>
                  <a:pt x="3" y="15"/>
                </a:cubicBezTo>
                <a:cubicBezTo>
                  <a:pt x="6" y="15"/>
                  <a:pt x="8" y="15"/>
                  <a:pt x="8" y="15"/>
                </a:cubicBezTo>
                <a:cubicBezTo>
                  <a:pt x="11" y="15"/>
                  <a:pt x="24" y="14"/>
                  <a:pt x="24" y="1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8" name="Freeform 40"/>
          <p:cNvSpPr/>
          <p:nvPr>
            <p:custDataLst>
              <p:tags r:id="rId37"/>
            </p:custDataLst>
          </p:nvPr>
        </p:nvSpPr>
        <p:spPr bwMode="auto">
          <a:xfrm>
            <a:off x="5820410" y="4671060"/>
            <a:ext cx="215900" cy="278130"/>
          </a:xfrm>
          <a:custGeom>
            <a:avLst/>
            <a:gdLst/>
            <a:ahLst/>
            <a:cxnLst>
              <a:cxn ang="0">
                <a:pos x="21" y="94"/>
              </a:cxn>
              <a:cxn ang="0">
                <a:pos x="29" y="95"/>
              </a:cxn>
              <a:cxn ang="0">
                <a:pos x="38" y="95"/>
              </a:cxn>
              <a:cxn ang="0">
                <a:pos x="43" y="95"/>
              </a:cxn>
              <a:cxn ang="0">
                <a:pos x="50" y="88"/>
              </a:cxn>
              <a:cxn ang="0">
                <a:pos x="54" y="80"/>
              </a:cxn>
              <a:cxn ang="0">
                <a:pos x="55" y="61"/>
              </a:cxn>
              <a:cxn ang="0">
                <a:pos x="64" y="49"/>
              </a:cxn>
              <a:cxn ang="0">
                <a:pos x="73" y="25"/>
              </a:cxn>
              <a:cxn ang="0">
                <a:pos x="77" y="13"/>
              </a:cxn>
              <a:cxn ang="0">
                <a:pos x="79" y="1"/>
              </a:cxn>
              <a:cxn ang="0">
                <a:pos x="79" y="1"/>
              </a:cxn>
              <a:cxn ang="0">
                <a:pos x="69" y="0"/>
              </a:cxn>
              <a:cxn ang="0">
                <a:pos x="64" y="1"/>
              </a:cxn>
              <a:cxn ang="0">
                <a:pos x="58" y="3"/>
              </a:cxn>
              <a:cxn ang="0">
                <a:pos x="56" y="11"/>
              </a:cxn>
              <a:cxn ang="0">
                <a:pos x="52" y="22"/>
              </a:cxn>
              <a:cxn ang="0">
                <a:pos x="36" y="17"/>
              </a:cxn>
              <a:cxn ang="0">
                <a:pos x="23" y="17"/>
              </a:cxn>
              <a:cxn ang="0">
                <a:pos x="22" y="28"/>
              </a:cxn>
              <a:cxn ang="0">
                <a:pos x="33" y="28"/>
              </a:cxn>
              <a:cxn ang="0">
                <a:pos x="32" y="37"/>
              </a:cxn>
              <a:cxn ang="0">
                <a:pos x="34" y="46"/>
              </a:cxn>
              <a:cxn ang="0">
                <a:pos x="37" y="58"/>
              </a:cxn>
              <a:cxn ang="0">
                <a:pos x="33" y="72"/>
              </a:cxn>
              <a:cxn ang="0">
                <a:pos x="25" y="70"/>
              </a:cxn>
              <a:cxn ang="0">
                <a:pos x="18" y="63"/>
              </a:cxn>
              <a:cxn ang="0">
                <a:pos x="14" y="69"/>
              </a:cxn>
              <a:cxn ang="0">
                <a:pos x="7" y="74"/>
              </a:cxn>
              <a:cxn ang="0">
                <a:pos x="5" y="83"/>
              </a:cxn>
              <a:cxn ang="0">
                <a:pos x="0" y="87"/>
              </a:cxn>
              <a:cxn ang="0">
                <a:pos x="1" y="88"/>
              </a:cxn>
              <a:cxn ang="0">
                <a:pos x="11" y="99"/>
              </a:cxn>
              <a:cxn ang="0">
                <a:pos x="21" y="94"/>
              </a:cxn>
            </a:cxnLst>
            <a:rect l="0" t="0" r="r" b="b"/>
            <a:pathLst>
              <a:path w="80" h="99">
                <a:moveTo>
                  <a:pt x="21" y="94"/>
                </a:moveTo>
                <a:cubicBezTo>
                  <a:pt x="23" y="95"/>
                  <a:pt x="25" y="98"/>
                  <a:pt x="29" y="95"/>
                </a:cubicBezTo>
                <a:cubicBezTo>
                  <a:pt x="33" y="91"/>
                  <a:pt x="38" y="92"/>
                  <a:pt x="38" y="95"/>
                </a:cubicBezTo>
                <a:cubicBezTo>
                  <a:pt x="38" y="99"/>
                  <a:pt x="39" y="98"/>
                  <a:pt x="43" y="95"/>
                </a:cubicBezTo>
                <a:cubicBezTo>
                  <a:pt x="46" y="91"/>
                  <a:pt x="50" y="95"/>
                  <a:pt x="50" y="88"/>
                </a:cubicBezTo>
                <a:cubicBezTo>
                  <a:pt x="50" y="81"/>
                  <a:pt x="54" y="88"/>
                  <a:pt x="54" y="80"/>
                </a:cubicBezTo>
                <a:cubicBezTo>
                  <a:pt x="54" y="72"/>
                  <a:pt x="55" y="65"/>
                  <a:pt x="55" y="61"/>
                </a:cubicBezTo>
                <a:cubicBezTo>
                  <a:pt x="55" y="58"/>
                  <a:pt x="64" y="54"/>
                  <a:pt x="64" y="49"/>
                </a:cubicBezTo>
                <a:cubicBezTo>
                  <a:pt x="64" y="43"/>
                  <a:pt x="73" y="32"/>
                  <a:pt x="73" y="25"/>
                </a:cubicBezTo>
                <a:cubicBezTo>
                  <a:pt x="73" y="18"/>
                  <a:pt x="75" y="16"/>
                  <a:pt x="77" y="13"/>
                </a:cubicBezTo>
                <a:cubicBezTo>
                  <a:pt x="78" y="11"/>
                  <a:pt x="80" y="6"/>
                  <a:pt x="79" y="1"/>
                </a:cubicBezTo>
                <a:cubicBezTo>
                  <a:pt x="79" y="1"/>
                  <a:pt x="79" y="1"/>
                  <a:pt x="79" y="1"/>
                </a:cubicBezTo>
                <a:cubicBezTo>
                  <a:pt x="69" y="0"/>
                  <a:pt x="69" y="0"/>
                  <a:pt x="69" y="0"/>
                </a:cubicBezTo>
                <a:cubicBezTo>
                  <a:pt x="64" y="1"/>
                  <a:pt x="64" y="1"/>
                  <a:pt x="64" y="1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9" y="8"/>
                  <a:pt x="56" y="11"/>
                </a:cubicBezTo>
                <a:cubicBezTo>
                  <a:pt x="53" y="15"/>
                  <a:pt x="52" y="22"/>
                  <a:pt x="52" y="22"/>
                </a:cubicBezTo>
                <a:cubicBezTo>
                  <a:pt x="52" y="22"/>
                  <a:pt x="40" y="16"/>
                  <a:pt x="36" y="17"/>
                </a:cubicBezTo>
                <a:cubicBezTo>
                  <a:pt x="35" y="17"/>
                  <a:pt x="29" y="17"/>
                  <a:pt x="23" y="17"/>
                </a:cubicBezTo>
                <a:cubicBezTo>
                  <a:pt x="23" y="21"/>
                  <a:pt x="22" y="27"/>
                  <a:pt x="22" y="28"/>
                </a:cubicBezTo>
                <a:cubicBezTo>
                  <a:pt x="22" y="31"/>
                  <a:pt x="30" y="26"/>
                  <a:pt x="33" y="28"/>
                </a:cubicBezTo>
                <a:cubicBezTo>
                  <a:pt x="37" y="31"/>
                  <a:pt x="36" y="35"/>
                  <a:pt x="32" y="37"/>
                </a:cubicBezTo>
                <a:cubicBezTo>
                  <a:pt x="28" y="39"/>
                  <a:pt x="30" y="44"/>
                  <a:pt x="34" y="46"/>
                </a:cubicBezTo>
                <a:cubicBezTo>
                  <a:pt x="37" y="49"/>
                  <a:pt x="37" y="53"/>
                  <a:pt x="37" y="58"/>
                </a:cubicBezTo>
                <a:cubicBezTo>
                  <a:pt x="37" y="64"/>
                  <a:pt x="37" y="71"/>
                  <a:pt x="33" y="72"/>
                </a:cubicBezTo>
                <a:cubicBezTo>
                  <a:pt x="30" y="72"/>
                  <a:pt x="28" y="69"/>
                  <a:pt x="25" y="70"/>
                </a:cubicBezTo>
                <a:cubicBezTo>
                  <a:pt x="22" y="71"/>
                  <a:pt x="21" y="63"/>
                  <a:pt x="18" y="63"/>
                </a:cubicBezTo>
                <a:cubicBezTo>
                  <a:pt x="16" y="63"/>
                  <a:pt x="17" y="69"/>
                  <a:pt x="14" y="69"/>
                </a:cubicBezTo>
                <a:cubicBezTo>
                  <a:pt x="10" y="69"/>
                  <a:pt x="5" y="69"/>
                  <a:pt x="7" y="74"/>
                </a:cubicBezTo>
                <a:cubicBezTo>
                  <a:pt x="9" y="80"/>
                  <a:pt x="11" y="83"/>
                  <a:pt x="5" y="83"/>
                </a:cubicBezTo>
                <a:cubicBezTo>
                  <a:pt x="3" y="83"/>
                  <a:pt x="1" y="85"/>
                  <a:pt x="0" y="87"/>
                </a:cubicBezTo>
                <a:cubicBezTo>
                  <a:pt x="0" y="87"/>
                  <a:pt x="1" y="87"/>
                  <a:pt x="1" y="88"/>
                </a:cubicBezTo>
                <a:cubicBezTo>
                  <a:pt x="6" y="91"/>
                  <a:pt x="9" y="95"/>
                  <a:pt x="11" y="99"/>
                </a:cubicBezTo>
                <a:cubicBezTo>
                  <a:pt x="15" y="96"/>
                  <a:pt x="20" y="93"/>
                  <a:pt x="21" y="9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9" name="Freeform 41"/>
          <p:cNvSpPr/>
          <p:nvPr>
            <p:custDataLst>
              <p:tags r:id="rId38"/>
            </p:custDataLst>
          </p:nvPr>
        </p:nvSpPr>
        <p:spPr bwMode="auto">
          <a:xfrm>
            <a:off x="6125210" y="4031615"/>
            <a:ext cx="502920" cy="648970"/>
          </a:xfrm>
          <a:custGeom>
            <a:avLst/>
            <a:gdLst/>
            <a:ahLst/>
            <a:cxnLst>
              <a:cxn ang="0">
                <a:pos x="141" y="13"/>
              </a:cxn>
              <a:cxn ang="0">
                <a:pos x="128" y="15"/>
              </a:cxn>
              <a:cxn ang="0">
                <a:pos x="108" y="13"/>
              </a:cxn>
              <a:cxn ang="0">
                <a:pos x="36" y="15"/>
              </a:cxn>
              <a:cxn ang="0">
                <a:pos x="25" y="39"/>
              </a:cxn>
              <a:cxn ang="0">
                <a:pos x="24" y="88"/>
              </a:cxn>
              <a:cxn ang="0">
                <a:pos x="10" y="101"/>
              </a:cxn>
              <a:cxn ang="0">
                <a:pos x="4" y="117"/>
              </a:cxn>
              <a:cxn ang="0">
                <a:pos x="8" y="132"/>
              </a:cxn>
              <a:cxn ang="0">
                <a:pos x="12" y="144"/>
              </a:cxn>
              <a:cxn ang="0">
                <a:pos x="21" y="165"/>
              </a:cxn>
              <a:cxn ang="0">
                <a:pos x="24" y="170"/>
              </a:cxn>
              <a:cxn ang="0">
                <a:pos x="35" y="177"/>
              </a:cxn>
              <a:cxn ang="0">
                <a:pos x="47" y="190"/>
              </a:cxn>
              <a:cxn ang="0">
                <a:pos x="59" y="204"/>
              </a:cxn>
              <a:cxn ang="0">
                <a:pos x="64" y="213"/>
              </a:cxn>
              <a:cxn ang="0">
                <a:pos x="76" y="219"/>
              </a:cxn>
              <a:cxn ang="0">
                <a:pos x="88" y="218"/>
              </a:cxn>
              <a:cxn ang="0">
                <a:pos x="109" y="227"/>
              </a:cxn>
              <a:cxn ang="0">
                <a:pos x="124" y="226"/>
              </a:cxn>
              <a:cxn ang="0">
                <a:pos x="135" y="222"/>
              </a:cxn>
              <a:cxn ang="0">
                <a:pos x="146" y="214"/>
              </a:cxn>
              <a:cxn ang="0">
                <a:pos x="155" y="217"/>
              </a:cxn>
              <a:cxn ang="0">
                <a:pos x="145" y="198"/>
              </a:cxn>
              <a:cxn ang="0">
                <a:pos x="125" y="180"/>
              </a:cxn>
              <a:cxn ang="0">
                <a:pos x="136" y="172"/>
              </a:cxn>
              <a:cxn ang="0">
                <a:pos x="141" y="149"/>
              </a:cxn>
              <a:cxn ang="0">
                <a:pos x="149" y="133"/>
              </a:cxn>
              <a:cxn ang="0">
                <a:pos x="161" y="119"/>
              </a:cxn>
              <a:cxn ang="0">
                <a:pos x="166" y="90"/>
              </a:cxn>
              <a:cxn ang="0">
                <a:pos x="176" y="73"/>
              </a:cxn>
              <a:cxn ang="0">
                <a:pos x="180" y="57"/>
              </a:cxn>
              <a:cxn ang="0">
                <a:pos x="171" y="20"/>
              </a:cxn>
              <a:cxn ang="0">
                <a:pos x="155" y="0"/>
              </a:cxn>
              <a:cxn ang="0">
                <a:pos x="148" y="5"/>
              </a:cxn>
            </a:cxnLst>
            <a:rect l="0" t="0" r="r" b="b"/>
            <a:pathLst>
              <a:path w="187" h="231">
                <a:moveTo>
                  <a:pt x="148" y="5"/>
                </a:moveTo>
                <a:cubicBezTo>
                  <a:pt x="145" y="5"/>
                  <a:pt x="146" y="13"/>
                  <a:pt x="141" y="13"/>
                </a:cubicBezTo>
                <a:cubicBezTo>
                  <a:pt x="136" y="13"/>
                  <a:pt x="138" y="18"/>
                  <a:pt x="134" y="18"/>
                </a:cubicBezTo>
                <a:cubicBezTo>
                  <a:pt x="131" y="18"/>
                  <a:pt x="128" y="15"/>
                  <a:pt x="128" y="15"/>
                </a:cubicBezTo>
                <a:cubicBezTo>
                  <a:pt x="114" y="15"/>
                  <a:pt x="114" y="15"/>
                  <a:pt x="114" y="15"/>
                </a:cubicBezTo>
                <a:cubicBezTo>
                  <a:pt x="114" y="15"/>
                  <a:pt x="110" y="11"/>
                  <a:pt x="108" y="13"/>
                </a:cubicBezTo>
                <a:cubicBezTo>
                  <a:pt x="106" y="14"/>
                  <a:pt x="104" y="15"/>
                  <a:pt x="104" y="15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29"/>
                  <a:pt x="36" y="39"/>
                  <a:pt x="36" y="3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76"/>
                  <a:pt x="25" y="76"/>
                  <a:pt x="25" y="76"/>
                </a:cubicBezTo>
                <a:cubicBezTo>
                  <a:pt x="25" y="76"/>
                  <a:pt x="26" y="87"/>
                  <a:pt x="24" y="88"/>
                </a:cubicBezTo>
                <a:cubicBezTo>
                  <a:pt x="22" y="88"/>
                  <a:pt x="14" y="90"/>
                  <a:pt x="14" y="94"/>
                </a:cubicBezTo>
                <a:cubicBezTo>
                  <a:pt x="14" y="97"/>
                  <a:pt x="13" y="100"/>
                  <a:pt x="10" y="101"/>
                </a:cubicBezTo>
                <a:cubicBezTo>
                  <a:pt x="6" y="101"/>
                  <a:pt x="10" y="109"/>
                  <a:pt x="5" y="109"/>
                </a:cubicBezTo>
                <a:cubicBezTo>
                  <a:pt x="0" y="109"/>
                  <a:pt x="7" y="115"/>
                  <a:pt x="4" y="117"/>
                </a:cubicBezTo>
                <a:cubicBezTo>
                  <a:pt x="2" y="120"/>
                  <a:pt x="2" y="124"/>
                  <a:pt x="6" y="124"/>
                </a:cubicBezTo>
                <a:cubicBezTo>
                  <a:pt x="9" y="124"/>
                  <a:pt x="8" y="128"/>
                  <a:pt x="8" y="132"/>
                </a:cubicBezTo>
                <a:cubicBezTo>
                  <a:pt x="8" y="136"/>
                  <a:pt x="13" y="139"/>
                  <a:pt x="13" y="139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2" y="144"/>
                  <a:pt x="20" y="153"/>
                  <a:pt x="20" y="155"/>
                </a:cubicBezTo>
                <a:cubicBezTo>
                  <a:pt x="21" y="157"/>
                  <a:pt x="25" y="163"/>
                  <a:pt x="21" y="165"/>
                </a:cubicBezTo>
                <a:cubicBezTo>
                  <a:pt x="17" y="167"/>
                  <a:pt x="20" y="169"/>
                  <a:pt x="20" y="169"/>
                </a:cubicBezTo>
                <a:cubicBezTo>
                  <a:pt x="24" y="170"/>
                  <a:pt x="24" y="170"/>
                  <a:pt x="24" y="170"/>
                </a:cubicBezTo>
                <a:cubicBezTo>
                  <a:pt x="26" y="173"/>
                  <a:pt x="26" y="173"/>
                  <a:pt x="26" y="173"/>
                </a:cubicBezTo>
                <a:cubicBezTo>
                  <a:pt x="26" y="173"/>
                  <a:pt x="31" y="173"/>
                  <a:pt x="35" y="177"/>
                </a:cubicBezTo>
                <a:cubicBezTo>
                  <a:pt x="38" y="181"/>
                  <a:pt x="40" y="182"/>
                  <a:pt x="40" y="184"/>
                </a:cubicBezTo>
                <a:cubicBezTo>
                  <a:pt x="40" y="186"/>
                  <a:pt x="43" y="187"/>
                  <a:pt x="47" y="190"/>
                </a:cubicBezTo>
                <a:cubicBezTo>
                  <a:pt x="51" y="194"/>
                  <a:pt x="51" y="196"/>
                  <a:pt x="51" y="198"/>
                </a:cubicBezTo>
                <a:cubicBezTo>
                  <a:pt x="51" y="200"/>
                  <a:pt x="59" y="204"/>
                  <a:pt x="59" y="204"/>
                </a:cubicBezTo>
                <a:cubicBezTo>
                  <a:pt x="61" y="210"/>
                  <a:pt x="61" y="210"/>
                  <a:pt x="61" y="210"/>
                </a:cubicBezTo>
                <a:cubicBezTo>
                  <a:pt x="62" y="211"/>
                  <a:pt x="63" y="212"/>
                  <a:pt x="64" y="213"/>
                </a:cubicBezTo>
                <a:cubicBezTo>
                  <a:pt x="65" y="217"/>
                  <a:pt x="69" y="219"/>
                  <a:pt x="69" y="219"/>
                </a:cubicBezTo>
                <a:cubicBezTo>
                  <a:pt x="69" y="219"/>
                  <a:pt x="73" y="221"/>
                  <a:pt x="76" y="219"/>
                </a:cubicBezTo>
                <a:cubicBezTo>
                  <a:pt x="79" y="216"/>
                  <a:pt x="82" y="219"/>
                  <a:pt x="82" y="219"/>
                </a:cubicBezTo>
                <a:cubicBezTo>
                  <a:pt x="82" y="219"/>
                  <a:pt x="86" y="217"/>
                  <a:pt x="88" y="218"/>
                </a:cubicBezTo>
                <a:cubicBezTo>
                  <a:pt x="89" y="219"/>
                  <a:pt x="95" y="224"/>
                  <a:pt x="101" y="229"/>
                </a:cubicBezTo>
                <a:cubicBezTo>
                  <a:pt x="102" y="229"/>
                  <a:pt x="107" y="227"/>
                  <a:pt x="109" y="227"/>
                </a:cubicBezTo>
                <a:cubicBezTo>
                  <a:pt x="112" y="226"/>
                  <a:pt x="115" y="231"/>
                  <a:pt x="116" y="229"/>
                </a:cubicBezTo>
                <a:cubicBezTo>
                  <a:pt x="117" y="228"/>
                  <a:pt x="122" y="225"/>
                  <a:pt x="124" y="226"/>
                </a:cubicBezTo>
                <a:cubicBezTo>
                  <a:pt x="126" y="227"/>
                  <a:pt x="131" y="228"/>
                  <a:pt x="131" y="226"/>
                </a:cubicBezTo>
                <a:cubicBezTo>
                  <a:pt x="132" y="225"/>
                  <a:pt x="134" y="223"/>
                  <a:pt x="135" y="222"/>
                </a:cubicBezTo>
                <a:cubicBezTo>
                  <a:pt x="136" y="222"/>
                  <a:pt x="136" y="221"/>
                  <a:pt x="137" y="220"/>
                </a:cubicBezTo>
                <a:cubicBezTo>
                  <a:pt x="137" y="218"/>
                  <a:pt x="143" y="215"/>
                  <a:pt x="146" y="214"/>
                </a:cubicBezTo>
                <a:cubicBezTo>
                  <a:pt x="148" y="214"/>
                  <a:pt x="151" y="214"/>
                  <a:pt x="152" y="215"/>
                </a:cubicBezTo>
                <a:cubicBezTo>
                  <a:pt x="153" y="216"/>
                  <a:pt x="154" y="216"/>
                  <a:pt x="155" y="217"/>
                </a:cubicBezTo>
                <a:cubicBezTo>
                  <a:pt x="156" y="210"/>
                  <a:pt x="157" y="207"/>
                  <a:pt x="155" y="207"/>
                </a:cubicBezTo>
                <a:cubicBezTo>
                  <a:pt x="153" y="207"/>
                  <a:pt x="147" y="204"/>
                  <a:pt x="145" y="198"/>
                </a:cubicBezTo>
                <a:cubicBezTo>
                  <a:pt x="143" y="193"/>
                  <a:pt x="137" y="189"/>
                  <a:pt x="135" y="186"/>
                </a:cubicBezTo>
                <a:cubicBezTo>
                  <a:pt x="134" y="182"/>
                  <a:pt x="126" y="183"/>
                  <a:pt x="125" y="180"/>
                </a:cubicBezTo>
                <a:cubicBezTo>
                  <a:pt x="123" y="178"/>
                  <a:pt x="127" y="178"/>
                  <a:pt x="127" y="174"/>
                </a:cubicBezTo>
                <a:cubicBezTo>
                  <a:pt x="127" y="171"/>
                  <a:pt x="135" y="173"/>
                  <a:pt x="136" y="172"/>
                </a:cubicBezTo>
                <a:cubicBezTo>
                  <a:pt x="137" y="171"/>
                  <a:pt x="137" y="164"/>
                  <a:pt x="137" y="159"/>
                </a:cubicBezTo>
                <a:cubicBezTo>
                  <a:pt x="137" y="155"/>
                  <a:pt x="143" y="151"/>
                  <a:pt x="141" y="149"/>
                </a:cubicBezTo>
                <a:cubicBezTo>
                  <a:pt x="139" y="147"/>
                  <a:pt x="143" y="146"/>
                  <a:pt x="146" y="144"/>
                </a:cubicBezTo>
                <a:cubicBezTo>
                  <a:pt x="148" y="142"/>
                  <a:pt x="146" y="136"/>
                  <a:pt x="149" y="133"/>
                </a:cubicBezTo>
                <a:cubicBezTo>
                  <a:pt x="152" y="130"/>
                  <a:pt x="154" y="125"/>
                  <a:pt x="156" y="125"/>
                </a:cubicBezTo>
                <a:cubicBezTo>
                  <a:pt x="158" y="125"/>
                  <a:pt x="161" y="122"/>
                  <a:pt x="161" y="119"/>
                </a:cubicBezTo>
                <a:cubicBezTo>
                  <a:pt x="161" y="116"/>
                  <a:pt x="166" y="111"/>
                  <a:pt x="165" y="106"/>
                </a:cubicBezTo>
                <a:cubicBezTo>
                  <a:pt x="164" y="101"/>
                  <a:pt x="162" y="95"/>
                  <a:pt x="166" y="90"/>
                </a:cubicBezTo>
                <a:cubicBezTo>
                  <a:pt x="169" y="86"/>
                  <a:pt x="171" y="83"/>
                  <a:pt x="170" y="79"/>
                </a:cubicBezTo>
                <a:cubicBezTo>
                  <a:pt x="169" y="76"/>
                  <a:pt x="174" y="75"/>
                  <a:pt x="176" y="73"/>
                </a:cubicBezTo>
                <a:cubicBezTo>
                  <a:pt x="178" y="72"/>
                  <a:pt x="183" y="69"/>
                  <a:pt x="187" y="63"/>
                </a:cubicBezTo>
                <a:cubicBezTo>
                  <a:pt x="184" y="60"/>
                  <a:pt x="182" y="57"/>
                  <a:pt x="180" y="57"/>
                </a:cubicBezTo>
                <a:cubicBezTo>
                  <a:pt x="176" y="55"/>
                  <a:pt x="173" y="48"/>
                  <a:pt x="173" y="39"/>
                </a:cubicBezTo>
                <a:cubicBezTo>
                  <a:pt x="173" y="30"/>
                  <a:pt x="171" y="23"/>
                  <a:pt x="171" y="20"/>
                </a:cubicBezTo>
                <a:cubicBezTo>
                  <a:pt x="171" y="17"/>
                  <a:pt x="166" y="11"/>
                  <a:pt x="161" y="9"/>
                </a:cubicBezTo>
                <a:cubicBezTo>
                  <a:pt x="157" y="7"/>
                  <a:pt x="155" y="4"/>
                  <a:pt x="155" y="0"/>
                </a:cubicBezTo>
                <a:cubicBezTo>
                  <a:pt x="155" y="0"/>
                  <a:pt x="154" y="0"/>
                  <a:pt x="154" y="1"/>
                </a:cubicBezTo>
                <a:cubicBezTo>
                  <a:pt x="151" y="5"/>
                  <a:pt x="152" y="5"/>
                  <a:pt x="148" y="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0" name="Freeform 42"/>
          <p:cNvSpPr/>
          <p:nvPr>
            <p:custDataLst>
              <p:tags r:id="rId39"/>
            </p:custDataLst>
          </p:nvPr>
        </p:nvSpPr>
        <p:spPr bwMode="auto">
          <a:xfrm>
            <a:off x="6721475" y="4381500"/>
            <a:ext cx="57785" cy="60960"/>
          </a:xfrm>
          <a:custGeom>
            <a:avLst/>
            <a:gdLst/>
            <a:ahLst/>
            <a:cxnLst>
              <a:cxn ang="0">
                <a:pos x="8" y="3"/>
              </a:cxn>
              <a:cxn ang="0">
                <a:pos x="3" y="10"/>
              </a:cxn>
              <a:cxn ang="0">
                <a:pos x="2" y="20"/>
              </a:cxn>
              <a:cxn ang="0">
                <a:pos x="9" y="19"/>
              </a:cxn>
              <a:cxn ang="0">
                <a:pos x="14" y="21"/>
              </a:cxn>
              <a:cxn ang="0">
                <a:pos x="19" y="16"/>
              </a:cxn>
              <a:cxn ang="0">
                <a:pos x="13" y="13"/>
              </a:cxn>
              <a:cxn ang="0">
                <a:pos x="19" y="8"/>
              </a:cxn>
              <a:cxn ang="0">
                <a:pos x="18" y="1"/>
              </a:cxn>
              <a:cxn ang="0">
                <a:pos x="17" y="0"/>
              </a:cxn>
              <a:cxn ang="0">
                <a:pos x="14" y="2"/>
              </a:cxn>
              <a:cxn ang="0">
                <a:pos x="8" y="3"/>
              </a:cxn>
            </a:cxnLst>
            <a:rect l="0" t="0" r="r" b="b"/>
            <a:pathLst>
              <a:path w="22" h="21">
                <a:moveTo>
                  <a:pt x="8" y="3"/>
                </a:moveTo>
                <a:cubicBezTo>
                  <a:pt x="8" y="4"/>
                  <a:pt x="5" y="8"/>
                  <a:pt x="3" y="10"/>
                </a:cubicBezTo>
                <a:cubicBezTo>
                  <a:pt x="0" y="13"/>
                  <a:pt x="2" y="18"/>
                  <a:pt x="2" y="20"/>
                </a:cubicBezTo>
                <a:cubicBezTo>
                  <a:pt x="3" y="21"/>
                  <a:pt x="7" y="21"/>
                  <a:pt x="9" y="19"/>
                </a:cubicBezTo>
                <a:cubicBezTo>
                  <a:pt x="10" y="18"/>
                  <a:pt x="12" y="19"/>
                  <a:pt x="14" y="21"/>
                </a:cubicBezTo>
                <a:cubicBezTo>
                  <a:pt x="15" y="19"/>
                  <a:pt x="17" y="17"/>
                  <a:pt x="19" y="16"/>
                </a:cubicBezTo>
                <a:cubicBezTo>
                  <a:pt x="16" y="14"/>
                  <a:pt x="13" y="14"/>
                  <a:pt x="13" y="13"/>
                </a:cubicBezTo>
                <a:cubicBezTo>
                  <a:pt x="12" y="12"/>
                  <a:pt x="16" y="9"/>
                  <a:pt x="19" y="8"/>
                </a:cubicBezTo>
                <a:cubicBezTo>
                  <a:pt x="22" y="7"/>
                  <a:pt x="21" y="4"/>
                  <a:pt x="18" y="1"/>
                </a:cubicBezTo>
                <a:cubicBezTo>
                  <a:pt x="18" y="1"/>
                  <a:pt x="17" y="0"/>
                  <a:pt x="17" y="0"/>
                </a:cubicBezTo>
                <a:cubicBezTo>
                  <a:pt x="15" y="1"/>
                  <a:pt x="14" y="2"/>
                  <a:pt x="14" y="2"/>
                </a:cubicBezTo>
                <a:cubicBezTo>
                  <a:pt x="13" y="3"/>
                  <a:pt x="11" y="3"/>
                  <a:pt x="8" y="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1" name="Freeform 43"/>
          <p:cNvSpPr/>
          <p:nvPr>
            <p:custDataLst>
              <p:tags r:id="rId40"/>
            </p:custDataLst>
          </p:nvPr>
        </p:nvSpPr>
        <p:spPr bwMode="auto">
          <a:xfrm>
            <a:off x="6561455" y="4208780"/>
            <a:ext cx="204469" cy="182245"/>
          </a:xfrm>
          <a:custGeom>
            <a:avLst/>
            <a:gdLst/>
            <a:ahLst/>
            <a:cxnLst>
              <a:cxn ang="0">
                <a:pos x="14" y="10"/>
              </a:cxn>
              <a:cxn ang="0">
                <a:pos x="8" y="16"/>
              </a:cxn>
              <a:cxn ang="0">
                <a:pos x="4" y="27"/>
              </a:cxn>
              <a:cxn ang="0">
                <a:pos x="3" y="43"/>
              </a:cxn>
              <a:cxn ang="0">
                <a:pos x="13" y="43"/>
              </a:cxn>
              <a:cxn ang="0">
                <a:pos x="16" y="40"/>
              </a:cxn>
              <a:cxn ang="0">
                <a:pos x="21" y="38"/>
              </a:cxn>
              <a:cxn ang="0">
                <a:pos x="28" y="41"/>
              </a:cxn>
              <a:cxn ang="0">
                <a:pos x="33" y="41"/>
              </a:cxn>
              <a:cxn ang="0">
                <a:pos x="45" y="41"/>
              </a:cxn>
              <a:cxn ang="0">
                <a:pos x="68" y="64"/>
              </a:cxn>
              <a:cxn ang="0">
                <a:pos x="68" y="65"/>
              </a:cxn>
              <a:cxn ang="0">
                <a:pos x="74" y="64"/>
              </a:cxn>
              <a:cxn ang="0">
                <a:pos x="77" y="62"/>
              </a:cxn>
              <a:cxn ang="0">
                <a:pos x="65" y="49"/>
              </a:cxn>
              <a:cxn ang="0">
                <a:pos x="47" y="36"/>
              </a:cxn>
              <a:cxn ang="0">
                <a:pos x="40" y="29"/>
              </a:cxn>
              <a:cxn ang="0">
                <a:pos x="31" y="13"/>
              </a:cxn>
              <a:cxn ang="0">
                <a:pos x="25" y="0"/>
              </a:cxn>
              <a:cxn ang="0">
                <a:pos x="14" y="10"/>
              </a:cxn>
            </a:cxnLst>
            <a:rect l="0" t="0" r="r" b="b"/>
            <a:pathLst>
              <a:path w="77" h="65">
                <a:moveTo>
                  <a:pt x="14" y="10"/>
                </a:moveTo>
                <a:cubicBezTo>
                  <a:pt x="12" y="12"/>
                  <a:pt x="7" y="13"/>
                  <a:pt x="8" y="16"/>
                </a:cubicBezTo>
                <a:cubicBezTo>
                  <a:pt x="9" y="20"/>
                  <a:pt x="7" y="23"/>
                  <a:pt x="4" y="27"/>
                </a:cubicBezTo>
                <a:cubicBezTo>
                  <a:pt x="0" y="32"/>
                  <a:pt x="2" y="38"/>
                  <a:pt x="3" y="43"/>
                </a:cubicBezTo>
                <a:cubicBezTo>
                  <a:pt x="7" y="42"/>
                  <a:pt x="12" y="42"/>
                  <a:pt x="13" y="43"/>
                </a:cubicBezTo>
                <a:cubicBezTo>
                  <a:pt x="14" y="45"/>
                  <a:pt x="15" y="43"/>
                  <a:pt x="16" y="40"/>
                </a:cubicBezTo>
                <a:cubicBezTo>
                  <a:pt x="17" y="36"/>
                  <a:pt x="19" y="36"/>
                  <a:pt x="21" y="38"/>
                </a:cubicBezTo>
                <a:cubicBezTo>
                  <a:pt x="23" y="40"/>
                  <a:pt x="25" y="43"/>
                  <a:pt x="28" y="41"/>
                </a:cubicBezTo>
                <a:cubicBezTo>
                  <a:pt x="32" y="39"/>
                  <a:pt x="32" y="40"/>
                  <a:pt x="33" y="41"/>
                </a:cubicBezTo>
                <a:cubicBezTo>
                  <a:pt x="35" y="42"/>
                  <a:pt x="42" y="41"/>
                  <a:pt x="45" y="41"/>
                </a:cubicBezTo>
                <a:cubicBezTo>
                  <a:pt x="47" y="41"/>
                  <a:pt x="68" y="64"/>
                  <a:pt x="68" y="64"/>
                </a:cubicBezTo>
                <a:cubicBezTo>
                  <a:pt x="68" y="64"/>
                  <a:pt x="68" y="64"/>
                  <a:pt x="68" y="65"/>
                </a:cubicBezTo>
                <a:cubicBezTo>
                  <a:pt x="71" y="65"/>
                  <a:pt x="73" y="65"/>
                  <a:pt x="74" y="64"/>
                </a:cubicBezTo>
                <a:cubicBezTo>
                  <a:pt x="74" y="64"/>
                  <a:pt x="75" y="63"/>
                  <a:pt x="77" y="62"/>
                </a:cubicBezTo>
                <a:cubicBezTo>
                  <a:pt x="74" y="59"/>
                  <a:pt x="70" y="55"/>
                  <a:pt x="65" y="49"/>
                </a:cubicBezTo>
                <a:cubicBezTo>
                  <a:pt x="58" y="41"/>
                  <a:pt x="51" y="36"/>
                  <a:pt x="47" y="36"/>
                </a:cubicBezTo>
                <a:cubicBezTo>
                  <a:pt x="43" y="36"/>
                  <a:pt x="42" y="29"/>
                  <a:pt x="40" y="29"/>
                </a:cubicBezTo>
                <a:cubicBezTo>
                  <a:pt x="37" y="29"/>
                  <a:pt x="32" y="19"/>
                  <a:pt x="31" y="13"/>
                </a:cubicBezTo>
                <a:cubicBezTo>
                  <a:pt x="31" y="9"/>
                  <a:pt x="28" y="4"/>
                  <a:pt x="25" y="0"/>
                </a:cubicBezTo>
                <a:cubicBezTo>
                  <a:pt x="21" y="6"/>
                  <a:pt x="16" y="9"/>
                  <a:pt x="14" y="1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2" name="Freeform 44"/>
          <p:cNvSpPr/>
          <p:nvPr>
            <p:custDataLst>
              <p:tags r:id="rId41"/>
            </p:custDataLst>
          </p:nvPr>
        </p:nvSpPr>
        <p:spPr bwMode="auto">
          <a:xfrm>
            <a:off x="6456679" y="4309110"/>
            <a:ext cx="454025" cy="371475"/>
          </a:xfrm>
          <a:custGeom>
            <a:avLst/>
            <a:gdLst/>
            <a:ahLst/>
            <a:cxnLst>
              <a:cxn ang="0">
                <a:pos x="12" y="87"/>
              </a:cxn>
              <a:cxn ang="0">
                <a:pos x="22" y="99"/>
              </a:cxn>
              <a:cxn ang="0">
                <a:pos x="32" y="108"/>
              </a:cxn>
              <a:cxn ang="0">
                <a:pos x="32" y="118"/>
              </a:cxn>
              <a:cxn ang="0">
                <a:pos x="36" y="119"/>
              </a:cxn>
              <a:cxn ang="0">
                <a:pos x="47" y="122"/>
              </a:cxn>
              <a:cxn ang="0">
                <a:pos x="60" y="129"/>
              </a:cxn>
              <a:cxn ang="0">
                <a:pos x="73" y="131"/>
              </a:cxn>
              <a:cxn ang="0">
                <a:pos x="81" y="125"/>
              </a:cxn>
              <a:cxn ang="0">
                <a:pos x="91" y="123"/>
              </a:cxn>
              <a:cxn ang="0">
                <a:pos x="96" y="126"/>
              </a:cxn>
              <a:cxn ang="0">
                <a:pos x="102" y="124"/>
              </a:cxn>
              <a:cxn ang="0">
                <a:pos x="111" y="123"/>
              </a:cxn>
              <a:cxn ang="0">
                <a:pos x="126" y="115"/>
              </a:cxn>
              <a:cxn ang="0">
                <a:pos x="138" y="113"/>
              </a:cxn>
              <a:cxn ang="0">
                <a:pos x="168" y="83"/>
              </a:cxn>
              <a:cxn ang="0">
                <a:pos x="164" y="80"/>
              </a:cxn>
              <a:cxn ang="0">
                <a:pos x="149" y="77"/>
              </a:cxn>
              <a:cxn ang="0">
                <a:pos x="126" y="69"/>
              </a:cxn>
              <a:cxn ang="0">
                <a:pos x="118" y="62"/>
              </a:cxn>
              <a:cxn ang="0">
                <a:pos x="111" y="52"/>
              </a:cxn>
              <a:cxn ang="0">
                <a:pos x="113" y="47"/>
              </a:cxn>
              <a:cxn ang="0">
                <a:pos x="108" y="45"/>
              </a:cxn>
              <a:cxn ang="0">
                <a:pos x="101" y="46"/>
              </a:cxn>
              <a:cxn ang="0">
                <a:pos x="102" y="36"/>
              </a:cxn>
              <a:cxn ang="0">
                <a:pos x="107" y="28"/>
              </a:cxn>
              <a:cxn ang="0">
                <a:pos x="84" y="5"/>
              </a:cxn>
              <a:cxn ang="0">
                <a:pos x="72" y="5"/>
              </a:cxn>
              <a:cxn ang="0">
                <a:pos x="67" y="5"/>
              </a:cxn>
              <a:cxn ang="0">
                <a:pos x="60" y="2"/>
              </a:cxn>
              <a:cxn ang="0">
                <a:pos x="55" y="4"/>
              </a:cxn>
              <a:cxn ang="0">
                <a:pos x="52" y="7"/>
              </a:cxn>
              <a:cxn ang="0">
                <a:pos x="42" y="7"/>
              </a:cxn>
              <a:cxn ang="0">
                <a:pos x="42" y="7"/>
              </a:cxn>
              <a:cxn ang="0">
                <a:pos x="38" y="20"/>
              </a:cxn>
              <a:cxn ang="0">
                <a:pos x="33" y="26"/>
              </a:cxn>
              <a:cxn ang="0">
                <a:pos x="26" y="34"/>
              </a:cxn>
              <a:cxn ang="0">
                <a:pos x="23" y="45"/>
              </a:cxn>
              <a:cxn ang="0">
                <a:pos x="18" y="50"/>
              </a:cxn>
              <a:cxn ang="0">
                <a:pos x="14" y="60"/>
              </a:cxn>
              <a:cxn ang="0">
                <a:pos x="13" y="73"/>
              </a:cxn>
              <a:cxn ang="0">
                <a:pos x="4" y="75"/>
              </a:cxn>
              <a:cxn ang="0">
                <a:pos x="2" y="81"/>
              </a:cxn>
              <a:cxn ang="0">
                <a:pos x="12" y="87"/>
              </a:cxn>
            </a:cxnLst>
            <a:rect l="0" t="0" r="r" b="b"/>
            <a:pathLst>
              <a:path w="170" h="132">
                <a:moveTo>
                  <a:pt x="12" y="87"/>
                </a:moveTo>
                <a:cubicBezTo>
                  <a:pt x="14" y="90"/>
                  <a:pt x="20" y="94"/>
                  <a:pt x="22" y="99"/>
                </a:cubicBezTo>
                <a:cubicBezTo>
                  <a:pt x="24" y="105"/>
                  <a:pt x="30" y="108"/>
                  <a:pt x="32" y="108"/>
                </a:cubicBezTo>
                <a:cubicBezTo>
                  <a:pt x="34" y="108"/>
                  <a:pt x="33" y="111"/>
                  <a:pt x="32" y="118"/>
                </a:cubicBezTo>
                <a:cubicBezTo>
                  <a:pt x="33" y="118"/>
                  <a:pt x="35" y="119"/>
                  <a:pt x="36" y="119"/>
                </a:cubicBezTo>
                <a:cubicBezTo>
                  <a:pt x="38" y="120"/>
                  <a:pt x="45" y="119"/>
                  <a:pt x="47" y="122"/>
                </a:cubicBezTo>
                <a:cubicBezTo>
                  <a:pt x="50" y="124"/>
                  <a:pt x="58" y="129"/>
                  <a:pt x="60" y="129"/>
                </a:cubicBezTo>
                <a:cubicBezTo>
                  <a:pt x="63" y="129"/>
                  <a:pt x="72" y="130"/>
                  <a:pt x="73" y="131"/>
                </a:cubicBezTo>
                <a:cubicBezTo>
                  <a:pt x="75" y="132"/>
                  <a:pt x="77" y="128"/>
                  <a:pt x="81" y="125"/>
                </a:cubicBezTo>
                <a:cubicBezTo>
                  <a:pt x="85" y="123"/>
                  <a:pt x="90" y="122"/>
                  <a:pt x="91" y="123"/>
                </a:cubicBezTo>
                <a:cubicBezTo>
                  <a:pt x="91" y="125"/>
                  <a:pt x="94" y="127"/>
                  <a:pt x="96" y="126"/>
                </a:cubicBezTo>
                <a:cubicBezTo>
                  <a:pt x="97" y="125"/>
                  <a:pt x="99" y="125"/>
                  <a:pt x="102" y="124"/>
                </a:cubicBezTo>
                <a:cubicBezTo>
                  <a:pt x="105" y="123"/>
                  <a:pt x="110" y="122"/>
                  <a:pt x="111" y="123"/>
                </a:cubicBezTo>
                <a:cubicBezTo>
                  <a:pt x="113" y="123"/>
                  <a:pt x="118" y="115"/>
                  <a:pt x="126" y="115"/>
                </a:cubicBezTo>
                <a:cubicBezTo>
                  <a:pt x="133" y="115"/>
                  <a:pt x="135" y="116"/>
                  <a:pt x="138" y="113"/>
                </a:cubicBezTo>
                <a:cubicBezTo>
                  <a:pt x="141" y="109"/>
                  <a:pt x="166" y="84"/>
                  <a:pt x="168" y="83"/>
                </a:cubicBezTo>
                <a:cubicBezTo>
                  <a:pt x="170" y="81"/>
                  <a:pt x="167" y="80"/>
                  <a:pt x="164" y="80"/>
                </a:cubicBezTo>
                <a:cubicBezTo>
                  <a:pt x="162" y="80"/>
                  <a:pt x="157" y="80"/>
                  <a:pt x="149" y="77"/>
                </a:cubicBezTo>
                <a:cubicBezTo>
                  <a:pt x="141" y="73"/>
                  <a:pt x="128" y="69"/>
                  <a:pt x="126" y="69"/>
                </a:cubicBezTo>
                <a:cubicBezTo>
                  <a:pt x="124" y="68"/>
                  <a:pt x="120" y="63"/>
                  <a:pt x="118" y="62"/>
                </a:cubicBezTo>
                <a:cubicBezTo>
                  <a:pt x="116" y="61"/>
                  <a:pt x="112" y="54"/>
                  <a:pt x="111" y="52"/>
                </a:cubicBezTo>
                <a:cubicBezTo>
                  <a:pt x="111" y="51"/>
                  <a:pt x="112" y="49"/>
                  <a:pt x="113" y="47"/>
                </a:cubicBezTo>
                <a:cubicBezTo>
                  <a:pt x="111" y="45"/>
                  <a:pt x="109" y="44"/>
                  <a:pt x="108" y="45"/>
                </a:cubicBezTo>
                <a:cubicBezTo>
                  <a:pt x="106" y="47"/>
                  <a:pt x="102" y="47"/>
                  <a:pt x="101" y="46"/>
                </a:cubicBezTo>
                <a:cubicBezTo>
                  <a:pt x="101" y="44"/>
                  <a:pt x="99" y="39"/>
                  <a:pt x="102" y="36"/>
                </a:cubicBezTo>
                <a:cubicBezTo>
                  <a:pt x="104" y="34"/>
                  <a:pt x="107" y="28"/>
                  <a:pt x="107" y="28"/>
                </a:cubicBezTo>
                <a:cubicBezTo>
                  <a:pt x="107" y="28"/>
                  <a:pt x="86" y="5"/>
                  <a:pt x="84" y="5"/>
                </a:cubicBezTo>
                <a:cubicBezTo>
                  <a:pt x="81" y="5"/>
                  <a:pt x="74" y="6"/>
                  <a:pt x="72" y="5"/>
                </a:cubicBezTo>
                <a:cubicBezTo>
                  <a:pt x="71" y="4"/>
                  <a:pt x="71" y="3"/>
                  <a:pt x="67" y="5"/>
                </a:cubicBezTo>
                <a:cubicBezTo>
                  <a:pt x="64" y="7"/>
                  <a:pt x="62" y="4"/>
                  <a:pt x="60" y="2"/>
                </a:cubicBezTo>
                <a:cubicBezTo>
                  <a:pt x="58" y="0"/>
                  <a:pt x="56" y="0"/>
                  <a:pt x="55" y="4"/>
                </a:cubicBezTo>
                <a:cubicBezTo>
                  <a:pt x="54" y="7"/>
                  <a:pt x="53" y="9"/>
                  <a:pt x="52" y="7"/>
                </a:cubicBezTo>
                <a:cubicBezTo>
                  <a:pt x="51" y="6"/>
                  <a:pt x="46" y="6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3" y="12"/>
                  <a:pt x="38" y="17"/>
                  <a:pt x="38" y="20"/>
                </a:cubicBezTo>
                <a:cubicBezTo>
                  <a:pt x="38" y="23"/>
                  <a:pt x="35" y="26"/>
                  <a:pt x="33" y="26"/>
                </a:cubicBezTo>
                <a:cubicBezTo>
                  <a:pt x="31" y="26"/>
                  <a:pt x="29" y="31"/>
                  <a:pt x="26" y="34"/>
                </a:cubicBezTo>
                <a:cubicBezTo>
                  <a:pt x="23" y="37"/>
                  <a:pt x="25" y="43"/>
                  <a:pt x="23" y="45"/>
                </a:cubicBezTo>
                <a:cubicBezTo>
                  <a:pt x="20" y="47"/>
                  <a:pt x="16" y="48"/>
                  <a:pt x="18" y="50"/>
                </a:cubicBezTo>
                <a:cubicBezTo>
                  <a:pt x="20" y="52"/>
                  <a:pt x="14" y="56"/>
                  <a:pt x="14" y="60"/>
                </a:cubicBezTo>
                <a:cubicBezTo>
                  <a:pt x="14" y="65"/>
                  <a:pt x="14" y="72"/>
                  <a:pt x="13" y="73"/>
                </a:cubicBezTo>
                <a:cubicBezTo>
                  <a:pt x="12" y="74"/>
                  <a:pt x="4" y="72"/>
                  <a:pt x="4" y="75"/>
                </a:cubicBezTo>
                <a:cubicBezTo>
                  <a:pt x="4" y="79"/>
                  <a:pt x="0" y="79"/>
                  <a:pt x="2" y="81"/>
                </a:cubicBezTo>
                <a:cubicBezTo>
                  <a:pt x="3" y="84"/>
                  <a:pt x="11" y="83"/>
                  <a:pt x="12" y="8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3" name="Freeform 45"/>
          <p:cNvSpPr/>
          <p:nvPr>
            <p:custDataLst>
              <p:tags r:id="rId42"/>
            </p:custDataLst>
          </p:nvPr>
        </p:nvSpPr>
        <p:spPr bwMode="auto">
          <a:xfrm>
            <a:off x="6527800" y="3632200"/>
            <a:ext cx="46990" cy="58420"/>
          </a:xfrm>
          <a:custGeom>
            <a:avLst/>
            <a:gdLst/>
            <a:ahLst/>
            <a:cxnLst>
              <a:cxn ang="0">
                <a:pos x="14" y="9"/>
              </a:cxn>
              <a:cxn ang="0">
                <a:pos x="8" y="0"/>
              </a:cxn>
              <a:cxn ang="0">
                <a:pos x="8" y="2"/>
              </a:cxn>
              <a:cxn ang="0">
                <a:pos x="0" y="18"/>
              </a:cxn>
              <a:cxn ang="0">
                <a:pos x="5" y="21"/>
              </a:cxn>
              <a:cxn ang="0">
                <a:pos x="14" y="9"/>
              </a:cxn>
            </a:cxnLst>
            <a:rect l="0" t="0" r="r" b="b"/>
            <a:pathLst>
              <a:path w="17" h="21">
                <a:moveTo>
                  <a:pt x="14" y="9"/>
                </a:moveTo>
                <a:cubicBezTo>
                  <a:pt x="16" y="7"/>
                  <a:pt x="17" y="0"/>
                  <a:pt x="8" y="0"/>
                </a:cubicBezTo>
                <a:cubicBezTo>
                  <a:pt x="8" y="1"/>
                  <a:pt x="8" y="1"/>
                  <a:pt x="8" y="2"/>
                </a:cubicBezTo>
                <a:cubicBezTo>
                  <a:pt x="8" y="5"/>
                  <a:pt x="3" y="12"/>
                  <a:pt x="0" y="18"/>
                </a:cubicBezTo>
                <a:cubicBezTo>
                  <a:pt x="5" y="21"/>
                  <a:pt x="5" y="21"/>
                  <a:pt x="5" y="21"/>
                </a:cubicBezTo>
                <a:cubicBezTo>
                  <a:pt x="8" y="16"/>
                  <a:pt x="12" y="10"/>
                  <a:pt x="14" y="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4" name="Freeform 46"/>
          <p:cNvSpPr/>
          <p:nvPr>
            <p:custDataLst>
              <p:tags r:id="rId43"/>
            </p:custDataLst>
          </p:nvPr>
        </p:nvSpPr>
        <p:spPr bwMode="auto">
          <a:xfrm>
            <a:off x="6541135" y="3541395"/>
            <a:ext cx="208915" cy="175260"/>
          </a:xfrm>
          <a:custGeom>
            <a:avLst/>
            <a:gdLst/>
            <a:ahLst/>
            <a:cxnLst>
              <a:cxn ang="0">
                <a:pos x="9" y="41"/>
              </a:cxn>
              <a:cxn ang="0">
                <a:pos x="0" y="53"/>
              </a:cxn>
              <a:cxn ang="0">
                <a:pos x="1" y="53"/>
              </a:cxn>
              <a:cxn ang="0">
                <a:pos x="2" y="57"/>
              </a:cxn>
              <a:cxn ang="0">
                <a:pos x="12" y="62"/>
              </a:cxn>
              <a:cxn ang="0">
                <a:pos x="23" y="56"/>
              </a:cxn>
              <a:cxn ang="0">
                <a:pos x="61" y="37"/>
              </a:cxn>
              <a:cxn ang="0">
                <a:pos x="64" y="30"/>
              </a:cxn>
              <a:cxn ang="0">
                <a:pos x="65" y="21"/>
              </a:cxn>
              <a:cxn ang="0">
                <a:pos x="64" y="12"/>
              </a:cxn>
              <a:cxn ang="0">
                <a:pos x="71" y="7"/>
              </a:cxn>
              <a:cxn ang="0">
                <a:pos x="78" y="2"/>
              </a:cxn>
              <a:cxn ang="0">
                <a:pos x="73" y="0"/>
              </a:cxn>
              <a:cxn ang="0">
                <a:pos x="61" y="2"/>
              </a:cxn>
              <a:cxn ang="0">
                <a:pos x="46" y="7"/>
              </a:cxn>
              <a:cxn ang="0">
                <a:pos x="33" y="6"/>
              </a:cxn>
              <a:cxn ang="0">
                <a:pos x="26" y="8"/>
              </a:cxn>
              <a:cxn ang="0">
                <a:pos x="16" y="8"/>
              </a:cxn>
              <a:cxn ang="0">
                <a:pos x="11" y="10"/>
              </a:cxn>
              <a:cxn ang="0">
                <a:pos x="4" y="18"/>
              </a:cxn>
              <a:cxn ang="0">
                <a:pos x="4" y="24"/>
              </a:cxn>
              <a:cxn ang="0">
                <a:pos x="3" y="32"/>
              </a:cxn>
              <a:cxn ang="0">
                <a:pos x="9" y="41"/>
              </a:cxn>
            </a:cxnLst>
            <a:rect l="0" t="0" r="r" b="b"/>
            <a:pathLst>
              <a:path w="78" h="62">
                <a:moveTo>
                  <a:pt x="9" y="41"/>
                </a:moveTo>
                <a:cubicBezTo>
                  <a:pt x="7" y="42"/>
                  <a:pt x="3" y="48"/>
                  <a:pt x="0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2" y="57"/>
                  <a:pt x="2" y="57"/>
                  <a:pt x="2" y="57"/>
                </a:cubicBezTo>
                <a:cubicBezTo>
                  <a:pt x="12" y="62"/>
                  <a:pt x="12" y="62"/>
                  <a:pt x="12" y="62"/>
                </a:cubicBezTo>
                <a:cubicBezTo>
                  <a:pt x="12" y="62"/>
                  <a:pt x="20" y="57"/>
                  <a:pt x="23" y="56"/>
                </a:cubicBezTo>
                <a:cubicBezTo>
                  <a:pt x="26" y="56"/>
                  <a:pt x="61" y="37"/>
                  <a:pt x="61" y="37"/>
                </a:cubicBezTo>
                <a:cubicBezTo>
                  <a:pt x="61" y="37"/>
                  <a:pt x="65" y="32"/>
                  <a:pt x="64" y="30"/>
                </a:cubicBezTo>
                <a:cubicBezTo>
                  <a:pt x="64" y="28"/>
                  <a:pt x="63" y="24"/>
                  <a:pt x="65" y="21"/>
                </a:cubicBezTo>
                <a:cubicBezTo>
                  <a:pt x="67" y="19"/>
                  <a:pt x="63" y="16"/>
                  <a:pt x="64" y="12"/>
                </a:cubicBezTo>
                <a:cubicBezTo>
                  <a:pt x="65" y="8"/>
                  <a:pt x="71" y="7"/>
                  <a:pt x="71" y="7"/>
                </a:cubicBezTo>
                <a:cubicBezTo>
                  <a:pt x="78" y="2"/>
                  <a:pt x="78" y="2"/>
                  <a:pt x="78" y="2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0"/>
                  <a:pt x="68" y="3"/>
                  <a:pt x="61" y="2"/>
                </a:cubicBezTo>
                <a:cubicBezTo>
                  <a:pt x="54" y="2"/>
                  <a:pt x="53" y="7"/>
                  <a:pt x="46" y="7"/>
                </a:cubicBezTo>
                <a:cubicBezTo>
                  <a:pt x="39" y="7"/>
                  <a:pt x="35" y="8"/>
                  <a:pt x="33" y="6"/>
                </a:cubicBezTo>
                <a:cubicBezTo>
                  <a:pt x="31" y="4"/>
                  <a:pt x="31" y="5"/>
                  <a:pt x="26" y="8"/>
                </a:cubicBezTo>
                <a:cubicBezTo>
                  <a:pt x="21" y="10"/>
                  <a:pt x="18" y="9"/>
                  <a:pt x="16" y="8"/>
                </a:cubicBezTo>
                <a:cubicBezTo>
                  <a:pt x="13" y="6"/>
                  <a:pt x="12" y="8"/>
                  <a:pt x="11" y="10"/>
                </a:cubicBezTo>
                <a:cubicBezTo>
                  <a:pt x="11" y="12"/>
                  <a:pt x="11" y="17"/>
                  <a:pt x="4" y="18"/>
                </a:cubicBezTo>
                <a:cubicBezTo>
                  <a:pt x="4" y="20"/>
                  <a:pt x="3" y="22"/>
                  <a:pt x="4" y="24"/>
                </a:cubicBezTo>
                <a:cubicBezTo>
                  <a:pt x="6" y="26"/>
                  <a:pt x="4" y="28"/>
                  <a:pt x="3" y="32"/>
                </a:cubicBezTo>
                <a:cubicBezTo>
                  <a:pt x="12" y="32"/>
                  <a:pt x="11" y="39"/>
                  <a:pt x="9" y="4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5" name="Freeform 47"/>
          <p:cNvSpPr/>
          <p:nvPr>
            <p:custDataLst>
              <p:tags r:id="rId44"/>
            </p:custDataLst>
          </p:nvPr>
        </p:nvSpPr>
        <p:spPr bwMode="auto">
          <a:xfrm>
            <a:off x="9262745" y="3505835"/>
            <a:ext cx="113665" cy="149225"/>
          </a:xfrm>
          <a:custGeom>
            <a:avLst/>
            <a:gdLst/>
            <a:ahLst/>
            <a:cxnLst>
              <a:cxn ang="0">
                <a:pos x="10" y="4"/>
              </a:cxn>
              <a:cxn ang="0">
                <a:pos x="4" y="9"/>
              </a:cxn>
              <a:cxn ang="0">
                <a:pos x="7" y="15"/>
              </a:cxn>
              <a:cxn ang="0">
                <a:pos x="7" y="20"/>
              </a:cxn>
              <a:cxn ang="0">
                <a:pos x="6" y="30"/>
              </a:cxn>
              <a:cxn ang="0">
                <a:pos x="3" y="44"/>
              </a:cxn>
              <a:cxn ang="0">
                <a:pos x="4" y="51"/>
              </a:cxn>
              <a:cxn ang="0">
                <a:pos x="26" y="44"/>
              </a:cxn>
              <a:cxn ang="0">
                <a:pos x="37" y="40"/>
              </a:cxn>
              <a:cxn ang="0">
                <a:pos x="41" y="35"/>
              </a:cxn>
              <a:cxn ang="0">
                <a:pos x="38" y="19"/>
              </a:cxn>
              <a:cxn ang="0">
                <a:pos x="27" y="0"/>
              </a:cxn>
              <a:cxn ang="0">
                <a:pos x="21" y="2"/>
              </a:cxn>
              <a:cxn ang="0">
                <a:pos x="10" y="4"/>
              </a:cxn>
            </a:cxnLst>
            <a:rect l="0" t="0" r="r" b="b"/>
            <a:pathLst>
              <a:path w="43" h="53">
                <a:moveTo>
                  <a:pt x="10" y="4"/>
                </a:moveTo>
                <a:cubicBezTo>
                  <a:pt x="9" y="5"/>
                  <a:pt x="6" y="7"/>
                  <a:pt x="4" y="9"/>
                </a:cubicBezTo>
                <a:cubicBezTo>
                  <a:pt x="5" y="11"/>
                  <a:pt x="5" y="15"/>
                  <a:pt x="7" y="15"/>
                </a:cubicBezTo>
                <a:cubicBezTo>
                  <a:pt x="11" y="15"/>
                  <a:pt x="11" y="21"/>
                  <a:pt x="7" y="20"/>
                </a:cubicBezTo>
                <a:cubicBezTo>
                  <a:pt x="3" y="19"/>
                  <a:pt x="3" y="25"/>
                  <a:pt x="6" y="30"/>
                </a:cubicBezTo>
                <a:cubicBezTo>
                  <a:pt x="10" y="35"/>
                  <a:pt x="0" y="41"/>
                  <a:pt x="3" y="44"/>
                </a:cubicBezTo>
                <a:cubicBezTo>
                  <a:pt x="5" y="47"/>
                  <a:pt x="3" y="50"/>
                  <a:pt x="4" y="51"/>
                </a:cubicBezTo>
                <a:cubicBezTo>
                  <a:pt x="5" y="53"/>
                  <a:pt x="20" y="51"/>
                  <a:pt x="26" y="44"/>
                </a:cubicBezTo>
                <a:cubicBezTo>
                  <a:pt x="32" y="38"/>
                  <a:pt x="34" y="39"/>
                  <a:pt x="37" y="40"/>
                </a:cubicBezTo>
                <a:cubicBezTo>
                  <a:pt x="40" y="41"/>
                  <a:pt x="43" y="37"/>
                  <a:pt x="41" y="35"/>
                </a:cubicBezTo>
                <a:cubicBezTo>
                  <a:pt x="40" y="32"/>
                  <a:pt x="38" y="26"/>
                  <a:pt x="38" y="19"/>
                </a:cubicBezTo>
                <a:cubicBezTo>
                  <a:pt x="39" y="14"/>
                  <a:pt x="33" y="6"/>
                  <a:pt x="27" y="0"/>
                </a:cubicBezTo>
                <a:cubicBezTo>
                  <a:pt x="25" y="1"/>
                  <a:pt x="23" y="2"/>
                  <a:pt x="21" y="2"/>
                </a:cubicBezTo>
                <a:cubicBezTo>
                  <a:pt x="17" y="2"/>
                  <a:pt x="12" y="2"/>
                  <a:pt x="10" y="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6" name="Freeform 48"/>
          <p:cNvSpPr/>
          <p:nvPr>
            <p:custDataLst>
              <p:tags r:id="rId45"/>
            </p:custDataLst>
          </p:nvPr>
        </p:nvSpPr>
        <p:spPr bwMode="auto">
          <a:xfrm>
            <a:off x="8125460" y="3926205"/>
            <a:ext cx="133350" cy="189230"/>
          </a:xfrm>
          <a:custGeom>
            <a:avLst/>
            <a:gdLst/>
            <a:ahLst/>
            <a:cxnLst>
              <a:cxn ang="0">
                <a:pos x="50" y="56"/>
              </a:cxn>
              <a:cxn ang="0">
                <a:pos x="46" y="34"/>
              </a:cxn>
              <a:cxn ang="0">
                <a:pos x="37" y="43"/>
              </a:cxn>
              <a:cxn ang="0">
                <a:pos x="38" y="31"/>
              </a:cxn>
              <a:cxn ang="0">
                <a:pos x="47" y="19"/>
              </a:cxn>
              <a:cxn ang="0">
                <a:pos x="39" y="17"/>
              </a:cxn>
              <a:cxn ang="0">
                <a:pos x="26" y="17"/>
              </a:cxn>
              <a:cxn ang="0">
                <a:pos x="21" y="12"/>
              </a:cxn>
              <a:cxn ang="0">
                <a:pos x="13" y="6"/>
              </a:cxn>
              <a:cxn ang="0">
                <a:pos x="4" y="6"/>
              </a:cxn>
              <a:cxn ang="0">
                <a:pos x="11" y="15"/>
              </a:cxn>
              <a:cxn ang="0">
                <a:pos x="5" y="20"/>
              </a:cxn>
              <a:cxn ang="0">
                <a:pos x="8" y="37"/>
              </a:cxn>
              <a:cxn ang="0">
                <a:pos x="12" y="57"/>
              </a:cxn>
              <a:cxn ang="0">
                <a:pos x="19" y="55"/>
              </a:cxn>
              <a:cxn ang="0">
                <a:pos x="28" y="51"/>
              </a:cxn>
              <a:cxn ang="0">
                <a:pos x="35" y="46"/>
              </a:cxn>
              <a:cxn ang="0">
                <a:pos x="41" y="61"/>
              </a:cxn>
              <a:cxn ang="0">
                <a:pos x="43" y="67"/>
              </a:cxn>
              <a:cxn ang="0">
                <a:pos x="47" y="63"/>
              </a:cxn>
              <a:cxn ang="0">
                <a:pos x="50" y="56"/>
              </a:cxn>
            </a:cxnLst>
            <a:rect l="0" t="0" r="r" b="b"/>
            <a:pathLst>
              <a:path w="50" h="67">
                <a:moveTo>
                  <a:pt x="50" y="56"/>
                </a:moveTo>
                <a:cubicBezTo>
                  <a:pt x="48" y="45"/>
                  <a:pt x="47" y="34"/>
                  <a:pt x="46" y="34"/>
                </a:cubicBezTo>
                <a:cubicBezTo>
                  <a:pt x="43" y="34"/>
                  <a:pt x="41" y="44"/>
                  <a:pt x="37" y="43"/>
                </a:cubicBezTo>
                <a:cubicBezTo>
                  <a:pt x="34" y="42"/>
                  <a:pt x="34" y="31"/>
                  <a:pt x="38" y="31"/>
                </a:cubicBezTo>
                <a:cubicBezTo>
                  <a:pt x="42" y="31"/>
                  <a:pt x="47" y="22"/>
                  <a:pt x="47" y="19"/>
                </a:cubicBezTo>
                <a:cubicBezTo>
                  <a:pt x="47" y="17"/>
                  <a:pt x="43" y="17"/>
                  <a:pt x="39" y="17"/>
                </a:cubicBezTo>
                <a:cubicBezTo>
                  <a:pt x="35" y="17"/>
                  <a:pt x="26" y="17"/>
                  <a:pt x="26" y="17"/>
                </a:cubicBezTo>
                <a:cubicBezTo>
                  <a:pt x="26" y="17"/>
                  <a:pt x="21" y="15"/>
                  <a:pt x="21" y="12"/>
                </a:cubicBezTo>
                <a:cubicBezTo>
                  <a:pt x="21" y="8"/>
                  <a:pt x="18" y="6"/>
                  <a:pt x="13" y="6"/>
                </a:cubicBezTo>
                <a:cubicBezTo>
                  <a:pt x="8" y="6"/>
                  <a:pt x="8" y="0"/>
                  <a:pt x="4" y="6"/>
                </a:cubicBezTo>
                <a:cubicBezTo>
                  <a:pt x="0" y="11"/>
                  <a:pt x="12" y="11"/>
                  <a:pt x="11" y="15"/>
                </a:cubicBezTo>
                <a:cubicBezTo>
                  <a:pt x="10" y="19"/>
                  <a:pt x="6" y="17"/>
                  <a:pt x="5" y="20"/>
                </a:cubicBezTo>
                <a:cubicBezTo>
                  <a:pt x="4" y="23"/>
                  <a:pt x="6" y="32"/>
                  <a:pt x="8" y="37"/>
                </a:cubicBezTo>
                <a:cubicBezTo>
                  <a:pt x="9" y="40"/>
                  <a:pt x="12" y="50"/>
                  <a:pt x="12" y="57"/>
                </a:cubicBezTo>
                <a:cubicBezTo>
                  <a:pt x="15" y="57"/>
                  <a:pt x="16" y="55"/>
                  <a:pt x="19" y="55"/>
                </a:cubicBezTo>
                <a:cubicBezTo>
                  <a:pt x="23" y="55"/>
                  <a:pt x="28" y="55"/>
                  <a:pt x="28" y="51"/>
                </a:cubicBezTo>
                <a:cubicBezTo>
                  <a:pt x="29" y="47"/>
                  <a:pt x="33" y="44"/>
                  <a:pt x="35" y="46"/>
                </a:cubicBezTo>
                <a:cubicBezTo>
                  <a:pt x="37" y="47"/>
                  <a:pt x="41" y="56"/>
                  <a:pt x="41" y="61"/>
                </a:cubicBezTo>
                <a:cubicBezTo>
                  <a:pt x="41" y="62"/>
                  <a:pt x="42" y="64"/>
                  <a:pt x="43" y="67"/>
                </a:cubicBezTo>
                <a:cubicBezTo>
                  <a:pt x="45" y="65"/>
                  <a:pt x="47" y="63"/>
                  <a:pt x="47" y="63"/>
                </a:cubicBezTo>
                <a:cubicBezTo>
                  <a:pt x="47" y="63"/>
                  <a:pt x="48" y="58"/>
                  <a:pt x="50" y="56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7" name="Freeform 49"/>
          <p:cNvSpPr/>
          <p:nvPr>
            <p:custDataLst>
              <p:tags r:id="rId46"/>
            </p:custDataLst>
          </p:nvPr>
        </p:nvSpPr>
        <p:spPr bwMode="auto">
          <a:xfrm>
            <a:off x="7545070" y="3608705"/>
            <a:ext cx="843280" cy="934085"/>
          </a:xfrm>
          <a:custGeom>
            <a:avLst/>
            <a:gdLst/>
            <a:ahLst/>
            <a:cxnLst>
              <a:cxn ang="0">
                <a:pos x="222" y="133"/>
              </a:cxn>
              <a:cxn ang="0">
                <a:pos x="221" y="119"/>
              </a:cxn>
              <a:cxn ang="0">
                <a:pos x="238" y="125"/>
              </a:cxn>
              <a:cxn ang="0">
                <a:pos x="256" y="130"/>
              </a:cxn>
              <a:cxn ang="0">
                <a:pos x="255" y="144"/>
              </a:cxn>
              <a:cxn ang="0">
                <a:pos x="263" y="147"/>
              </a:cxn>
              <a:cxn ang="0">
                <a:pos x="269" y="168"/>
              </a:cxn>
              <a:cxn ang="0">
                <a:pos x="274" y="145"/>
              </a:cxn>
              <a:cxn ang="0">
                <a:pos x="287" y="131"/>
              </a:cxn>
              <a:cxn ang="0">
                <a:pos x="298" y="109"/>
              </a:cxn>
              <a:cxn ang="0">
                <a:pos x="312" y="105"/>
              </a:cxn>
              <a:cxn ang="0">
                <a:pos x="314" y="92"/>
              </a:cxn>
              <a:cxn ang="0">
                <a:pos x="303" y="81"/>
              </a:cxn>
              <a:cxn ang="0">
                <a:pos x="283" y="82"/>
              </a:cxn>
              <a:cxn ang="0">
                <a:pos x="269" y="93"/>
              </a:cxn>
              <a:cxn ang="0">
                <a:pos x="258" y="100"/>
              </a:cxn>
              <a:cxn ang="0">
                <a:pos x="248" y="111"/>
              </a:cxn>
              <a:cxn ang="0">
                <a:pos x="230" y="108"/>
              </a:cxn>
              <a:cxn ang="0">
                <a:pos x="223" y="95"/>
              </a:cxn>
              <a:cxn ang="0">
                <a:pos x="218" y="112"/>
              </a:cxn>
              <a:cxn ang="0">
                <a:pos x="184" y="108"/>
              </a:cxn>
              <a:cxn ang="0">
                <a:pos x="167" y="103"/>
              </a:cxn>
              <a:cxn ang="0">
                <a:pos x="149" y="93"/>
              </a:cxn>
              <a:cxn ang="0">
                <a:pos x="134" y="85"/>
              </a:cxn>
              <a:cxn ang="0">
                <a:pos x="141" y="69"/>
              </a:cxn>
              <a:cxn ang="0">
                <a:pos x="130" y="58"/>
              </a:cxn>
              <a:cxn ang="0">
                <a:pos x="116" y="43"/>
              </a:cxn>
              <a:cxn ang="0">
                <a:pos x="126" y="34"/>
              </a:cxn>
              <a:cxn ang="0">
                <a:pos x="119" y="13"/>
              </a:cxn>
              <a:cxn ang="0">
                <a:pos x="108" y="0"/>
              </a:cxn>
              <a:cxn ang="0">
                <a:pos x="99" y="9"/>
              </a:cxn>
              <a:cxn ang="0">
                <a:pos x="71" y="10"/>
              </a:cxn>
              <a:cxn ang="0">
                <a:pos x="67" y="27"/>
              </a:cxn>
              <a:cxn ang="0">
                <a:pos x="79" y="43"/>
              </a:cxn>
              <a:cxn ang="0">
                <a:pos x="71" y="60"/>
              </a:cxn>
              <a:cxn ang="0">
                <a:pos x="59" y="71"/>
              </a:cxn>
              <a:cxn ang="0">
                <a:pos x="45" y="89"/>
              </a:cxn>
              <a:cxn ang="0">
                <a:pos x="31" y="98"/>
              </a:cxn>
              <a:cxn ang="0">
                <a:pos x="15" y="108"/>
              </a:cxn>
              <a:cxn ang="0">
                <a:pos x="27" y="127"/>
              </a:cxn>
              <a:cxn ang="0">
                <a:pos x="22" y="140"/>
              </a:cxn>
              <a:cxn ang="0">
                <a:pos x="1" y="147"/>
              </a:cxn>
              <a:cxn ang="0">
                <a:pos x="11" y="158"/>
              </a:cxn>
              <a:cxn ang="0">
                <a:pos x="8" y="164"/>
              </a:cxn>
              <a:cxn ang="0">
                <a:pos x="43" y="172"/>
              </a:cxn>
              <a:cxn ang="0">
                <a:pos x="50" y="177"/>
              </a:cxn>
              <a:cxn ang="0">
                <a:pos x="52" y="207"/>
              </a:cxn>
              <a:cxn ang="0">
                <a:pos x="68" y="257"/>
              </a:cxn>
              <a:cxn ang="0">
                <a:pos x="89" y="310"/>
              </a:cxn>
              <a:cxn ang="0">
                <a:pos x="111" y="323"/>
              </a:cxn>
              <a:cxn ang="0">
                <a:pos x="126" y="305"/>
              </a:cxn>
              <a:cxn ang="0">
                <a:pos x="132" y="283"/>
              </a:cxn>
              <a:cxn ang="0">
                <a:pos x="134" y="250"/>
              </a:cxn>
              <a:cxn ang="0">
                <a:pos x="150" y="233"/>
              </a:cxn>
              <a:cxn ang="0">
                <a:pos x="185" y="201"/>
              </a:cxn>
              <a:cxn ang="0">
                <a:pos x="206" y="178"/>
              </a:cxn>
              <a:cxn ang="0">
                <a:pos x="229" y="170"/>
              </a:cxn>
            </a:cxnLst>
            <a:rect l="0" t="0" r="r" b="b"/>
            <a:pathLst>
              <a:path w="315" h="332">
                <a:moveTo>
                  <a:pt x="225" y="150"/>
                </a:moveTo>
                <a:cubicBezTo>
                  <a:pt x="223" y="145"/>
                  <a:pt x="221" y="136"/>
                  <a:pt x="222" y="133"/>
                </a:cubicBezTo>
                <a:cubicBezTo>
                  <a:pt x="223" y="130"/>
                  <a:pt x="227" y="132"/>
                  <a:pt x="228" y="128"/>
                </a:cubicBezTo>
                <a:cubicBezTo>
                  <a:pt x="229" y="124"/>
                  <a:pt x="217" y="124"/>
                  <a:pt x="221" y="119"/>
                </a:cubicBezTo>
                <a:cubicBezTo>
                  <a:pt x="225" y="113"/>
                  <a:pt x="225" y="119"/>
                  <a:pt x="230" y="119"/>
                </a:cubicBezTo>
                <a:cubicBezTo>
                  <a:pt x="235" y="119"/>
                  <a:pt x="238" y="121"/>
                  <a:pt x="238" y="125"/>
                </a:cubicBezTo>
                <a:cubicBezTo>
                  <a:pt x="238" y="128"/>
                  <a:pt x="243" y="130"/>
                  <a:pt x="243" y="130"/>
                </a:cubicBezTo>
                <a:cubicBezTo>
                  <a:pt x="243" y="130"/>
                  <a:pt x="252" y="130"/>
                  <a:pt x="256" y="130"/>
                </a:cubicBezTo>
                <a:cubicBezTo>
                  <a:pt x="260" y="130"/>
                  <a:pt x="264" y="130"/>
                  <a:pt x="264" y="132"/>
                </a:cubicBezTo>
                <a:cubicBezTo>
                  <a:pt x="264" y="135"/>
                  <a:pt x="259" y="144"/>
                  <a:pt x="255" y="144"/>
                </a:cubicBezTo>
                <a:cubicBezTo>
                  <a:pt x="251" y="144"/>
                  <a:pt x="251" y="155"/>
                  <a:pt x="254" y="156"/>
                </a:cubicBezTo>
                <a:cubicBezTo>
                  <a:pt x="258" y="157"/>
                  <a:pt x="260" y="147"/>
                  <a:pt x="263" y="147"/>
                </a:cubicBezTo>
                <a:cubicBezTo>
                  <a:pt x="264" y="147"/>
                  <a:pt x="265" y="158"/>
                  <a:pt x="267" y="169"/>
                </a:cubicBezTo>
                <a:cubicBezTo>
                  <a:pt x="268" y="168"/>
                  <a:pt x="268" y="168"/>
                  <a:pt x="269" y="168"/>
                </a:cubicBezTo>
                <a:cubicBezTo>
                  <a:pt x="271" y="168"/>
                  <a:pt x="270" y="158"/>
                  <a:pt x="272" y="156"/>
                </a:cubicBezTo>
                <a:cubicBezTo>
                  <a:pt x="274" y="153"/>
                  <a:pt x="273" y="145"/>
                  <a:pt x="274" y="145"/>
                </a:cubicBezTo>
                <a:cubicBezTo>
                  <a:pt x="275" y="145"/>
                  <a:pt x="283" y="147"/>
                  <a:pt x="283" y="145"/>
                </a:cubicBezTo>
                <a:cubicBezTo>
                  <a:pt x="283" y="143"/>
                  <a:pt x="288" y="135"/>
                  <a:pt x="287" y="131"/>
                </a:cubicBezTo>
                <a:cubicBezTo>
                  <a:pt x="286" y="127"/>
                  <a:pt x="290" y="122"/>
                  <a:pt x="290" y="117"/>
                </a:cubicBezTo>
                <a:cubicBezTo>
                  <a:pt x="290" y="113"/>
                  <a:pt x="295" y="111"/>
                  <a:pt x="298" y="109"/>
                </a:cubicBezTo>
                <a:cubicBezTo>
                  <a:pt x="301" y="106"/>
                  <a:pt x="306" y="102"/>
                  <a:pt x="307" y="105"/>
                </a:cubicBezTo>
                <a:cubicBezTo>
                  <a:pt x="308" y="107"/>
                  <a:pt x="315" y="109"/>
                  <a:pt x="312" y="105"/>
                </a:cubicBezTo>
                <a:cubicBezTo>
                  <a:pt x="309" y="101"/>
                  <a:pt x="309" y="98"/>
                  <a:pt x="311" y="97"/>
                </a:cubicBezTo>
                <a:cubicBezTo>
                  <a:pt x="313" y="96"/>
                  <a:pt x="314" y="92"/>
                  <a:pt x="314" y="92"/>
                </a:cubicBezTo>
                <a:cubicBezTo>
                  <a:pt x="314" y="92"/>
                  <a:pt x="308" y="91"/>
                  <a:pt x="307" y="88"/>
                </a:cubicBezTo>
                <a:cubicBezTo>
                  <a:pt x="306" y="85"/>
                  <a:pt x="303" y="83"/>
                  <a:pt x="303" y="81"/>
                </a:cubicBezTo>
                <a:cubicBezTo>
                  <a:pt x="303" y="78"/>
                  <a:pt x="299" y="79"/>
                  <a:pt x="297" y="81"/>
                </a:cubicBezTo>
                <a:cubicBezTo>
                  <a:pt x="294" y="84"/>
                  <a:pt x="289" y="79"/>
                  <a:pt x="283" y="82"/>
                </a:cubicBezTo>
                <a:cubicBezTo>
                  <a:pt x="278" y="85"/>
                  <a:pt x="276" y="89"/>
                  <a:pt x="274" y="88"/>
                </a:cubicBezTo>
                <a:cubicBezTo>
                  <a:pt x="271" y="88"/>
                  <a:pt x="271" y="90"/>
                  <a:pt x="269" y="93"/>
                </a:cubicBezTo>
                <a:cubicBezTo>
                  <a:pt x="267" y="95"/>
                  <a:pt x="265" y="97"/>
                  <a:pt x="264" y="97"/>
                </a:cubicBezTo>
                <a:cubicBezTo>
                  <a:pt x="262" y="97"/>
                  <a:pt x="258" y="100"/>
                  <a:pt x="258" y="100"/>
                </a:cubicBezTo>
                <a:cubicBezTo>
                  <a:pt x="258" y="100"/>
                  <a:pt x="261" y="106"/>
                  <a:pt x="259" y="109"/>
                </a:cubicBezTo>
                <a:cubicBezTo>
                  <a:pt x="258" y="113"/>
                  <a:pt x="253" y="109"/>
                  <a:pt x="248" y="111"/>
                </a:cubicBezTo>
                <a:cubicBezTo>
                  <a:pt x="243" y="112"/>
                  <a:pt x="241" y="109"/>
                  <a:pt x="238" y="110"/>
                </a:cubicBezTo>
                <a:cubicBezTo>
                  <a:pt x="234" y="111"/>
                  <a:pt x="232" y="108"/>
                  <a:pt x="230" y="108"/>
                </a:cubicBezTo>
                <a:cubicBezTo>
                  <a:pt x="228" y="109"/>
                  <a:pt x="226" y="104"/>
                  <a:pt x="226" y="101"/>
                </a:cubicBezTo>
                <a:cubicBezTo>
                  <a:pt x="227" y="97"/>
                  <a:pt x="225" y="92"/>
                  <a:pt x="223" y="95"/>
                </a:cubicBezTo>
                <a:cubicBezTo>
                  <a:pt x="221" y="97"/>
                  <a:pt x="218" y="96"/>
                  <a:pt x="218" y="100"/>
                </a:cubicBezTo>
                <a:cubicBezTo>
                  <a:pt x="218" y="104"/>
                  <a:pt x="221" y="109"/>
                  <a:pt x="218" y="112"/>
                </a:cubicBezTo>
                <a:cubicBezTo>
                  <a:pt x="215" y="114"/>
                  <a:pt x="201" y="116"/>
                  <a:pt x="198" y="113"/>
                </a:cubicBezTo>
                <a:cubicBezTo>
                  <a:pt x="196" y="111"/>
                  <a:pt x="184" y="110"/>
                  <a:pt x="184" y="108"/>
                </a:cubicBezTo>
                <a:cubicBezTo>
                  <a:pt x="183" y="105"/>
                  <a:pt x="180" y="101"/>
                  <a:pt x="177" y="101"/>
                </a:cubicBezTo>
                <a:cubicBezTo>
                  <a:pt x="175" y="101"/>
                  <a:pt x="169" y="105"/>
                  <a:pt x="167" y="103"/>
                </a:cubicBezTo>
                <a:cubicBezTo>
                  <a:pt x="165" y="102"/>
                  <a:pt x="161" y="98"/>
                  <a:pt x="157" y="98"/>
                </a:cubicBezTo>
                <a:cubicBezTo>
                  <a:pt x="154" y="97"/>
                  <a:pt x="149" y="95"/>
                  <a:pt x="149" y="93"/>
                </a:cubicBezTo>
                <a:cubicBezTo>
                  <a:pt x="149" y="92"/>
                  <a:pt x="141" y="91"/>
                  <a:pt x="140" y="89"/>
                </a:cubicBezTo>
                <a:cubicBezTo>
                  <a:pt x="139" y="87"/>
                  <a:pt x="134" y="87"/>
                  <a:pt x="134" y="85"/>
                </a:cubicBezTo>
                <a:cubicBezTo>
                  <a:pt x="134" y="82"/>
                  <a:pt x="136" y="79"/>
                  <a:pt x="136" y="76"/>
                </a:cubicBezTo>
                <a:cubicBezTo>
                  <a:pt x="136" y="73"/>
                  <a:pt x="141" y="71"/>
                  <a:pt x="141" y="69"/>
                </a:cubicBezTo>
                <a:cubicBezTo>
                  <a:pt x="141" y="67"/>
                  <a:pt x="137" y="64"/>
                  <a:pt x="137" y="64"/>
                </a:cubicBezTo>
                <a:cubicBezTo>
                  <a:pt x="137" y="64"/>
                  <a:pt x="133" y="58"/>
                  <a:pt x="130" y="58"/>
                </a:cubicBezTo>
                <a:cubicBezTo>
                  <a:pt x="126" y="58"/>
                  <a:pt x="124" y="52"/>
                  <a:pt x="120" y="52"/>
                </a:cubicBezTo>
                <a:cubicBezTo>
                  <a:pt x="117" y="51"/>
                  <a:pt x="118" y="45"/>
                  <a:pt x="116" y="43"/>
                </a:cubicBezTo>
                <a:cubicBezTo>
                  <a:pt x="115" y="40"/>
                  <a:pt x="116" y="35"/>
                  <a:pt x="119" y="38"/>
                </a:cubicBezTo>
                <a:cubicBezTo>
                  <a:pt x="122" y="40"/>
                  <a:pt x="128" y="38"/>
                  <a:pt x="126" y="34"/>
                </a:cubicBezTo>
                <a:cubicBezTo>
                  <a:pt x="124" y="30"/>
                  <a:pt x="120" y="26"/>
                  <a:pt x="120" y="24"/>
                </a:cubicBezTo>
                <a:cubicBezTo>
                  <a:pt x="120" y="22"/>
                  <a:pt x="122" y="15"/>
                  <a:pt x="119" y="13"/>
                </a:cubicBezTo>
                <a:cubicBezTo>
                  <a:pt x="116" y="12"/>
                  <a:pt x="113" y="9"/>
                  <a:pt x="112" y="6"/>
                </a:cubicBezTo>
                <a:cubicBezTo>
                  <a:pt x="112" y="3"/>
                  <a:pt x="108" y="0"/>
                  <a:pt x="108" y="0"/>
                </a:cubicBezTo>
                <a:cubicBezTo>
                  <a:pt x="104" y="1"/>
                  <a:pt x="104" y="1"/>
                  <a:pt x="104" y="1"/>
                </a:cubicBezTo>
                <a:cubicBezTo>
                  <a:pt x="104" y="1"/>
                  <a:pt x="101" y="8"/>
                  <a:pt x="99" y="9"/>
                </a:cubicBezTo>
                <a:cubicBezTo>
                  <a:pt x="97" y="10"/>
                  <a:pt x="91" y="11"/>
                  <a:pt x="88" y="13"/>
                </a:cubicBezTo>
                <a:cubicBezTo>
                  <a:pt x="85" y="16"/>
                  <a:pt x="76" y="10"/>
                  <a:pt x="71" y="10"/>
                </a:cubicBezTo>
                <a:cubicBezTo>
                  <a:pt x="66" y="10"/>
                  <a:pt x="63" y="15"/>
                  <a:pt x="65" y="16"/>
                </a:cubicBezTo>
                <a:cubicBezTo>
                  <a:pt x="68" y="18"/>
                  <a:pt x="67" y="27"/>
                  <a:pt x="67" y="27"/>
                </a:cubicBezTo>
                <a:cubicBezTo>
                  <a:pt x="67" y="27"/>
                  <a:pt x="70" y="39"/>
                  <a:pt x="74" y="38"/>
                </a:cubicBezTo>
                <a:cubicBezTo>
                  <a:pt x="78" y="37"/>
                  <a:pt x="83" y="42"/>
                  <a:pt x="79" y="43"/>
                </a:cubicBezTo>
                <a:cubicBezTo>
                  <a:pt x="76" y="44"/>
                  <a:pt x="74" y="48"/>
                  <a:pt x="73" y="51"/>
                </a:cubicBezTo>
                <a:cubicBezTo>
                  <a:pt x="73" y="55"/>
                  <a:pt x="74" y="59"/>
                  <a:pt x="71" y="60"/>
                </a:cubicBezTo>
                <a:cubicBezTo>
                  <a:pt x="68" y="60"/>
                  <a:pt x="66" y="61"/>
                  <a:pt x="66" y="66"/>
                </a:cubicBezTo>
                <a:cubicBezTo>
                  <a:pt x="66" y="71"/>
                  <a:pt x="60" y="69"/>
                  <a:pt x="59" y="71"/>
                </a:cubicBezTo>
                <a:cubicBezTo>
                  <a:pt x="58" y="73"/>
                  <a:pt x="56" y="82"/>
                  <a:pt x="55" y="83"/>
                </a:cubicBezTo>
                <a:cubicBezTo>
                  <a:pt x="53" y="85"/>
                  <a:pt x="46" y="85"/>
                  <a:pt x="45" y="89"/>
                </a:cubicBezTo>
                <a:cubicBezTo>
                  <a:pt x="45" y="93"/>
                  <a:pt x="41" y="98"/>
                  <a:pt x="39" y="97"/>
                </a:cubicBezTo>
                <a:cubicBezTo>
                  <a:pt x="37" y="97"/>
                  <a:pt x="33" y="95"/>
                  <a:pt x="31" y="98"/>
                </a:cubicBezTo>
                <a:cubicBezTo>
                  <a:pt x="30" y="101"/>
                  <a:pt x="24" y="96"/>
                  <a:pt x="23" y="97"/>
                </a:cubicBezTo>
                <a:cubicBezTo>
                  <a:pt x="22" y="98"/>
                  <a:pt x="15" y="104"/>
                  <a:pt x="15" y="108"/>
                </a:cubicBezTo>
                <a:cubicBezTo>
                  <a:pt x="15" y="111"/>
                  <a:pt x="22" y="111"/>
                  <a:pt x="22" y="116"/>
                </a:cubicBezTo>
                <a:cubicBezTo>
                  <a:pt x="21" y="120"/>
                  <a:pt x="24" y="125"/>
                  <a:pt x="27" y="127"/>
                </a:cubicBezTo>
                <a:cubicBezTo>
                  <a:pt x="29" y="130"/>
                  <a:pt x="32" y="135"/>
                  <a:pt x="31" y="138"/>
                </a:cubicBezTo>
                <a:cubicBezTo>
                  <a:pt x="29" y="140"/>
                  <a:pt x="26" y="141"/>
                  <a:pt x="22" y="140"/>
                </a:cubicBezTo>
                <a:cubicBezTo>
                  <a:pt x="18" y="139"/>
                  <a:pt x="19" y="142"/>
                  <a:pt x="11" y="140"/>
                </a:cubicBezTo>
                <a:cubicBezTo>
                  <a:pt x="4" y="139"/>
                  <a:pt x="4" y="144"/>
                  <a:pt x="1" y="147"/>
                </a:cubicBezTo>
                <a:cubicBezTo>
                  <a:pt x="1" y="148"/>
                  <a:pt x="1" y="148"/>
                  <a:pt x="0" y="148"/>
                </a:cubicBezTo>
                <a:cubicBezTo>
                  <a:pt x="4" y="151"/>
                  <a:pt x="5" y="156"/>
                  <a:pt x="11" y="158"/>
                </a:cubicBezTo>
                <a:cubicBezTo>
                  <a:pt x="17" y="160"/>
                  <a:pt x="23" y="154"/>
                  <a:pt x="23" y="158"/>
                </a:cubicBezTo>
                <a:cubicBezTo>
                  <a:pt x="23" y="163"/>
                  <a:pt x="8" y="162"/>
                  <a:pt x="8" y="164"/>
                </a:cubicBezTo>
                <a:cubicBezTo>
                  <a:pt x="7" y="165"/>
                  <a:pt x="23" y="185"/>
                  <a:pt x="32" y="183"/>
                </a:cubicBezTo>
                <a:cubicBezTo>
                  <a:pt x="40" y="182"/>
                  <a:pt x="46" y="173"/>
                  <a:pt x="43" y="172"/>
                </a:cubicBezTo>
                <a:cubicBezTo>
                  <a:pt x="41" y="170"/>
                  <a:pt x="45" y="165"/>
                  <a:pt x="47" y="166"/>
                </a:cubicBezTo>
                <a:cubicBezTo>
                  <a:pt x="49" y="167"/>
                  <a:pt x="47" y="175"/>
                  <a:pt x="50" y="177"/>
                </a:cubicBezTo>
                <a:cubicBezTo>
                  <a:pt x="52" y="179"/>
                  <a:pt x="51" y="183"/>
                  <a:pt x="50" y="188"/>
                </a:cubicBezTo>
                <a:cubicBezTo>
                  <a:pt x="48" y="192"/>
                  <a:pt x="51" y="202"/>
                  <a:pt x="52" y="207"/>
                </a:cubicBezTo>
                <a:cubicBezTo>
                  <a:pt x="52" y="212"/>
                  <a:pt x="56" y="219"/>
                  <a:pt x="57" y="227"/>
                </a:cubicBezTo>
                <a:cubicBezTo>
                  <a:pt x="58" y="235"/>
                  <a:pt x="63" y="249"/>
                  <a:pt x="68" y="257"/>
                </a:cubicBezTo>
                <a:cubicBezTo>
                  <a:pt x="72" y="266"/>
                  <a:pt x="76" y="282"/>
                  <a:pt x="79" y="286"/>
                </a:cubicBezTo>
                <a:cubicBezTo>
                  <a:pt x="82" y="290"/>
                  <a:pt x="89" y="303"/>
                  <a:pt x="89" y="310"/>
                </a:cubicBezTo>
                <a:cubicBezTo>
                  <a:pt x="89" y="318"/>
                  <a:pt x="97" y="328"/>
                  <a:pt x="100" y="330"/>
                </a:cubicBezTo>
                <a:cubicBezTo>
                  <a:pt x="103" y="332"/>
                  <a:pt x="109" y="328"/>
                  <a:pt x="111" y="323"/>
                </a:cubicBezTo>
                <a:cubicBezTo>
                  <a:pt x="112" y="318"/>
                  <a:pt x="121" y="317"/>
                  <a:pt x="121" y="313"/>
                </a:cubicBezTo>
                <a:cubicBezTo>
                  <a:pt x="122" y="309"/>
                  <a:pt x="123" y="305"/>
                  <a:pt x="126" y="305"/>
                </a:cubicBezTo>
                <a:cubicBezTo>
                  <a:pt x="129" y="304"/>
                  <a:pt x="129" y="301"/>
                  <a:pt x="129" y="297"/>
                </a:cubicBezTo>
                <a:cubicBezTo>
                  <a:pt x="129" y="293"/>
                  <a:pt x="129" y="286"/>
                  <a:pt x="132" y="283"/>
                </a:cubicBezTo>
                <a:cubicBezTo>
                  <a:pt x="135" y="279"/>
                  <a:pt x="135" y="268"/>
                  <a:pt x="134" y="264"/>
                </a:cubicBezTo>
                <a:cubicBezTo>
                  <a:pt x="132" y="260"/>
                  <a:pt x="133" y="254"/>
                  <a:pt x="134" y="250"/>
                </a:cubicBezTo>
                <a:cubicBezTo>
                  <a:pt x="136" y="246"/>
                  <a:pt x="135" y="241"/>
                  <a:pt x="139" y="241"/>
                </a:cubicBezTo>
                <a:cubicBezTo>
                  <a:pt x="142" y="240"/>
                  <a:pt x="146" y="238"/>
                  <a:pt x="150" y="233"/>
                </a:cubicBezTo>
                <a:cubicBezTo>
                  <a:pt x="153" y="229"/>
                  <a:pt x="163" y="222"/>
                  <a:pt x="167" y="219"/>
                </a:cubicBezTo>
                <a:cubicBezTo>
                  <a:pt x="171" y="216"/>
                  <a:pt x="182" y="207"/>
                  <a:pt x="185" y="201"/>
                </a:cubicBezTo>
                <a:cubicBezTo>
                  <a:pt x="188" y="196"/>
                  <a:pt x="198" y="194"/>
                  <a:pt x="202" y="189"/>
                </a:cubicBezTo>
                <a:cubicBezTo>
                  <a:pt x="207" y="185"/>
                  <a:pt x="205" y="182"/>
                  <a:pt x="206" y="178"/>
                </a:cubicBezTo>
                <a:cubicBezTo>
                  <a:pt x="207" y="173"/>
                  <a:pt x="221" y="171"/>
                  <a:pt x="226" y="171"/>
                </a:cubicBezTo>
                <a:cubicBezTo>
                  <a:pt x="227" y="171"/>
                  <a:pt x="228" y="171"/>
                  <a:pt x="229" y="170"/>
                </a:cubicBezTo>
                <a:cubicBezTo>
                  <a:pt x="229" y="163"/>
                  <a:pt x="226" y="153"/>
                  <a:pt x="225" y="15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8" name="Freeform 50"/>
          <p:cNvSpPr/>
          <p:nvPr>
            <p:custDataLst>
              <p:tags r:id="rId47"/>
            </p:custDataLst>
          </p:nvPr>
        </p:nvSpPr>
        <p:spPr bwMode="auto">
          <a:xfrm>
            <a:off x="8125460" y="2959735"/>
            <a:ext cx="949959" cy="431799"/>
          </a:xfrm>
          <a:custGeom>
            <a:avLst/>
            <a:gdLst/>
            <a:ahLst/>
            <a:cxnLst>
              <a:cxn ang="0">
                <a:pos x="329" y="65"/>
              </a:cxn>
              <a:cxn ang="0">
                <a:pos x="306" y="63"/>
              </a:cxn>
              <a:cxn ang="0">
                <a:pos x="308" y="52"/>
              </a:cxn>
              <a:cxn ang="0">
                <a:pos x="309" y="33"/>
              </a:cxn>
              <a:cxn ang="0">
                <a:pos x="286" y="30"/>
              </a:cxn>
              <a:cxn ang="0">
                <a:pos x="268" y="40"/>
              </a:cxn>
              <a:cxn ang="0">
                <a:pos x="238" y="43"/>
              </a:cxn>
              <a:cxn ang="0">
                <a:pos x="218" y="34"/>
              </a:cxn>
              <a:cxn ang="0">
                <a:pos x="200" y="28"/>
              </a:cxn>
              <a:cxn ang="0">
                <a:pos x="179" y="27"/>
              </a:cxn>
              <a:cxn ang="0">
                <a:pos x="161" y="28"/>
              </a:cxn>
              <a:cxn ang="0">
                <a:pos x="153" y="13"/>
              </a:cxn>
              <a:cxn ang="0">
                <a:pos x="133" y="6"/>
              </a:cxn>
              <a:cxn ang="0">
                <a:pos x="118" y="1"/>
              </a:cxn>
              <a:cxn ang="0">
                <a:pos x="108" y="9"/>
              </a:cxn>
              <a:cxn ang="0">
                <a:pos x="107" y="24"/>
              </a:cxn>
              <a:cxn ang="0">
                <a:pos x="98" y="35"/>
              </a:cxn>
              <a:cxn ang="0">
                <a:pos x="81" y="33"/>
              </a:cxn>
              <a:cxn ang="0">
                <a:pos x="68" y="23"/>
              </a:cxn>
              <a:cxn ang="0">
                <a:pos x="44" y="22"/>
              </a:cxn>
              <a:cxn ang="0">
                <a:pos x="29" y="30"/>
              </a:cxn>
              <a:cxn ang="0">
                <a:pos x="10" y="40"/>
              </a:cxn>
              <a:cxn ang="0">
                <a:pos x="0" y="44"/>
              </a:cxn>
              <a:cxn ang="0">
                <a:pos x="9" y="55"/>
              </a:cxn>
              <a:cxn ang="0">
                <a:pos x="29" y="69"/>
              </a:cxn>
              <a:cxn ang="0">
                <a:pos x="34" y="88"/>
              </a:cxn>
              <a:cxn ang="0">
                <a:pos x="57" y="104"/>
              </a:cxn>
              <a:cxn ang="0">
                <a:pos x="72" y="114"/>
              </a:cxn>
              <a:cxn ang="0">
                <a:pos x="88" y="135"/>
              </a:cxn>
              <a:cxn ang="0">
                <a:pos x="129" y="137"/>
              </a:cxn>
              <a:cxn ang="0">
                <a:pos x="162" y="145"/>
              </a:cxn>
              <a:cxn ang="0">
                <a:pos x="182" y="152"/>
              </a:cxn>
              <a:cxn ang="0">
                <a:pos x="227" y="141"/>
              </a:cxn>
              <a:cxn ang="0">
                <a:pos x="261" y="121"/>
              </a:cxn>
              <a:cxn ang="0">
                <a:pos x="269" y="105"/>
              </a:cxn>
              <a:cxn ang="0">
                <a:pos x="304" y="99"/>
              </a:cxn>
              <a:cxn ang="0">
                <a:pos x="328" y="84"/>
              </a:cxn>
              <a:cxn ang="0">
                <a:pos x="354" y="79"/>
              </a:cxn>
            </a:cxnLst>
            <a:rect l="0" t="0" r="r" b="b"/>
            <a:pathLst>
              <a:path w="355" h="153">
                <a:moveTo>
                  <a:pt x="340" y="64"/>
                </a:moveTo>
                <a:cubicBezTo>
                  <a:pt x="336" y="60"/>
                  <a:pt x="330" y="62"/>
                  <a:pt x="329" y="65"/>
                </a:cubicBezTo>
                <a:cubicBezTo>
                  <a:pt x="327" y="69"/>
                  <a:pt x="324" y="64"/>
                  <a:pt x="318" y="64"/>
                </a:cubicBezTo>
                <a:cubicBezTo>
                  <a:pt x="311" y="64"/>
                  <a:pt x="311" y="68"/>
                  <a:pt x="306" y="63"/>
                </a:cubicBezTo>
                <a:cubicBezTo>
                  <a:pt x="302" y="59"/>
                  <a:pt x="308" y="57"/>
                  <a:pt x="308" y="57"/>
                </a:cubicBezTo>
                <a:cubicBezTo>
                  <a:pt x="308" y="52"/>
                  <a:pt x="308" y="52"/>
                  <a:pt x="308" y="52"/>
                </a:cubicBezTo>
                <a:cubicBezTo>
                  <a:pt x="318" y="34"/>
                  <a:pt x="318" y="34"/>
                  <a:pt x="318" y="34"/>
                </a:cubicBezTo>
                <a:cubicBezTo>
                  <a:pt x="315" y="33"/>
                  <a:pt x="311" y="32"/>
                  <a:pt x="309" y="33"/>
                </a:cubicBezTo>
                <a:cubicBezTo>
                  <a:pt x="307" y="34"/>
                  <a:pt x="300" y="33"/>
                  <a:pt x="300" y="31"/>
                </a:cubicBezTo>
                <a:cubicBezTo>
                  <a:pt x="299" y="29"/>
                  <a:pt x="288" y="28"/>
                  <a:pt x="286" y="30"/>
                </a:cubicBezTo>
                <a:cubicBezTo>
                  <a:pt x="283" y="32"/>
                  <a:pt x="277" y="34"/>
                  <a:pt x="277" y="36"/>
                </a:cubicBezTo>
                <a:cubicBezTo>
                  <a:pt x="276" y="39"/>
                  <a:pt x="270" y="38"/>
                  <a:pt x="268" y="40"/>
                </a:cubicBezTo>
                <a:cubicBezTo>
                  <a:pt x="265" y="41"/>
                  <a:pt x="253" y="42"/>
                  <a:pt x="253" y="43"/>
                </a:cubicBezTo>
                <a:cubicBezTo>
                  <a:pt x="253" y="45"/>
                  <a:pt x="240" y="45"/>
                  <a:pt x="238" y="43"/>
                </a:cubicBezTo>
                <a:cubicBezTo>
                  <a:pt x="236" y="42"/>
                  <a:pt x="225" y="43"/>
                  <a:pt x="224" y="41"/>
                </a:cubicBezTo>
                <a:cubicBezTo>
                  <a:pt x="222" y="38"/>
                  <a:pt x="218" y="37"/>
                  <a:pt x="218" y="34"/>
                </a:cubicBezTo>
                <a:cubicBezTo>
                  <a:pt x="218" y="32"/>
                  <a:pt x="209" y="32"/>
                  <a:pt x="208" y="30"/>
                </a:cubicBezTo>
                <a:cubicBezTo>
                  <a:pt x="207" y="28"/>
                  <a:pt x="201" y="27"/>
                  <a:pt x="200" y="28"/>
                </a:cubicBezTo>
                <a:cubicBezTo>
                  <a:pt x="199" y="28"/>
                  <a:pt x="191" y="26"/>
                  <a:pt x="189" y="25"/>
                </a:cubicBezTo>
                <a:cubicBezTo>
                  <a:pt x="187" y="25"/>
                  <a:pt x="181" y="27"/>
                  <a:pt x="179" y="27"/>
                </a:cubicBezTo>
                <a:cubicBezTo>
                  <a:pt x="177" y="27"/>
                  <a:pt x="173" y="30"/>
                  <a:pt x="171" y="31"/>
                </a:cubicBezTo>
                <a:cubicBezTo>
                  <a:pt x="169" y="31"/>
                  <a:pt x="162" y="27"/>
                  <a:pt x="161" y="28"/>
                </a:cubicBezTo>
                <a:cubicBezTo>
                  <a:pt x="160" y="29"/>
                  <a:pt x="156" y="24"/>
                  <a:pt x="154" y="22"/>
                </a:cubicBezTo>
                <a:cubicBezTo>
                  <a:pt x="152" y="20"/>
                  <a:pt x="154" y="15"/>
                  <a:pt x="153" y="13"/>
                </a:cubicBezTo>
                <a:cubicBezTo>
                  <a:pt x="151" y="11"/>
                  <a:pt x="144" y="11"/>
                  <a:pt x="142" y="9"/>
                </a:cubicBezTo>
                <a:cubicBezTo>
                  <a:pt x="139" y="8"/>
                  <a:pt x="136" y="6"/>
                  <a:pt x="133" y="6"/>
                </a:cubicBezTo>
                <a:cubicBezTo>
                  <a:pt x="131" y="6"/>
                  <a:pt x="127" y="5"/>
                  <a:pt x="126" y="4"/>
                </a:cubicBezTo>
                <a:cubicBezTo>
                  <a:pt x="125" y="3"/>
                  <a:pt x="120" y="2"/>
                  <a:pt x="118" y="1"/>
                </a:cubicBezTo>
                <a:cubicBezTo>
                  <a:pt x="116" y="0"/>
                  <a:pt x="115" y="3"/>
                  <a:pt x="114" y="5"/>
                </a:cubicBezTo>
                <a:cubicBezTo>
                  <a:pt x="113" y="6"/>
                  <a:pt x="109" y="6"/>
                  <a:pt x="108" y="9"/>
                </a:cubicBezTo>
                <a:cubicBezTo>
                  <a:pt x="107" y="11"/>
                  <a:pt x="103" y="12"/>
                  <a:pt x="103" y="14"/>
                </a:cubicBezTo>
                <a:cubicBezTo>
                  <a:pt x="104" y="17"/>
                  <a:pt x="106" y="22"/>
                  <a:pt x="107" y="24"/>
                </a:cubicBezTo>
                <a:cubicBezTo>
                  <a:pt x="109" y="25"/>
                  <a:pt x="108" y="29"/>
                  <a:pt x="107" y="30"/>
                </a:cubicBezTo>
                <a:cubicBezTo>
                  <a:pt x="106" y="32"/>
                  <a:pt x="99" y="33"/>
                  <a:pt x="98" y="35"/>
                </a:cubicBezTo>
                <a:cubicBezTo>
                  <a:pt x="96" y="37"/>
                  <a:pt x="93" y="35"/>
                  <a:pt x="90" y="33"/>
                </a:cubicBezTo>
                <a:cubicBezTo>
                  <a:pt x="86" y="31"/>
                  <a:pt x="82" y="32"/>
                  <a:pt x="81" y="33"/>
                </a:cubicBezTo>
                <a:cubicBezTo>
                  <a:pt x="79" y="35"/>
                  <a:pt x="73" y="30"/>
                  <a:pt x="71" y="30"/>
                </a:cubicBezTo>
                <a:cubicBezTo>
                  <a:pt x="70" y="29"/>
                  <a:pt x="69" y="23"/>
                  <a:pt x="68" y="23"/>
                </a:cubicBezTo>
                <a:cubicBezTo>
                  <a:pt x="66" y="24"/>
                  <a:pt x="54" y="21"/>
                  <a:pt x="52" y="21"/>
                </a:cubicBezTo>
                <a:cubicBezTo>
                  <a:pt x="50" y="20"/>
                  <a:pt x="45" y="20"/>
                  <a:pt x="44" y="22"/>
                </a:cubicBezTo>
                <a:cubicBezTo>
                  <a:pt x="43" y="24"/>
                  <a:pt x="37" y="23"/>
                  <a:pt x="36" y="25"/>
                </a:cubicBezTo>
                <a:cubicBezTo>
                  <a:pt x="35" y="27"/>
                  <a:pt x="31" y="28"/>
                  <a:pt x="29" y="30"/>
                </a:cubicBezTo>
                <a:cubicBezTo>
                  <a:pt x="27" y="32"/>
                  <a:pt x="22" y="32"/>
                  <a:pt x="20" y="35"/>
                </a:cubicBezTo>
                <a:cubicBezTo>
                  <a:pt x="19" y="38"/>
                  <a:pt x="12" y="40"/>
                  <a:pt x="10" y="40"/>
                </a:cubicBezTo>
                <a:cubicBezTo>
                  <a:pt x="8" y="40"/>
                  <a:pt x="3" y="41"/>
                  <a:pt x="2" y="43"/>
                </a:cubicBezTo>
                <a:cubicBezTo>
                  <a:pt x="2" y="44"/>
                  <a:pt x="1" y="44"/>
                  <a:pt x="0" y="44"/>
                </a:cubicBezTo>
                <a:cubicBezTo>
                  <a:pt x="0" y="44"/>
                  <a:pt x="1" y="44"/>
                  <a:pt x="1" y="45"/>
                </a:cubicBezTo>
                <a:cubicBezTo>
                  <a:pt x="2" y="52"/>
                  <a:pt x="5" y="52"/>
                  <a:pt x="9" y="55"/>
                </a:cubicBezTo>
                <a:cubicBezTo>
                  <a:pt x="12" y="58"/>
                  <a:pt x="15" y="61"/>
                  <a:pt x="19" y="61"/>
                </a:cubicBezTo>
                <a:cubicBezTo>
                  <a:pt x="23" y="61"/>
                  <a:pt x="28" y="65"/>
                  <a:pt x="29" y="69"/>
                </a:cubicBezTo>
                <a:cubicBezTo>
                  <a:pt x="29" y="72"/>
                  <a:pt x="33" y="76"/>
                  <a:pt x="35" y="77"/>
                </a:cubicBezTo>
                <a:cubicBezTo>
                  <a:pt x="37" y="79"/>
                  <a:pt x="34" y="84"/>
                  <a:pt x="34" y="88"/>
                </a:cubicBezTo>
                <a:cubicBezTo>
                  <a:pt x="34" y="93"/>
                  <a:pt x="29" y="94"/>
                  <a:pt x="31" y="98"/>
                </a:cubicBezTo>
                <a:cubicBezTo>
                  <a:pt x="34" y="102"/>
                  <a:pt x="52" y="104"/>
                  <a:pt x="57" y="104"/>
                </a:cubicBezTo>
                <a:cubicBezTo>
                  <a:pt x="62" y="104"/>
                  <a:pt x="64" y="109"/>
                  <a:pt x="65" y="109"/>
                </a:cubicBezTo>
                <a:cubicBezTo>
                  <a:pt x="68" y="110"/>
                  <a:pt x="69" y="113"/>
                  <a:pt x="72" y="114"/>
                </a:cubicBezTo>
                <a:cubicBezTo>
                  <a:pt x="76" y="115"/>
                  <a:pt x="80" y="117"/>
                  <a:pt x="81" y="124"/>
                </a:cubicBezTo>
                <a:cubicBezTo>
                  <a:pt x="83" y="130"/>
                  <a:pt x="87" y="132"/>
                  <a:pt x="88" y="135"/>
                </a:cubicBezTo>
                <a:cubicBezTo>
                  <a:pt x="88" y="138"/>
                  <a:pt x="96" y="136"/>
                  <a:pt x="102" y="137"/>
                </a:cubicBezTo>
                <a:cubicBezTo>
                  <a:pt x="108" y="137"/>
                  <a:pt x="125" y="137"/>
                  <a:pt x="129" y="137"/>
                </a:cubicBezTo>
                <a:cubicBezTo>
                  <a:pt x="133" y="138"/>
                  <a:pt x="144" y="137"/>
                  <a:pt x="149" y="142"/>
                </a:cubicBezTo>
                <a:cubicBezTo>
                  <a:pt x="155" y="146"/>
                  <a:pt x="158" y="142"/>
                  <a:pt x="162" y="145"/>
                </a:cubicBezTo>
                <a:cubicBezTo>
                  <a:pt x="165" y="147"/>
                  <a:pt x="168" y="148"/>
                  <a:pt x="173" y="148"/>
                </a:cubicBezTo>
                <a:cubicBezTo>
                  <a:pt x="179" y="147"/>
                  <a:pt x="179" y="151"/>
                  <a:pt x="182" y="152"/>
                </a:cubicBezTo>
                <a:cubicBezTo>
                  <a:pt x="186" y="153"/>
                  <a:pt x="192" y="146"/>
                  <a:pt x="202" y="142"/>
                </a:cubicBezTo>
                <a:cubicBezTo>
                  <a:pt x="211" y="137"/>
                  <a:pt x="222" y="140"/>
                  <a:pt x="227" y="141"/>
                </a:cubicBezTo>
                <a:cubicBezTo>
                  <a:pt x="232" y="142"/>
                  <a:pt x="242" y="139"/>
                  <a:pt x="247" y="132"/>
                </a:cubicBezTo>
                <a:cubicBezTo>
                  <a:pt x="253" y="126"/>
                  <a:pt x="261" y="127"/>
                  <a:pt x="261" y="121"/>
                </a:cubicBezTo>
                <a:cubicBezTo>
                  <a:pt x="262" y="116"/>
                  <a:pt x="255" y="113"/>
                  <a:pt x="258" y="108"/>
                </a:cubicBezTo>
                <a:cubicBezTo>
                  <a:pt x="261" y="103"/>
                  <a:pt x="266" y="104"/>
                  <a:pt x="269" y="105"/>
                </a:cubicBezTo>
                <a:cubicBezTo>
                  <a:pt x="272" y="107"/>
                  <a:pt x="280" y="109"/>
                  <a:pt x="287" y="104"/>
                </a:cubicBezTo>
                <a:cubicBezTo>
                  <a:pt x="295" y="99"/>
                  <a:pt x="298" y="100"/>
                  <a:pt x="304" y="99"/>
                </a:cubicBezTo>
                <a:cubicBezTo>
                  <a:pt x="311" y="98"/>
                  <a:pt x="310" y="94"/>
                  <a:pt x="314" y="89"/>
                </a:cubicBezTo>
                <a:cubicBezTo>
                  <a:pt x="319" y="85"/>
                  <a:pt x="324" y="84"/>
                  <a:pt x="328" y="84"/>
                </a:cubicBezTo>
                <a:cubicBezTo>
                  <a:pt x="332" y="84"/>
                  <a:pt x="338" y="79"/>
                  <a:pt x="343" y="81"/>
                </a:cubicBezTo>
                <a:cubicBezTo>
                  <a:pt x="347" y="82"/>
                  <a:pt x="354" y="83"/>
                  <a:pt x="354" y="79"/>
                </a:cubicBezTo>
                <a:cubicBezTo>
                  <a:pt x="355" y="76"/>
                  <a:pt x="343" y="68"/>
                  <a:pt x="340" y="6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9" name="Freeform 51"/>
          <p:cNvSpPr/>
          <p:nvPr>
            <p:custDataLst>
              <p:tags r:id="rId48"/>
            </p:custDataLst>
          </p:nvPr>
        </p:nvSpPr>
        <p:spPr bwMode="auto">
          <a:xfrm>
            <a:off x="6525895" y="3711575"/>
            <a:ext cx="15875" cy="44450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9"/>
              </a:cxn>
              <a:cxn ang="0">
                <a:pos x="4" y="16"/>
              </a:cxn>
              <a:cxn ang="0">
                <a:pos x="5" y="3"/>
              </a:cxn>
              <a:cxn ang="0">
                <a:pos x="6" y="0"/>
              </a:cxn>
              <a:cxn ang="0">
                <a:pos x="2" y="0"/>
              </a:cxn>
            </a:cxnLst>
            <a:rect l="0" t="0" r="r" b="b"/>
            <a:pathLst>
              <a:path w="6" h="16">
                <a:moveTo>
                  <a:pt x="2" y="0"/>
                </a:moveTo>
                <a:cubicBezTo>
                  <a:pt x="1" y="1"/>
                  <a:pt x="0" y="8"/>
                  <a:pt x="0" y="9"/>
                </a:cubicBezTo>
                <a:cubicBezTo>
                  <a:pt x="0" y="9"/>
                  <a:pt x="1" y="13"/>
                  <a:pt x="4" y="16"/>
                </a:cubicBezTo>
                <a:cubicBezTo>
                  <a:pt x="5" y="11"/>
                  <a:pt x="5" y="4"/>
                  <a:pt x="5" y="3"/>
                </a:cubicBezTo>
                <a:cubicBezTo>
                  <a:pt x="5" y="2"/>
                  <a:pt x="6" y="1"/>
                  <a:pt x="6" y="0"/>
                </a:cubicBezTo>
                <a:cubicBezTo>
                  <a:pt x="4" y="0"/>
                  <a:pt x="3" y="0"/>
                  <a:pt x="2" y="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0" name="Freeform 52"/>
          <p:cNvSpPr/>
          <p:nvPr>
            <p:custDataLst>
              <p:tags r:id="rId49"/>
            </p:custDataLst>
          </p:nvPr>
        </p:nvSpPr>
        <p:spPr bwMode="auto">
          <a:xfrm>
            <a:off x="6499225" y="3683635"/>
            <a:ext cx="44450" cy="133350"/>
          </a:xfrm>
          <a:custGeom>
            <a:avLst/>
            <a:gdLst/>
            <a:ahLst/>
            <a:cxnLst>
              <a:cxn ang="0">
                <a:pos x="8" y="47"/>
              </a:cxn>
              <a:cxn ang="0">
                <a:pos x="9" y="48"/>
              </a:cxn>
              <a:cxn ang="0">
                <a:pos x="13" y="31"/>
              </a:cxn>
              <a:cxn ang="0">
                <a:pos x="14" y="26"/>
              </a:cxn>
              <a:cxn ang="0">
                <a:pos x="10" y="19"/>
              </a:cxn>
              <a:cxn ang="0">
                <a:pos x="12" y="10"/>
              </a:cxn>
              <a:cxn ang="0">
                <a:pos x="16" y="10"/>
              </a:cxn>
              <a:cxn ang="0">
                <a:pos x="17" y="3"/>
              </a:cxn>
              <a:cxn ang="0">
                <a:pos x="11" y="0"/>
              </a:cxn>
              <a:cxn ang="0">
                <a:pos x="9" y="6"/>
              </a:cxn>
              <a:cxn ang="0">
                <a:pos x="0" y="26"/>
              </a:cxn>
              <a:cxn ang="0">
                <a:pos x="8" y="46"/>
              </a:cxn>
              <a:cxn ang="0">
                <a:pos x="8" y="47"/>
              </a:cxn>
            </a:cxnLst>
            <a:rect l="0" t="0" r="r" b="b"/>
            <a:pathLst>
              <a:path w="17" h="48">
                <a:moveTo>
                  <a:pt x="8" y="47"/>
                </a:moveTo>
                <a:cubicBezTo>
                  <a:pt x="8" y="47"/>
                  <a:pt x="9" y="47"/>
                  <a:pt x="9" y="48"/>
                </a:cubicBezTo>
                <a:cubicBezTo>
                  <a:pt x="10" y="41"/>
                  <a:pt x="11" y="33"/>
                  <a:pt x="13" y="31"/>
                </a:cubicBezTo>
                <a:cubicBezTo>
                  <a:pt x="13" y="30"/>
                  <a:pt x="14" y="28"/>
                  <a:pt x="14" y="26"/>
                </a:cubicBezTo>
                <a:cubicBezTo>
                  <a:pt x="11" y="23"/>
                  <a:pt x="10" y="19"/>
                  <a:pt x="10" y="19"/>
                </a:cubicBezTo>
                <a:cubicBezTo>
                  <a:pt x="10" y="18"/>
                  <a:pt x="11" y="11"/>
                  <a:pt x="12" y="10"/>
                </a:cubicBezTo>
                <a:cubicBezTo>
                  <a:pt x="13" y="10"/>
                  <a:pt x="14" y="10"/>
                  <a:pt x="16" y="10"/>
                </a:cubicBezTo>
                <a:cubicBezTo>
                  <a:pt x="16" y="8"/>
                  <a:pt x="16" y="5"/>
                  <a:pt x="17" y="3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2"/>
                  <a:pt x="9" y="4"/>
                  <a:pt x="9" y="6"/>
                </a:cubicBezTo>
                <a:cubicBezTo>
                  <a:pt x="8" y="12"/>
                  <a:pt x="3" y="22"/>
                  <a:pt x="0" y="26"/>
                </a:cubicBezTo>
                <a:cubicBezTo>
                  <a:pt x="8" y="46"/>
                  <a:pt x="8" y="46"/>
                  <a:pt x="8" y="46"/>
                </a:cubicBezTo>
                <a:lnTo>
                  <a:pt x="8" y="47"/>
                </a:ln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1" name="Freeform 53"/>
          <p:cNvSpPr/>
          <p:nvPr>
            <p:custDataLst>
              <p:tags r:id="rId50"/>
            </p:custDataLst>
          </p:nvPr>
        </p:nvSpPr>
        <p:spPr bwMode="auto">
          <a:xfrm>
            <a:off x="6523355" y="3683635"/>
            <a:ext cx="128905" cy="144780"/>
          </a:xfrm>
          <a:custGeom>
            <a:avLst/>
            <a:gdLst/>
            <a:ahLst/>
            <a:cxnLst>
              <a:cxn ang="0">
                <a:pos x="44" y="0"/>
              </a:cxn>
              <a:cxn ang="0">
                <a:pos x="30" y="6"/>
              </a:cxn>
              <a:cxn ang="0">
                <a:pos x="19" y="12"/>
              </a:cxn>
              <a:cxn ang="0">
                <a:pos x="9" y="7"/>
              </a:cxn>
              <a:cxn ang="0">
                <a:pos x="8" y="3"/>
              </a:cxn>
              <a:cxn ang="0">
                <a:pos x="8" y="3"/>
              </a:cxn>
              <a:cxn ang="0">
                <a:pos x="6" y="13"/>
              </a:cxn>
              <a:cxn ang="0">
                <a:pos x="4" y="31"/>
              </a:cxn>
              <a:cxn ang="0">
                <a:pos x="0" y="48"/>
              </a:cxn>
              <a:cxn ang="0">
                <a:pos x="10" y="52"/>
              </a:cxn>
              <a:cxn ang="0">
                <a:pos x="19" y="45"/>
              </a:cxn>
              <a:cxn ang="0">
                <a:pos x="26" y="42"/>
              </a:cxn>
              <a:cxn ang="0">
                <a:pos x="33" y="37"/>
              </a:cxn>
              <a:cxn ang="0">
                <a:pos x="24" y="27"/>
              </a:cxn>
              <a:cxn ang="0">
                <a:pos x="35" y="20"/>
              </a:cxn>
              <a:cxn ang="0">
                <a:pos x="47" y="16"/>
              </a:cxn>
              <a:cxn ang="0">
                <a:pos x="48" y="16"/>
              </a:cxn>
              <a:cxn ang="0">
                <a:pos x="45" y="5"/>
              </a:cxn>
              <a:cxn ang="0">
                <a:pos x="44" y="0"/>
              </a:cxn>
            </a:cxnLst>
            <a:rect l="0" t="0" r="r" b="b"/>
            <a:pathLst>
              <a:path w="48" h="52">
                <a:moveTo>
                  <a:pt x="44" y="0"/>
                </a:moveTo>
                <a:cubicBezTo>
                  <a:pt x="37" y="3"/>
                  <a:pt x="31" y="6"/>
                  <a:pt x="30" y="6"/>
                </a:cubicBezTo>
                <a:cubicBezTo>
                  <a:pt x="27" y="7"/>
                  <a:pt x="19" y="12"/>
                  <a:pt x="19" y="12"/>
                </a:cubicBezTo>
                <a:cubicBezTo>
                  <a:pt x="9" y="7"/>
                  <a:pt x="9" y="7"/>
                  <a:pt x="9" y="7"/>
                </a:cubicBezTo>
                <a:cubicBezTo>
                  <a:pt x="8" y="3"/>
                  <a:pt x="8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7"/>
                  <a:pt x="7" y="11"/>
                  <a:pt x="6" y="13"/>
                </a:cubicBezTo>
                <a:cubicBezTo>
                  <a:pt x="6" y="15"/>
                  <a:pt x="6" y="29"/>
                  <a:pt x="4" y="31"/>
                </a:cubicBezTo>
                <a:cubicBezTo>
                  <a:pt x="2" y="33"/>
                  <a:pt x="1" y="41"/>
                  <a:pt x="0" y="48"/>
                </a:cubicBezTo>
                <a:cubicBezTo>
                  <a:pt x="4" y="50"/>
                  <a:pt x="8" y="52"/>
                  <a:pt x="10" y="52"/>
                </a:cubicBezTo>
                <a:cubicBezTo>
                  <a:pt x="14" y="52"/>
                  <a:pt x="19" y="48"/>
                  <a:pt x="19" y="45"/>
                </a:cubicBezTo>
                <a:cubicBezTo>
                  <a:pt x="19" y="43"/>
                  <a:pt x="23" y="42"/>
                  <a:pt x="26" y="42"/>
                </a:cubicBezTo>
                <a:cubicBezTo>
                  <a:pt x="30" y="42"/>
                  <a:pt x="30" y="38"/>
                  <a:pt x="33" y="37"/>
                </a:cubicBezTo>
                <a:cubicBezTo>
                  <a:pt x="35" y="35"/>
                  <a:pt x="27" y="28"/>
                  <a:pt x="24" y="27"/>
                </a:cubicBezTo>
                <a:cubicBezTo>
                  <a:pt x="22" y="26"/>
                  <a:pt x="27" y="20"/>
                  <a:pt x="35" y="20"/>
                </a:cubicBezTo>
                <a:cubicBezTo>
                  <a:pt x="44" y="19"/>
                  <a:pt x="42" y="16"/>
                  <a:pt x="47" y="16"/>
                </a:cubicBezTo>
                <a:cubicBezTo>
                  <a:pt x="47" y="16"/>
                  <a:pt x="47" y="16"/>
                  <a:pt x="48" y="16"/>
                </a:cubicBezTo>
                <a:cubicBezTo>
                  <a:pt x="47" y="12"/>
                  <a:pt x="46" y="8"/>
                  <a:pt x="45" y="5"/>
                </a:cubicBezTo>
                <a:cubicBezTo>
                  <a:pt x="45" y="4"/>
                  <a:pt x="44" y="2"/>
                  <a:pt x="44" y="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2" name="Freeform 54"/>
          <p:cNvSpPr/>
          <p:nvPr>
            <p:custDataLst>
              <p:tags r:id="rId51"/>
            </p:custDataLst>
          </p:nvPr>
        </p:nvSpPr>
        <p:spPr bwMode="auto">
          <a:xfrm>
            <a:off x="7578090" y="3319145"/>
            <a:ext cx="329565" cy="151765"/>
          </a:xfrm>
          <a:custGeom>
            <a:avLst/>
            <a:gdLst/>
            <a:ahLst/>
            <a:cxnLst>
              <a:cxn ang="0">
                <a:pos x="114" y="10"/>
              </a:cxn>
              <a:cxn ang="0">
                <a:pos x="103" y="7"/>
              </a:cxn>
              <a:cxn ang="0">
                <a:pos x="74" y="6"/>
              </a:cxn>
              <a:cxn ang="0">
                <a:pos x="59" y="1"/>
              </a:cxn>
              <a:cxn ang="0">
                <a:pos x="47" y="6"/>
              </a:cxn>
              <a:cxn ang="0">
                <a:pos x="37" y="8"/>
              </a:cxn>
              <a:cxn ang="0">
                <a:pos x="22" y="8"/>
              </a:cxn>
              <a:cxn ang="0">
                <a:pos x="15" y="16"/>
              </a:cxn>
              <a:cxn ang="0">
                <a:pos x="12" y="22"/>
              </a:cxn>
              <a:cxn ang="0">
                <a:pos x="16" y="26"/>
              </a:cxn>
              <a:cxn ang="0">
                <a:pos x="25" y="25"/>
              </a:cxn>
              <a:cxn ang="0">
                <a:pos x="40" y="32"/>
              </a:cxn>
              <a:cxn ang="0">
                <a:pos x="35" y="38"/>
              </a:cxn>
              <a:cxn ang="0">
                <a:pos x="25" y="40"/>
              </a:cxn>
              <a:cxn ang="0">
                <a:pos x="8" y="42"/>
              </a:cxn>
              <a:cxn ang="0">
                <a:pos x="0" y="49"/>
              </a:cxn>
              <a:cxn ang="0">
                <a:pos x="16" y="50"/>
              </a:cxn>
              <a:cxn ang="0">
                <a:pos x="26" y="50"/>
              </a:cxn>
              <a:cxn ang="0">
                <a:pos x="36" y="52"/>
              </a:cxn>
              <a:cxn ang="0">
                <a:pos x="51" y="51"/>
              </a:cxn>
              <a:cxn ang="0">
                <a:pos x="52" y="46"/>
              </a:cxn>
              <a:cxn ang="0">
                <a:pos x="57" y="43"/>
              </a:cxn>
              <a:cxn ang="0">
                <a:pos x="64" y="39"/>
              </a:cxn>
              <a:cxn ang="0">
                <a:pos x="70" y="37"/>
              </a:cxn>
              <a:cxn ang="0">
                <a:pos x="77" y="39"/>
              </a:cxn>
              <a:cxn ang="0">
                <a:pos x="84" y="34"/>
              </a:cxn>
              <a:cxn ang="0">
                <a:pos x="94" y="31"/>
              </a:cxn>
              <a:cxn ang="0">
                <a:pos x="103" y="26"/>
              </a:cxn>
              <a:cxn ang="0">
                <a:pos x="112" y="21"/>
              </a:cxn>
              <a:cxn ang="0">
                <a:pos x="122" y="16"/>
              </a:cxn>
              <a:cxn ang="0">
                <a:pos x="123" y="14"/>
              </a:cxn>
              <a:cxn ang="0">
                <a:pos x="114" y="10"/>
              </a:cxn>
            </a:cxnLst>
            <a:rect l="0" t="0" r="r" b="b"/>
            <a:pathLst>
              <a:path w="123" h="54">
                <a:moveTo>
                  <a:pt x="114" y="10"/>
                </a:moveTo>
                <a:cubicBezTo>
                  <a:pt x="109" y="5"/>
                  <a:pt x="108" y="9"/>
                  <a:pt x="103" y="7"/>
                </a:cubicBezTo>
                <a:cubicBezTo>
                  <a:pt x="98" y="6"/>
                  <a:pt x="78" y="4"/>
                  <a:pt x="74" y="6"/>
                </a:cubicBezTo>
                <a:cubicBezTo>
                  <a:pt x="70" y="7"/>
                  <a:pt x="62" y="3"/>
                  <a:pt x="59" y="1"/>
                </a:cubicBezTo>
                <a:cubicBezTo>
                  <a:pt x="56" y="0"/>
                  <a:pt x="48" y="1"/>
                  <a:pt x="47" y="6"/>
                </a:cubicBezTo>
                <a:cubicBezTo>
                  <a:pt x="47" y="11"/>
                  <a:pt x="43" y="11"/>
                  <a:pt x="37" y="8"/>
                </a:cubicBezTo>
                <a:cubicBezTo>
                  <a:pt x="31" y="5"/>
                  <a:pt x="22" y="5"/>
                  <a:pt x="22" y="8"/>
                </a:cubicBezTo>
                <a:cubicBezTo>
                  <a:pt x="22" y="11"/>
                  <a:pt x="17" y="15"/>
                  <a:pt x="15" y="16"/>
                </a:cubicBezTo>
                <a:cubicBezTo>
                  <a:pt x="14" y="16"/>
                  <a:pt x="13" y="19"/>
                  <a:pt x="12" y="22"/>
                </a:cubicBezTo>
                <a:cubicBezTo>
                  <a:pt x="13" y="22"/>
                  <a:pt x="15" y="24"/>
                  <a:pt x="16" y="26"/>
                </a:cubicBezTo>
                <a:cubicBezTo>
                  <a:pt x="18" y="28"/>
                  <a:pt x="24" y="28"/>
                  <a:pt x="25" y="25"/>
                </a:cubicBezTo>
                <a:cubicBezTo>
                  <a:pt x="26" y="22"/>
                  <a:pt x="35" y="28"/>
                  <a:pt x="40" y="32"/>
                </a:cubicBezTo>
                <a:cubicBezTo>
                  <a:pt x="46" y="37"/>
                  <a:pt x="38" y="34"/>
                  <a:pt x="35" y="38"/>
                </a:cubicBezTo>
                <a:cubicBezTo>
                  <a:pt x="33" y="42"/>
                  <a:pt x="26" y="38"/>
                  <a:pt x="25" y="40"/>
                </a:cubicBezTo>
                <a:cubicBezTo>
                  <a:pt x="23" y="42"/>
                  <a:pt x="11" y="42"/>
                  <a:pt x="8" y="42"/>
                </a:cubicBezTo>
                <a:cubicBezTo>
                  <a:pt x="5" y="42"/>
                  <a:pt x="0" y="46"/>
                  <a:pt x="0" y="49"/>
                </a:cubicBezTo>
                <a:cubicBezTo>
                  <a:pt x="1" y="51"/>
                  <a:pt x="12" y="47"/>
                  <a:pt x="16" y="50"/>
                </a:cubicBezTo>
                <a:cubicBezTo>
                  <a:pt x="20" y="53"/>
                  <a:pt x="24" y="47"/>
                  <a:pt x="26" y="50"/>
                </a:cubicBezTo>
                <a:cubicBezTo>
                  <a:pt x="29" y="54"/>
                  <a:pt x="34" y="51"/>
                  <a:pt x="36" y="52"/>
                </a:cubicBezTo>
                <a:cubicBezTo>
                  <a:pt x="38" y="53"/>
                  <a:pt x="50" y="51"/>
                  <a:pt x="51" y="51"/>
                </a:cubicBezTo>
                <a:cubicBezTo>
                  <a:pt x="52" y="50"/>
                  <a:pt x="52" y="48"/>
                  <a:pt x="52" y="46"/>
                </a:cubicBezTo>
                <a:cubicBezTo>
                  <a:pt x="52" y="43"/>
                  <a:pt x="55" y="44"/>
                  <a:pt x="57" y="43"/>
                </a:cubicBezTo>
                <a:cubicBezTo>
                  <a:pt x="60" y="42"/>
                  <a:pt x="62" y="39"/>
                  <a:pt x="64" y="39"/>
                </a:cubicBezTo>
                <a:cubicBezTo>
                  <a:pt x="66" y="39"/>
                  <a:pt x="68" y="36"/>
                  <a:pt x="70" y="37"/>
                </a:cubicBezTo>
                <a:cubicBezTo>
                  <a:pt x="72" y="37"/>
                  <a:pt x="75" y="41"/>
                  <a:pt x="77" y="39"/>
                </a:cubicBezTo>
                <a:cubicBezTo>
                  <a:pt x="80" y="37"/>
                  <a:pt x="81" y="39"/>
                  <a:pt x="84" y="34"/>
                </a:cubicBezTo>
                <a:cubicBezTo>
                  <a:pt x="88" y="30"/>
                  <a:pt x="90" y="31"/>
                  <a:pt x="94" y="31"/>
                </a:cubicBezTo>
                <a:cubicBezTo>
                  <a:pt x="100" y="32"/>
                  <a:pt x="102" y="29"/>
                  <a:pt x="103" y="26"/>
                </a:cubicBezTo>
                <a:cubicBezTo>
                  <a:pt x="105" y="23"/>
                  <a:pt x="109" y="23"/>
                  <a:pt x="112" y="21"/>
                </a:cubicBezTo>
                <a:cubicBezTo>
                  <a:pt x="115" y="19"/>
                  <a:pt x="120" y="17"/>
                  <a:pt x="122" y="16"/>
                </a:cubicBezTo>
                <a:cubicBezTo>
                  <a:pt x="123" y="16"/>
                  <a:pt x="123" y="15"/>
                  <a:pt x="123" y="14"/>
                </a:cubicBezTo>
                <a:cubicBezTo>
                  <a:pt x="119" y="11"/>
                  <a:pt x="117" y="14"/>
                  <a:pt x="114" y="1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3" name="Freeform 55"/>
          <p:cNvSpPr/>
          <p:nvPr>
            <p:custDataLst>
              <p:tags r:id="rId52"/>
            </p:custDataLst>
          </p:nvPr>
        </p:nvSpPr>
        <p:spPr bwMode="auto">
          <a:xfrm>
            <a:off x="6672579" y="3302635"/>
            <a:ext cx="208915" cy="97790"/>
          </a:xfrm>
          <a:custGeom>
            <a:avLst/>
            <a:gdLst/>
            <a:ahLst/>
            <a:cxnLst>
              <a:cxn ang="0">
                <a:pos x="31" y="27"/>
              </a:cxn>
              <a:cxn ang="0">
                <a:pos x="39" y="33"/>
              </a:cxn>
              <a:cxn ang="0">
                <a:pos x="40" y="34"/>
              </a:cxn>
              <a:cxn ang="0">
                <a:pos x="51" y="32"/>
              </a:cxn>
              <a:cxn ang="0">
                <a:pos x="61" y="33"/>
              </a:cxn>
              <a:cxn ang="0">
                <a:pos x="60" y="30"/>
              </a:cxn>
              <a:cxn ang="0">
                <a:pos x="68" y="33"/>
              </a:cxn>
              <a:cxn ang="0">
                <a:pos x="77" y="33"/>
              </a:cxn>
              <a:cxn ang="0">
                <a:pos x="73" y="28"/>
              </a:cxn>
              <a:cxn ang="0">
                <a:pos x="75" y="24"/>
              </a:cxn>
              <a:cxn ang="0">
                <a:pos x="68" y="21"/>
              </a:cxn>
              <a:cxn ang="0">
                <a:pos x="65" y="14"/>
              </a:cxn>
              <a:cxn ang="0">
                <a:pos x="61" y="12"/>
              </a:cxn>
              <a:cxn ang="0">
                <a:pos x="49" y="14"/>
              </a:cxn>
              <a:cxn ang="0">
                <a:pos x="42" y="10"/>
              </a:cxn>
              <a:cxn ang="0">
                <a:pos x="35" y="6"/>
              </a:cxn>
              <a:cxn ang="0">
                <a:pos x="18" y="4"/>
              </a:cxn>
              <a:cxn ang="0">
                <a:pos x="4" y="0"/>
              </a:cxn>
              <a:cxn ang="0">
                <a:pos x="0" y="2"/>
              </a:cxn>
              <a:cxn ang="0">
                <a:pos x="18" y="12"/>
              </a:cxn>
              <a:cxn ang="0">
                <a:pos x="22" y="23"/>
              </a:cxn>
              <a:cxn ang="0">
                <a:pos x="19" y="27"/>
              </a:cxn>
              <a:cxn ang="0">
                <a:pos x="31" y="27"/>
              </a:cxn>
            </a:cxnLst>
            <a:rect l="0" t="0" r="r" b="b"/>
            <a:pathLst>
              <a:path w="78" h="35">
                <a:moveTo>
                  <a:pt x="31" y="27"/>
                </a:moveTo>
                <a:cubicBezTo>
                  <a:pt x="35" y="25"/>
                  <a:pt x="36" y="29"/>
                  <a:pt x="39" y="33"/>
                </a:cubicBezTo>
                <a:cubicBezTo>
                  <a:pt x="39" y="33"/>
                  <a:pt x="39" y="34"/>
                  <a:pt x="40" y="34"/>
                </a:cubicBezTo>
                <a:cubicBezTo>
                  <a:pt x="44" y="33"/>
                  <a:pt x="47" y="32"/>
                  <a:pt x="51" y="32"/>
                </a:cubicBezTo>
                <a:cubicBezTo>
                  <a:pt x="54" y="31"/>
                  <a:pt x="58" y="32"/>
                  <a:pt x="61" y="33"/>
                </a:cubicBezTo>
                <a:cubicBezTo>
                  <a:pt x="60" y="32"/>
                  <a:pt x="60" y="31"/>
                  <a:pt x="60" y="30"/>
                </a:cubicBezTo>
                <a:cubicBezTo>
                  <a:pt x="61" y="28"/>
                  <a:pt x="66" y="31"/>
                  <a:pt x="68" y="33"/>
                </a:cubicBezTo>
                <a:cubicBezTo>
                  <a:pt x="70" y="34"/>
                  <a:pt x="75" y="35"/>
                  <a:pt x="77" y="33"/>
                </a:cubicBezTo>
                <a:cubicBezTo>
                  <a:pt x="78" y="32"/>
                  <a:pt x="74" y="30"/>
                  <a:pt x="73" y="28"/>
                </a:cubicBezTo>
                <a:cubicBezTo>
                  <a:pt x="73" y="27"/>
                  <a:pt x="74" y="26"/>
                  <a:pt x="75" y="24"/>
                </a:cubicBezTo>
                <a:cubicBezTo>
                  <a:pt x="72" y="22"/>
                  <a:pt x="69" y="20"/>
                  <a:pt x="68" y="21"/>
                </a:cubicBezTo>
                <a:cubicBezTo>
                  <a:pt x="67" y="21"/>
                  <a:pt x="67" y="14"/>
                  <a:pt x="65" y="14"/>
                </a:cubicBezTo>
                <a:cubicBezTo>
                  <a:pt x="63" y="14"/>
                  <a:pt x="63" y="12"/>
                  <a:pt x="61" y="12"/>
                </a:cubicBezTo>
                <a:cubicBezTo>
                  <a:pt x="59" y="12"/>
                  <a:pt x="51" y="12"/>
                  <a:pt x="49" y="14"/>
                </a:cubicBezTo>
                <a:cubicBezTo>
                  <a:pt x="47" y="15"/>
                  <a:pt x="45" y="10"/>
                  <a:pt x="42" y="10"/>
                </a:cubicBezTo>
                <a:cubicBezTo>
                  <a:pt x="40" y="10"/>
                  <a:pt x="37" y="8"/>
                  <a:pt x="35" y="6"/>
                </a:cubicBezTo>
                <a:cubicBezTo>
                  <a:pt x="34" y="4"/>
                  <a:pt x="21" y="7"/>
                  <a:pt x="18" y="4"/>
                </a:cubicBezTo>
                <a:cubicBezTo>
                  <a:pt x="14" y="2"/>
                  <a:pt x="8" y="0"/>
                  <a:pt x="4" y="0"/>
                </a:cubicBezTo>
                <a:cubicBezTo>
                  <a:pt x="3" y="0"/>
                  <a:pt x="2" y="1"/>
                  <a:pt x="0" y="2"/>
                </a:cubicBezTo>
                <a:cubicBezTo>
                  <a:pt x="7" y="6"/>
                  <a:pt x="16" y="5"/>
                  <a:pt x="18" y="12"/>
                </a:cubicBezTo>
                <a:cubicBezTo>
                  <a:pt x="19" y="20"/>
                  <a:pt x="24" y="17"/>
                  <a:pt x="22" y="23"/>
                </a:cubicBezTo>
                <a:cubicBezTo>
                  <a:pt x="22" y="25"/>
                  <a:pt x="21" y="26"/>
                  <a:pt x="19" y="27"/>
                </a:cubicBezTo>
                <a:cubicBezTo>
                  <a:pt x="24" y="28"/>
                  <a:pt x="29" y="28"/>
                  <a:pt x="31" y="27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4" name="Freeform 56"/>
          <p:cNvSpPr>
            <a:spLocks noEditPoints="1"/>
          </p:cNvSpPr>
          <p:nvPr>
            <p:custDataLst>
              <p:tags r:id="rId53"/>
            </p:custDataLst>
          </p:nvPr>
        </p:nvSpPr>
        <p:spPr bwMode="auto">
          <a:xfrm>
            <a:off x="6254115" y="3356610"/>
            <a:ext cx="569595" cy="235584"/>
          </a:xfrm>
          <a:custGeom>
            <a:avLst/>
            <a:gdLst/>
            <a:ahLst/>
            <a:cxnLst>
              <a:cxn ang="0">
                <a:pos x="206" y="59"/>
              </a:cxn>
              <a:cxn ang="0">
                <a:pos x="206" y="47"/>
              </a:cxn>
              <a:cxn ang="0">
                <a:pos x="206" y="37"/>
              </a:cxn>
              <a:cxn ang="0">
                <a:pos x="209" y="32"/>
              </a:cxn>
              <a:cxn ang="0">
                <a:pos x="207" y="28"/>
              </a:cxn>
              <a:cxn ang="0">
                <a:pos x="198" y="24"/>
              </a:cxn>
              <a:cxn ang="0">
                <a:pos x="195" y="14"/>
              </a:cxn>
              <a:cxn ang="0">
                <a:pos x="187" y="8"/>
              </a:cxn>
              <a:cxn ang="0">
                <a:pos x="175" y="8"/>
              </a:cxn>
              <a:cxn ang="0">
                <a:pos x="154" y="15"/>
              </a:cxn>
              <a:cxn ang="0">
                <a:pos x="135" y="16"/>
              </a:cxn>
              <a:cxn ang="0">
                <a:pos x="121" y="11"/>
              </a:cxn>
              <a:cxn ang="0">
                <a:pos x="111" y="7"/>
              </a:cxn>
              <a:cxn ang="0">
                <a:pos x="95" y="2"/>
              </a:cxn>
              <a:cxn ang="0">
                <a:pos x="60" y="13"/>
              </a:cxn>
              <a:cxn ang="0">
                <a:pos x="36" y="14"/>
              </a:cxn>
              <a:cxn ang="0">
                <a:pos x="30" y="23"/>
              </a:cxn>
              <a:cxn ang="0">
                <a:pos x="6" y="25"/>
              </a:cxn>
              <a:cxn ang="0">
                <a:pos x="4" y="33"/>
              </a:cxn>
              <a:cxn ang="0">
                <a:pos x="9" y="36"/>
              </a:cxn>
              <a:cxn ang="0">
                <a:pos x="10" y="45"/>
              </a:cxn>
              <a:cxn ang="0">
                <a:pos x="10" y="53"/>
              </a:cxn>
              <a:cxn ang="0">
                <a:pos x="10" y="59"/>
              </a:cxn>
              <a:cxn ang="0">
                <a:pos x="16" y="65"/>
              </a:cxn>
              <a:cxn ang="0">
                <a:pos x="23" y="69"/>
              </a:cxn>
              <a:cxn ang="0">
                <a:pos x="29" y="71"/>
              </a:cxn>
              <a:cxn ang="0">
                <a:pos x="36" y="78"/>
              </a:cxn>
              <a:cxn ang="0">
                <a:pos x="50" y="75"/>
              </a:cxn>
              <a:cxn ang="0">
                <a:pos x="59" y="71"/>
              </a:cxn>
              <a:cxn ang="0">
                <a:pos x="75" y="80"/>
              </a:cxn>
              <a:cxn ang="0">
                <a:pos x="86" y="78"/>
              </a:cxn>
              <a:cxn ang="0">
                <a:pos x="97" y="71"/>
              </a:cxn>
              <a:cxn ang="0">
                <a:pos x="106" y="74"/>
              </a:cxn>
              <a:cxn ang="0">
                <a:pos x="114" y="71"/>
              </a:cxn>
              <a:cxn ang="0">
                <a:pos x="111" y="80"/>
              </a:cxn>
              <a:cxn ang="0">
                <a:pos x="111" y="84"/>
              </a:cxn>
              <a:cxn ang="0">
                <a:pos x="118" y="76"/>
              </a:cxn>
              <a:cxn ang="0">
                <a:pos x="123" y="74"/>
              </a:cxn>
              <a:cxn ang="0">
                <a:pos x="133" y="74"/>
              </a:cxn>
              <a:cxn ang="0">
                <a:pos x="140" y="72"/>
              </a:cxn>
              <a:cxn ang="0">
                <a:pos x="153" y="73"/>
              </a:cxn>
              <a:cxn ang="0">
                <a:pos x="168" y="68"/>
              </a:cxn>
              <a:cxn ang="0">
                <a:pos x="180" y="66"/>
              </a:cxn>
              <a:cxn ang="0">
                <a:pos x="185" y="68"/>
              </a:cxn>
              <a:cxn ang="0">
                <a:pos x="190" y="64"/>
              </a:cxn>
              <a:cxn ang="0">
                <a:pos x="200" y="66"/>
              </a:cxn>
              <a:cxn ang="0">
                <a:pos x="212" y="68"/>
              </a:cxn>
              <a:cxn ang="0">
                <a:pos x="206" y="59"/>
              </a:cxn>
              <a:cxn ang="0">
                <a:pos x="19" y="16"/>
              </a:cxn>
              <a:cxn ang="0">
                <a:pos x="34" y="14"/>
              </a:cxn>
              <a:cxn ang="0">
                <a:pos x="25" y="8"/>
              </a:cxn>
              <a:cxn ang="0">
                <a:pos x="22" y="2"/>
              </a:cxn>
              <a:cxn ang="0">
                <a:pos x="18" y="3"/>
              </a:cxn>
              <a:cxn ang="0">
                <a:pos x="6" y="3"/>
              </a:cxn>
              <a:cxn ang="0">
                <a:pos x="7" y="10"/>
              </a:cxn>
              <a:cxn ang="0">
                <a:pos x="4" y="15"/>
              </a:cxn>
              <a:cxn ang="0">
                <a:pos x="1" y="19"/>
              </a:cxn>
              <a:cxn ang="0">
                <a:pos x="8" y="22"/>
              </a:cxn>
              <a:cxn ang="0">
                <a:pos x="19" y="16"/>
              </a:cxn>
            </a:cxnLst>
            <a:rect l="0" t="0" r="r" b="b"/>
            <a:pathLst>
              <a:path w="212" h="84">
                <a:moveTo>
                  <a:pt x="206" y="59"/>
                </a:moveTo>
                <a:cubicBezTo>
                  <a:pt x="204" y="58"/>
                  <a:pt x="207" y="49"/>
                  <a:pt x="206" y="47"/>
                </a:cubicBezTo>
                <a:cubicBezTo>
                  <a:pt x="205" y="45"/>
                  <a:pt x="203" y="37"/>
                  <a:pt x="206" y="37"/>
                </a:cubicBezTo>
                <a:cubicBezTo>
                  <a:pt x="208" y="37"/>
                  <a:pt x="206" y="32"/>
                  <a:pt x="209" y="32"/>
                </a:cubicBezTo>
                <a:cubicBezTo>
                  <a:pt x="208" y="30"/>
                  <a:pt x="207" y="28"/>
                  <a:pt x="207" y="28"/>
                </a:cubicBezTo>
                <a:cubicBezTo>
                  <a:pt x="205" y="26"/>
                  <a:pt x="200" y="29"/>
                  <a:pt x="198" y="24"/>
                </a:cubicBezTo>
                <a:cubicBezTo>
                  <a:pt x="196" y="19"/>
                  <a:pt x="198" y="18"/>
                  <a:pt x="195" y="14"/>
                </a:cubicBezTo>
                <a:cubicBezTo>
                  <a:pt x="192" y="10"/>
                  <a:pt x="191" y="6"/>
                  <a:pt x="187" y="8"/>
                </a:cubicBezTo>
                <a:cubicBezTo>
                  <a:pt x="185" y="9"/>
                  <a:pt x="180" y="9"/>
                  <a:pt x="175" y="8"/>
                </a:cubicBezTo>
                <a:cubicBezTo>
                  <a:pt x="170" y="13"/>
                  <a:pt x="158" y="17"/>
                  <a:pt x="154" y="15"/>
                </a:cubicBezTo>
                <a:cubicBezTo>
                  <a:pt x="150" y="14"/>
                  <a:pt x="141" y="16"/>
                  <a:pt x="135" y="16"/>
                </a:cubicBezTo>
                <a:cubicBezTo>
                  <a:pt x="128" y="16"/>
                  <a:pt x="126" y="11"/>
                  <a:pt x="121" y="11"/>
                </a:cubicBezTo>
                <a:cubicBezTo>
                  <a:pt x="116" y="12"/>
                  <a:pt x="116" y="7"/>
                  <a:pt x="111" y="7"/>
                </a:cubicBezTo>
                <a:cubicBezTo>
                  <a:pt x="106" y="7"/>
                  <a:pt x="110" y="4"/>
                  <a:pt x="95" y="2"/>
                </a:cubicBezTo>
                <a:cubicBezTo>
                  <a:pt x="79" y="0"/>
                  <a:pt x="65" y="9"/>
                  <a:pt x="60" y="13"/>
                </a:cubicBezTo>
                <a:cubicBezTo>
                  <a:pt x="55" y="17"/>
                  <a:pt x="37" y="13"/>
                  <a:pt x="36" y="14"/>
                </a:cubicBezTo>
                <a:cubicBezTo>
                  <a:pt x="34" y="15"/>
                  <a:pt x="36" y="21"/>
                  <a:pt x="30" y="23"/>
                </a:cubicBezTo>
                <a:cubicBezTo>
                  <a:pt x="24" y="25"/>
                  <a:pt x="11" y="23"/>
                  <a:pt x="6" y="25"/>
                </a:cubicBezTo>
                <a:cubicBezTo>
                  <a:pt x="2" y="27"/>
                  <a:pt x="0" y="34"/>
                  <a:pt x="4" y="33"/>
                </a:cubicBezTo>
                <a:cubicBezTo>
                  <a:pt x="8" y="33"/>
                  <a:pt x="10" y="35"/>
                  <a:pt x="9" y="36"/>
                </a:cubicBezTo>
                <a:cubicBezTo>
                  <a:pt x="8" y="38"/>
                  <a:pt x="12" y="43"/>
                  <a:pt x="10" y="45"/>
                </a:cubicBezTo>
                <a:cubicBezTo>
                  <a:pt x="8" y="47"/>
                  <a:pt x="7" y="51"/>
                  <a:pt x="10" y="53"/>
                </a:cubicBezTo>
                <a:cubicBezTo>
                  <a:pt x="13" y="55"/>
                  <a:pt x="13" y="58"/>
                  <a:pt x="10" y="59"/>
                </a:cubicBezTo>
                <a:cubicBezTo>
                  <a:pt x="7" y="59"/>
                  <a:pt x="16" y="63"/>
                  <a:pt x="16" y="65"/>
                </a:cubicBezTo>
                <a:cubicBezTo>
                  <a:pt x="16" y="66"/>
                  <a:pt x="23" y="67"/>
                  <a:pt x="23" y="69"/>
                </a:cubicBezTo>
                <a:cubicBezTo>
                  <a:pt x="23" y="71"/>
                  <a:pt x="25" y="72"/>
                  <a:pt x="29" y="71"/>
                </a:cubicBezTo>
                <a:cubicBezTo>
                  <a:pt x="32" y="70"/>
                  <a:pt x="34" y="75"/>
                  <a:pt x="36" y="78"/>
                </a:cubicBezTo>
                <a:cubicBezTo>
                  <a:pt x="38" y="81"/>
                  <a:pt x="50" y="79"/>
                  <a:pt x="50" y="75"/>
                </a:cubicBezTo>
                <a:cubicBezTo>
                  <a:pt x="50" y="72"/>
                  <a:pt x="54" y="71"/>
                  <a:pt x="59" y="71"/>
                </a:cubicBezTo>
                <a:cubicBezTo>
                  <a:pt x="65" y="72"/>
                  <a:pt x="72" y="79"/>
                  <a:pt x="75" y="80"/>
                </a:cubicBezTo>
                <a:cubicBezTo>
                  <a:pt x="77" y="81"/>
                  <a:pt x="83" y="78"/>
                  <a:pt x="86" y="78"/>
                </a:cubicBezTo>
                <a:cubicBezTo>
                  <a:pt x="90" y="78"/>
                  <a:pt x="95" y="73"/>
                  <a:pt x="97" y="71"/>
                </a:cubicBezTo>
                <a:cubicBezTo>
                  <a:pt x="99" y="70"/>
                  <a:pt x="102" y="75"/>
                  <a:pt x="106" y="74"/>
                </a:cubicBezTo>
                <a:cubicBezTo>
                  <a:pt x="109" y="72"/>
                  <a:pt x="112" y="70"/>
                  <a:pt x="114" y="71"/>
                </a:cubicBezTo>
                <a:cubicBezTo>
                  <a:pt x="116" y="72"/>
                  <a:pt x="109" y="78"/>
                  <a:pt x="111" y="80"/>
                </a:cubicBezTo>
                <a:cubicBezTo>
                  <a:pt x="112" y="81"/>
                  <a:pt x="112" y="83"/>
                  <a:pt x="111" y="84"/>
                </a:cubicBezTo>
                <a:cubicBezTo>
                  <a:pt x="118" y="83"/>
                  <a:pt x="118" y="78"/>
                  <a:pt x="118" y="76"/>
                </a:cubicBezTo>
                <a:cubicBezTo>
                  <a:pt x="119" y="74"/>
                  <a:pt x="120" y="72"/>
                  <a:pt x="123" y="74"/>
                </a:cubicBezTo>
                <a:cubicBezTo>
                  <a:pt x="125" y="75"/>
                  <a:pt x="128" y="76"/>
                  <a:pt x="133" y="74"/>
                </a:cubicBezTo>
                <a:cubicBezTo>
                  <a:pt x="138" y="71"/>
                  <a:pt x="138" y="70"/>
                  <a:pt x="140" y="72"/>
                </a:cubicBezTo>
                <a:cubicBezTo>
                  <a:pt x="142" y="74"/>
                  <a:pt x="146" y="73"/>
                  <a:pt x="153" y="73"/>
                </a:cubicBezTo>
                <a:cubicBezTo>
                  <a:pt x="160" y="73"/>
                  <a:pt x="161" y="68"/>
                  <a:pt x="168" y="68"/>
                </a:cubicBezTo>
                <a:cubicBezTo>
                  <a:pt x="175" y="69"/>
                  <a:pt x="180" y="66"/>
                  <a:pt x="180" y="66"/>
                </a:cubicBezTo>
                <a:cubicBezTo>
                  <a:pt x="185" y="68"/>
                  <a:pt x="185" y="68"/>
                  <a:pt x="185" y="68"/>
                </a:cubicBezTo>
                <a:cubicBezTo>
                  <a:pt x="186" y="66"/>
                  <a:pt x="186" y="64"/>
                  <a:pt x="190" y="64"/>
                </a:cubicBezTo>
                <a:cubicBezTo>
                  <a:pt x="195" y="63"/>
                  <a:pt x="197" y="67"/>
                  <a:pt x="200" y="66"/>
                </a:cubicBezTo>
                <a:cubicBezTo>
                  <a:pt x="202" y="65"/>
                  <a:pt x="211" y="74"/>
                  <a:pt x="212" y="68"/>
                </a:cubicBezTo>
                <a:cubicBezTo>
                  <a:pt x="212" y="66"/>
                  <a:pt x="208" y="59"/>
                  <a:pt x="206" y="59"/>
                </a:cubicBezTo>
                <a:close/>
                <a:moveTo>
                  <a:pt x="19" y="16"/>
                </a:moveTo>
                <a:cubicBezTo>
                  <a:pt x="23" y="14"/>
                  <a:pt x="32" y="16"/>
                  <a:pt x="34" y="14"/>
                </a:cubicBezTo>
                <a:cubicBezTo>
                  <a:pt x="36" y="12"/>
                  <a:pt x="28" y="10"/>
                  <a:pt x="25" y="8"/>
                </a:cubicBezTo>
                <a:cubicBezTo>
                  <a:pt x="24" y="6"/>
                  <a:pt x="23" y="4"/>
                  <a:pt x="22" y="2"/>
                </a:cubicBezTo>
                <a:cubicBezTo>
                  <a:pt x="21" y="3"/>
                  <a:pt x="19" y="3"/>
                  <a:pt x="18" y="3"/>
                </a:cubicBezTo>
                <a:cubicBezTo>
                  <a:pt x="15" y="1"/>
                  <a:pt x="8" y="2"/>
                  <a:pt x="6" y="3"/>
                </a:cubicBezTo>
                <a:cubicBezTo>
                  <a:pt x="5" y="3"/>
                  <a:pt x="7" y="7"/>
                  <a:pt x="7" y="10"/>
                </a:cubicBezTo>
                <a:cubicBezTo>
                  <a:pt x="7" y="13"/>
                  <a:pt x="4" y="14"/>
                  <a:pt x="4" y="15"/>
                </a:cubicBezTo>
                <a:cubicBezTo>
                  <a:pt x="4" y="17"/>
                  <a:pt x="3" y="18"/>
                  <a:pt x="1" y="19"/>
                </a:cubicBezTo>
                <a:cubicBezTo>
                  <a:pt x="4" y="21"/>
                  <a:pt x="6" y="22"/>
                  <a:pt x="8" y="22"/>
                </a:cubicBezTo>
                <a:cubicBezTo>
                  <a:pt x="13" y="22"/>
                  <a:pt x="15" y="17"/>
                  <a:pt x="19" y="16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5" name="Freeform 57"/>
          <p:cNvSpPr/>
          <p:nvPr>
            <p:custDataLst>
              <p:tags r:id="rId54"/>
            </p:custDataLst>
          </p:nvPr>
        </p:nvSpPr>
        <p:spPr bwMode="auto">
          <a:xfrm>
            <a:off x="7840979" y="3594735"/>
            <a:ext cx="71120" cy="69850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8"/>
              </a:cxn>
              <a:cxn ang="0">
                <a:pos x="1" y="11"/>
              </a:cxn>
              <a:cxn ang="0">
                <a:pos x="8" y="18"/>
              </a:cxn>
              <a:cxn ang="0">
                <a:pos x="9" y="25"/>
              </a:cxn>
              <a:cxn ang="0">
                <a:pos x="14" y="25"/>
              </a:cxn>
              <a:cxn ang="0">
                <a:pos x="25" y="11"/>
              </a:cxn>
              <a:cxn ang="0">
                <a:pos x="12" y="0"/>
              </a:cxn>
            </a:cxnLst>
            <a:rect l="0" t="0" r="r" b="b"/>
            <a:pathLst>
              <a:path w="26" h="25">
                <a:moveTo>
                  <a:pt x="12" y="0"/>
                </a:moveTo>
                <a:cubicBezTo>
                  <a:pt x="8" y="0"/>
                  <a:pt x="1" y="4"/>
                  <a:pt x="0" y="8"/>
                </a:cubicBezTo>
                <a:cubicBezTo>
                  <a:pt x="0" y="8"/>
                  <a:pt x="1" y="10"/>
                  <a:pt x="1" y="11"/>
                </a:cubicBezTo>
                <a:cubicBezTo>
                  <a:pt x="2" y="14"/>
                  <a:pt x="5" y="17"/>
                  <a:pt x="8" y="18"/>
                </a:cubicBezTo>
                <a:cubicBezTo>
                  <a:pt x="10" y="19"/>
                  <a:pt x="10" y="22"/>
                  <a:pt x="9" y="25"/>
                </a:cubicBezTo>
                <a:cubicBezTo>
                  <a:pt x="11" y="25"/>
                  <a:pt x="13" y="25"/>
                  <a:pt x="14" y="25"/>
                </a:cubicBezTo>
                <a:cubicBezTo>
                  <a:pt x="17" y="24"/>
                  <a:pt x="24" y="14"/>
                  <a:pt x="25" y="11"/>
                </a:cubicBezTo>
                <a:cubicBezTo>
                  <a:pt x="26" y="8"/>
                  <a:pt x="17" y="1"/>
                  <a:pt x="12" y="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6" name="Freeform 58"/>
          <p:cNvSpPr/>
          <p:nvPr>
            <p:custDataLst>
              <p:tags r:id="rId55"/>
            </p:custDataLst>
          </p:nvPr>
        </p:nvSpPr>
        <p:spPr bwMode="auto">
          <a:xfrm>
            <a:off x="9204960" y="3331210"/>
            <a:ext cx="207010" cy="207645"/>
          </a:xfrm>
          <a:custGeom>
            <a:avLst/>
            <a:gdLst/>
            <a:ahLst/>
            <a:cxnLst>
              <a:cxn ang="0">
                <a:pos x="74" y="4"/>
              </a:cxn>
              <a:cxn ang="0">
                <a:pos x="65" y="0"/>
              </a:cxn>
              <a:cxn ang="0">
                <a:pos x="58" y="9"/>
              </a:cxn>
              <a:cxn ang="0">
                <a:pos x="50" y="15"/>
              </a:cxn>
              <a:cxn ang="0">
                <a:pos x="46" y="19"/>
              </a:cxn>
              <a:cxn ang="0">
                <a:pos x="38" y="21"/>
              </a:cxn>
              <a:cxn ang="0">
                <a:pos x="31" y="18"/>
              </a:cxn>
              <a:cxn ang="0">
                <a:pos x="24" y="26"/>
              </a:cxn>
              <a:cxn ang="0">
                <a:pos x="3" y="38"/>
              </a:cxn>
              <a:cxn ang="0">
                <a:pos x="0" y="43"/>
              </a:cxn>
              <a:cxn ang="0">
                <a:pos x="13" y="49"/>
              </a:cxn>
              <a:cxn ang="0">
                <a:pos x="6" y="62"/>
              </a:cxn>
              <a:cxn ang="0">
                <a:pos x="8" y="68"/>
              </a:cxn>
              <a:cxn ang="0">
                <a:pos x="14" y="71"/>
              </a:cxn>
              <a:cxn ang="0">
                <a:pos x="22" y="70"/>
              </a:cxn>
              <a:cxn ang="0">
                <a:pos x="25" y="71"/>
              </a:cxn>
              <a:cxn ang="0">
                <a:pos x="31" y="66"/>
              </a:cxn>
              <a:cxn ang="0">
                <a:pos x="42" y="64"/>
              </a:cxn>
              <a:cxn ang="0">
                <a:pos x="48" y="62"/>
              </a:cxn>
              <a:cxn ang="0">
                <a:pos x="38" y="52"/>
              </a:cxn>
              <a:cxn ang="0">
                <a:pos x="41" y="42"/>
              </a:cxn>
              <a:cxn ang="0">
                <a:pos x="61" y="30"/>
              </a:cxn>
              <a:cxn ang="0">
                <a:pos x="65" y="17"/>
              </a:cxn>
              <a:cxn ang="0">
                <a:pos x="77" y="4"/>
              </a:cxn>
              <a:cxn ang="0">
                <a:pos x="74" y="4"/>
              </a:cxn>
            </a:cxnLst>
            <a:rect l="0" t="0" r="r" b="b"/>
            <a:pathLst>
              <a:path w="77" h="74">
                <a:moveTo>
                  <a:pt x="74" y="4"/>
                </a:moveTo>
                <a:cubicBezTo>
                  <a:pt x="70" y="5"/>
                  <a:pt x="68" y="0"/>
                  <a:pt x="65" y="0"/>
                </a:cubicBezTo>
                <a:cubicBezTo>
                  <a:pt x="61" y="0"/>
                  <a:pt x="62" y="9"/>
                  <a:pt x="58" y="9"/>
                </a:cubicBezTo>
                <a:cubicBezTo>
                  <a:pt x="54" y="9"/>
                  <a:pt x="55" y="14"/>
                  <a:pt x="50" y="15"/>
                </a:cubicBezTo>
                <a:cubicBezTo>
                  <a:pt x="45" y="16"/>
                  <a:pt x="43" y="16"/>
                  <a:pt x="46" y="19"/>
                </a:cubicBezTo>
                <a:cubicBezTo>
                  <a:pt x="48" y="23"/>
                  <a:pt x="43" y="21"/>
                  <a:pt x="38" y="21"/>
                </a:cubicBezTo>
                <a:cubicBezTo>
                  <a:pt x="34" y="21"/>
                  <a:pt x="34" y="18"/>
                  <a:pt x="31" y="18"/>
                </a:cubicBezTo>
                <a:cubicBezTo>
                  <a:pt x="28" y="18"/>
                  <a:pt x="26" y="24"/>
                  <a:pt x="24" y="26"/>
                </a:cubicBezTo>
                <a:cubicBezTo>
                  <a:pt x="22" y="29"/>
                  <a:pt x="7" y="36"/>
                  <a:pt x="3" y="38"/>
                </a:cubicBezTo>
                <a:cubicBezTo>
                  <a:pt x="2" y="39"/>
                  <a:pt x="1" y="41"/>
                  <a:pt x="0" y="43"/>
                </a:cubicBezTo>
                <a:cubicBezTo>
                  <a:pt x="5" y="43"/>
                  <a:pt x="10" y="46"/>
                  <a:pt x="13" y="49"/>
                </a:cubicBezTo>
                <a:cubicBezTo>
                  <a:pt x="16" y="53"/>
                  <a:pt x="9" y="58"/>
                  <a:pt x="6" y="62"/>
                </a:cubicBezTo>
                <a:cubicBezTo>
                  <a:pt x="3" y="65"/>
                  <a:pt x="8" y="65"/>
                  <a:pt x="8" y="68"/>
                </a:cubicBezTo>
                <a:cubicBezTo>
                  <a:pt x="8" y="71"/>
                  <a:pt x="12" y="74"/>
                  <a:pt x="14" y="71"/>
                </a:cubicBezTo>
                <a:cubicBezTo>
                  <a:pt x="15" y="69"/>
                  <a:pt x="18" y="70"/>
                  <a:pt x="22" y="70"/>
                </a:cubicBezTo>
                <a:cubicBezTo>
                  <a:pt x="24" y="70"/>
                  <a:pt x="24" y="70"/>
                  <a:pt x="25" y="71"/>
                </a:cubicBezTo>
                <a:cubicBezTo>
                  <a:pt x="27" y="69"/>
                  <a:pt x="30" y="67"/>
                  <a:pt x="31" y="66"/>
                </a:cubicBezTo>
                <a:cubicBezTo>
                  <a:pt x="33" y="64"/>
                  <a:pt x="38" y="64"/>
                  <a:pt x="42" y="64"/>
                </a:cubicBezTo>
                <a:cubicBezTo>
                  <a:pt x="44" y="64"/>
                  <a:pt x="46" y="63"/>
                  <a:pt x="48" y="62"/>
                </a:cubicBezTo>
                <a:cubicBezTo>
                  <a:pt x="43" y="57"/>
                  <a:pt x="39" y="53"/>
                  <a:pt x="38" y="52"/>
                </a:cubicBezTo>
                <a:cubicBezTo>
                  <a:pt x="34" y="50"/>
                  <a:pt x="36" y="43"/>
                  <a:pt x="41" y="42"/>
                </a:cubicBezTo>
                <a:cubicBezTo>
                  <a:pt x="46" y="41"/>
                  <a:pt x="57" y="32"/>
                  <a:pt x="61" y="30"/>
                </a:cubicBezTo>
                <a:cubicBezTo>
                  <a:pt x="64" y="28"/>
                  <a:pt x="62" y="22"/>
                  <a:pt x="65" y="17"/>
                </a:cubicBezTo>
                <a:cubicBezTo>
                  <a:pt x="66" y="14"/>
                  <a:pt x="72" y="9"/>
                  <a:pt x="77" y="4"/>
                </a:cubicBezTo>
                <a:cubicBezTo>
                  <a:pt x="76" y="4"/>
                  <a:pt x="75" y="4"/>
                  <a:pt x="74" y="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7" name="Freeform 59"/>
          <p:cNvSpPr/>
          <p:nvPr>
            <p:custDataLst>
              <p:tags r:id="rId56"/>
            </p:custDataLst>
          </p:nvPr>
        </p:nvSpPr>
        <p:spPr bwMode="auto">
          <a:xfrm>
            <a:off x="7903210" y="3795394"/>
            <a:ext cx="233679" cy="140335"/>
          </a:xfrm>
          <a:custGeom>
            <a:avLst/>
            <a:gdLst/>
            <a:ahLst/>
            <a:cxnLst>
              <a:cxn ang="0">
                <a:pos x="85" y="32"/>
              </a:cxn>
              <a:cxn ang="0">
                <a:pos x="83" y="32"/>
              </a:cxn>
              <a:cxn ang="0">
                <a:pos x="68" y="29"/>
              </a:cxn>
              <a:cxn ang="0">
                <a:pos x="46" y="20"/>
              </a:cxn>
              <a:cxn ang="0">
                <a:pos x="23" y="3"/>
              </a:cxn>
              <a:cxn ang="0">
                <a:pos x="14" y="2"/>
              </a:cxn>
              <a:cxn ang="0">
                <a:pos x="7" y="4"/>
              </a:cxn>
              <a:cxn ang="0">
                <a:pos x="2" y="10"/>
              </a:cxn>
              <a:cxn ang="0">
                <a:pos x="0" y="19"/>
              </a:cxn>
              <a:cxn ang="0">
                <a:pos x="6" y="23"/>
              </a:cxn>
              <a:cxn ang="0">
                <a:pos x="15" y="27"/>
              </a:cxn>
              <a:cxn ang="0">
                <a:pos x="23" y="32"/>
              </a:cxn>
              <a:cxn ang="0">
                <a:pos x="33" y="37"/>
              </a:cxn>
              <a:cxn ang="0">
                <a:pos x="43" y="35"/>
              </a:cxn>
              <a:cxn ang="0">
                <a:pos x="50" y="42"/>
              </a:cxn>
              <a:cxn ang="0">
                <a:pos x="64" y="47"/>
              </a:cxn>
              <a:cxn ang="0">
                <a:pos x="84" y="46"/>
              </a:cxn>
              <a:cxn ang="0">
                <a:pos x="84" y="34"/>
              </a:cxn>
              <a:cxn ang="0">
                <a:pos x="85" y="32"/>
              </a:cxn>
            </a:cxnLst>
            <a:rect l="0" t="0" r="r" b="b"/>
            <a:pathLst>
              <a:path w="87" h="50">
                <a:moveTo>
                  <a:pt x="85" y="32"/>
                </a:moveTo>
                <a:cubicBezTo>
                  <a:pt x="84" y="32"/>
                  <a:pt x="84" y="31"/>
                  <a:pt x="83" y="32"/>
                </a:cubicBezTo>
                <a:cubicBezTo>
                  <a:pt x="76" y="32"/>
                  <a:pt x="72" y="29"/>
                  <a:pt x="68" y="29"/>
                </a:cubicBezTo>
                <a:cubicBezTo>
                  <a:pt x="64" y="29"/>
                  <a:pt x="51" y="24"/>
                  <a:pt x="46" y="20"/>
                </a:cubicBezTo>
                <a:cubicBezTo>
                  <a:pt x="41" y="16"/>
                  <a:pt x="27" y="7"/>
                  <a:pt x="23" y="3"/>
                </a:cubicBezTo>
                <a:cubicBezTo>
                  <a:pt x="20" y="0"/>
                  <a:pt x="15" y="0"/>
                  <a:pt x="14" y="2"/>
                </a:cubicBezTo>
                <a:cubicBezTo>
                  <a:pt x="14" y="3"/>
                  <a:pt x="11" y="3"/>
                  <a:pt x="7" y="4"/>
                </a:cubicBezTo>
                <a:cubicBezTo>
                  <a:pt x="6" y="5"/>
                  <a:pt x="2" y="8"/>
                  <a:pt x="2" y="10"/>
                </a:cubicBezTo>
                <a:cubicBezTo>
                  <a:pt x="2" y="13"/>
                  <a:pt x="0" y="16"/>
                  <a:pt x="0" y="19"/>
                </a:cubicBezTo>
                <a:cubicBezTo>
                  <a:pt x="0" y="21"/>
                  <a:pt x="5" y="21"/>
                  <a:pt x="6" y="23"/>
                </a:cubicBezTo>
                <a:cubicBezTo>
                  <a:pt x="7" y="25"/>
                  <a:pt x="15" y="26"/>
                  <a:pt x="15" y="27"/>
                </a:cubicBezTo>
                <a:cubicBezTo>
                  <a:pt x="15" y="29"/>
                  <a:pt x="20" y="31"/>
                  <a:pt x="23" y="32"/>
                </a:cubicBezTo>
                <a:cubicBezTo>
                  <a:pt x="27" y="32"/>
                  <a:pt x="31" y="36"/>
                  <a:pt x="33" y="37"/>
                </a:cubicBezTo>
                <a:cubicBezTo>
                  <a:pt x="35" y="39"/>
                  <a:pt x="41" y="35"/>
                  <a:pt x="43" y="35"/>
                </a:cubicBezTo>
                <a:cubicBezTo>
                  <a:pt x="46" y="35"/>
                  <a:pt x="49" y="39"/>
                  <a:pt x="50" y="42"/>
                </a:cubicBezTo>
                <a:cubicBezTo>
                  <a:pt x="50" y="44"/>
                  <a:pt x="62" y="45"/>
                  <a:pt x="64" y="47"/>
                </a:cubicBezTo>
                <a:cubicBezTo>
                  <a:pt x="67" y="50"/>
                  <a:pt x="81" y="48"/>
                  <a:pt x="84" y="46"/>
                </a:cubicBezTo>
                <a:cubicBezTo>
                  <a:pt x="87" y="43"/>
                  <a:pt x="84" y="38"/>
                  <a:pt x="84" y="34"/>
                </a:cubicBezTo>
                <a:cubicBezTo>
                  <a:pt x="84" y="33"/>
                  <a:pt x="85" y="32"/>
                  <a:pt x="85" y="32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8" name="Freeform 60"/>
          <p:cNvSpPr/>
          <p:nvPr>
            <p:custDataLst>
              <p:tags r:id="rId57"/>
            </p:custDataLst>
          </p:nvPr>
        </p:nvSpPr>
        <p:spPr bwMode="auto">
          <a:xfrm>
            <a:off x="8241030" y="3858895"/>
            <a:ext cx="255905" cy="600075"/>
          </a:xfrm>
          <a:custGeom>
            <a:avLst/>
            <a:gdLst/>
            <a:ahLst/>
            <a:cxnLst>
              <a:cxn ang="0">
                <a:pos x="78" y="193"/>
              </a:cxn>
              <a:cxn ang="0">
                <a:pos x="74" y="185"/>
              </a:cxn>
              <a:cxn ang="0">
                <a:pos x="70" y="171"/>
              </a:cxn>
              <a:cxn ang="0">
                <a:pos x="66" y="159"/>
              </a:cxn>
              <a:cxn ang="0">
                <a:pos x="67" y="151"/>
              </a:cxn>
              <a:cxn ang="0">
                <a:pos x="68" y="146"/>
              </a:cxn>
              <a:cxn ang="0">
                <a:pos x="66" y="138"/>
              </a:cxn>
              <a:cxn ang="0">
                <a:pos x="57" y="128"/>
              </a:cxn>
              <a:cxn ang="0">
                <a:pos x="59" y="110"/>
              </a:cxn>
              <a:cxn ang="0">
                <a:pos x="66" y="106"/>
              </a:cxn>
              <a:cxn ang="0">
                <a:pos x="74" y="104"/>
              </a:cxn>
              <a:cxn ang="0">
                <a:pos x="84" y="98"/>
              </a:cxn>
              <a:cxn ang="0">
                <a:pos x="90" y="93"/>
              </a:cxn>
              <a:cxn ang="0">
                <a:pos x="96" y="84"/>
              </a:cxn>
              <a:cxn ang="0">
                <a:pos x="96" y="84"/>
              </a:cxn>
              <a:cxn ang="0">
                <a:pos x="91" y="85"/>
              </a:cxn>
              <a:cxn ang="0">
                <a:pos x="84" y="81"/>
              </a:cxn>
              <a:cxn ang="0">
                <a:pos x="78" y="78"/>
              </a:cxn>
              <a:cxn ang="0">
                <a:pos x="78" y="71"/>
              </a:cxn>
              <a:cxn ang="0">
                <a:pos x="74" y="66"/>
              </a:cxn>
              <a:cxn ang="0">
                <a:pos x="70" y="56"/>
              </a:cxn>
              <a:cxn ang="0">
                <a:pos x="60" y="54"/>
              </a:cxn>
              <a:cxn ang="0">
                <a:pos x="58" y="49"/>
              </a:cxn>
              <a:cxn ang="0">
                <a:pos x="67" y="33"/>
              </a:cxn>
              <a:cxn ang="0">
                <a:pos x="70" y="17"/>
              </a:cxn>
              <a:cxn ang="0">
                <a:pos x="65" y="11"/>
              </a:cxn>
              <a:cxn ang="0">
                <a:pos x="63" y="5"/>
              </a:cxn>
              <a:cxn ang="0">
                <a:pos x="55" y="2"/>
              </a:cxn>
              <a:cxn ang="0">
                <a:pos x="53" y="3"/>
              </a:cxn>
              <a:cxn ang="0">
                <a:pos x="54" y="3"/>
              </a:cxn>
              <a:cxn ang="0">
                <a:pos x="51" y="8"/>
              </a:cxn>
              <a:cxn ang="0">
                <a:pos x="52" y="16"/>
              </a:cxn>
              <a:cxn ang="0">
                <a:pos x="47" y="16"/>
              </a:cxn>
              <a:cxn ang="0">
                <a:pos x="38" y="20"/>
              </a:cxn>
              <a:cxn ang="0">
                <a:pos x="30" y="28"/>
              </a:cxn>
              <a:cxn ang="0">
                <a:pos x="27" y="42"/>
              </a:cxn>
              <a:cxn ang="0">
                <a:pos x="23" y="56"/>
              </a:cxn>
              <a:cxn ang="0">
                <a:pos x="14" y="56"/>
              </a:cxn>
              <a:cxn ang="0">
                <a:pos x="12" y="67"/>
              </a:cxn>
              <a:cxn ang="0">
                <a:pos x="9" y="79"/>
              </a:cxn>
              <a:cxn ang="0">
                <a:pos x="4" y="87"/>
              </a:cxn>
              <a:cxn ang="0">
                <a:pos x="0" y="91"/>
              </a:cxn>
              <a:cxn ang="0">
                <a:pos x="10" y="102"/>
              </a:cxn>
              <a:cxn ang="0">
                <a:pos x="23" y="125"/>
              </a:cxn>
              <a:cxn ang="0">
                <a:pos x="22" y="143"/>
              </a:cxn>
              <a:cxn ang="0">
                <a:pos x="26" y="149"/>
              </a:cxn>
              <a:cxn ang="0">
                <a:pos x="37" y="148"/>
              </a:cxn>
              <a:cxn ang="0">
                <a:pos x="47" y="136"/>
              </a:cxn>
              <a:cxn ang="0">
                <a:pos x="53" y="141"/>
              </a:cxn>
              <a:cxn ang="0">
                <a:pos x="57" y="153"/>
              </a:cxn>
              <a:cxn ang="0">
                <a:pos x="63" y="178"/>
              </a:cxn>
              <a:cxn ang="0">
                <a:pos x="67" y="195"/>
              </a:cxn>
              <a:cxn ang="0">
                <a:pos x="69" y="209"/>
              </a:cxn>
              <a:cxn ang="0">
                <a:pos x="68" y="212"/>
              </a:cxn>
              <a:cxn ang="0">
                <a:pos x="78" y="193"/>
              </a:cxn>
            </a:cxnLst>
            <a:rect l="0" t="0" r="r" b="b"/>
            <a:pathLst>
              <a:path w="96" h="213">
                <a:moveTo>
                  <a:pt x="78" y="193"/>
                </a:moveTo>
                <a:cubicBezTo>
                  <a:pt x="78" y="189"/>
                  <a:pt x="74" y="188"/>
                  <a:pt x="74" y="185"/>
                </a:cubicBezTo>
                <a:cubicBezTo>
                  <a:pt x="74" y="181"/>
                  <a:pt x="74" y="175"/>
                  <a:pt x="70" y="171"/>
                </a:cubicBezTo>
                <a:cubicBezTo>
                  <a:pt x="65" y="167"/>
                  <a:pt x="63" y="161"/>
                  <a:pt x="66" y="159"/>
                </a:cubicBezTo>
                <a:cubicBezTo>
                  <a:pt x="68" y="157"/>
                  <a:pt x="66" y="150"/>
                  <a:pt x="67" y="151"/>
                </a:cubicBezTo>
                <a:cubicBezTo>
                  <a:pt x="69" y="151"/>
                  <a:pt x="71" y="147"/>
                  <a:pt x="68" y="146"/>
                </a:cubicBezTo>
                <a:cubicBezTo>
                  <a:pt x="65" y="144"/>
                  <a:pt x="68" y="139"/>
                  <a:pt x="66" y="138"/>
                </a:cubicBezTo>
                <a:cubicBezTo>
                  <a:pt x="63" y="137"/>
                  <a:pt x="57" y="130"/>
                  <a:pt x="57" y="128"/>
                </a:cubicBezTo>
                <a:cubicBezTo>
                  <a:pt x="57" y="126"/>
                  <a:pt x="59" y="113"/>
                  <a:pt x="59" y="110"/>
                </a:cubicBezTo>
                <a:cubicBezTo>
                  <a:pt x="60" y="107"/>
                  <a:pt x="64" y="106"/>
                  <a:pt x="66" y="106"/>
                </a:cubicBezTo>
                <a:cubicBezTo>
                  <a:pt x="67" y="106"/>
                  <a:pt x="72" y="107"/>
                  <a:pt x="74" y="104"/>
                </a:cubicBezTo>
                <a:cubicBezTo>
                  <a:pt x="76" y="101"/>
                  <a:pt x="83" y="100"/>
                  <a:pt x="84" y="98"/>
                </a:cubicBezTo>
                <a:cubicBezTo>
                  <a:pt x="85" y="96"/>
                  <a:pt x="90" y="96"/>
                  <a:pt x="90" y="93"/>
                </a:cubicBezTo>
                <a:cubicBezTo>
                  <a:pt x="90" y="90"/>
                  <a:pt x="96" y="84"/>
                  <a:pt x="96" y="84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3"/>
                  <a:pt x="94" y="84"/>
                  <a:pt x="91" y="85"/>
                </a:cubicBezTo>
                <a:cubicBezTo>
                  <a:pt x="86" y="87"/>
                  <a:pt x="84" y="84"/>
                  <a:pt x="84" y="81"/>
                </a:cubicBezTo>
                <a:cubicBezTo>
                  <a:pt x="85" y="78"/>
                  <a:pt x="81" y="78"/>
                  <a:pt x="78" y="78"/>
                </a:cubicBezTo>
                <a:cubicBezTo>
                  <a:pt x="75" y="78"/>
                  <a:pt x="77" y="74"/>
                  <a:pt x="78" y="71"/>
                </a:cubicBezTo>
                <a:cubicBezTo>
                  <a:pt x="79" y="68"/>
                  <a:pt x="77" y="66"/>
                  <a:pt x="74" y="66"/>
                </a:cubicBezTo>
                <a:cubicBezTo>
                  <a:pt x="70" y="65"/>
                  <a:pt x="69" y="58"/>
                  <a:pt x="70" y="56"/>
                </a:cubicBezTo>
                <a:cubicBezTo>
                  <a:pt x="71" y="54"/>
                  <a:pt x="63" y="53"/>
                  <a:pt x="60" y="54"/>
                </a:cubicBezTo>
                <a:cubicBezTo>
                  <a:pt x="56" y="56"/>
                  <a:pt x="59" y="51"/>
                  <a:pt x="58" y="49"/>
                </a:cubicBezTo>
                <a:cubicBezTo>
                  <a:pt x="57" y="46"/>
                  <a:pt x="62" y="38"/>
                  <a:pt x="67" y="33"/>
                </a:cubicBezTo>
                <a:cubicBezTo>
                  <a:pt x="72" y="28"/>
                  <a:pt x="70" y="22"/>
                  <a:pt x="70" y="17"/>
                </a:cubicBezTo>
                <a:cubicBezTo>
                  <a:pt x="70" y="11"/>
                  <a:pt x="68" y="11"/>
                  <a:pt x="65" y="11"/>
                </a:cubicBezTo>
                <a:cubicBezTo>
                  <a:pt x="63" y="11"/>
                  <a:pt x="63" y="8"/>
                  <a:pt x="63" y="5"/>
                </a:cubicBezTo>
                <a:cubicBezTo>
                  <a:pt x="63" y="2"/>
                  <a:pt x="58" y="0"/>
                  <a:pt x="55" y="2"/>
                </a:cubicBezTo>
                <a:cubicBezTo>
                  <a:pt x="55" y="2"/>
                  <a:pt x="54" y="2"/>
                  <a:pt x="53" y="3"/>
                </a:cubicBezTo>
                <a:cubicBezTo>
                  <a:pt x="54" y="3"/>
                  <a:pt x="54" y="3"/>
                  <a:pt x="54" y="3"/>
                </a:cubicBezTo>
                <a:cubicBezTo>
                  <a:pt x="54" y="3"/>
                  <a:pt x="53" y="7"/>
                  <a:pt x="51" y="8"/>
                </a:cubicBezTo>
                <a:cubicBezTo>
                  <a:pt x="49" y="9"/>
                  <a:pt x="49" y="12"/>
                  <a:pt x="52" y="16"/>
                </a:cubicBezTo>
                <a:cubicBezTo>
                  <a:pt x="55" y="20"/>
                  <a:pt x="48" y="18"/>
                  <a:pt x="47" y="16"/>
                </a:cubicBezTo>
                <a:cubicBezTo>
                  <a:pt x="46" y="13"/>
                  <a:pt x="41" y="17"/>
                  <a:pt x="38" y="20"/>
                </a:cubicBezTo>
                <a:cubicBezTo>
                  <a:pt x="35" y="22"/>
                  <a:pt x="30" y="24"/>
                  <a:pt x="30" y="28"/>
                </a:cubicBezTo>
                <a:cubicBezTo>
                  <a:pt x="30" y="33"/>
                  <a:pt x="26" y="38"/>
                  <a:pt x="27" y="42"/>
                </a:cubicBezTo>
                <a:cubicBezTo>
                  <a:pt x="28" y="46"/>
                  <a:pt x="23" y="54"/>
                  <a:pt x="23" y="56"/>
                </a:cubicBezTo>
                <a:cubicBezTo>
                  <a:pt x="23" y="58"/>
                  <a:pt x="15" y="56"/>
                  <a:pt x="14" y="56"/>
                </a:cubicBezTo>
                <a:cubicBezTo>
                  <a:pt x="13" y="56"/>
                  <a:pt x="14" y="64"/>
                  <a:pt x="12" y="67"/>
                </a:cubicBezTo>
                <a:cubicBezTo>
                  <a:pt x="10" y="69"/>
                  <a:pt x="11" y="79"/>
                  <a:pt x="9" y="79"/>
                </a:cubicBezTo>
                <a:cubicBezTo>
                  <a:pt x="6" y="79"/>
                  <a:pt x="4" y="87"/>
                  <a:pt x="4" y="87"/>
                </a:cubicBezTo>
                <a:cubicBezTo>
                  <a:pt x="4" y="87"/>
                  <a:pt x="2" y="89"/>
                  <a:pt x="0" y="91"/>
                </a:cubicBezTo>
                <a:cubicBezTo>
                  <a:pt x="2" y="95"/>
                  <a:pt x="6" y="100"/>
                  <a:pt x="10" y="102"/>
                </a:cubicBezTo>
                <a:cubicBezTo>
                  <a:pt x="17" y="104"/>
                  <a:pt x="21" y="118"/>
                  <a:pt x="23" y="125"/>
                </a:cubicBezTo>
                <a:cubicBezTo>
                  <a:pt x="25" y="132"/>
                  <a:pt x="24" y="139"/>
                  <a:pt x="22" y="143"/>
                </a:cubicBezTo>
                <a:cubicBezTo>
                  <a:pt x="19" y="147"/>
                  <a:pt x="22" y="147"/>
                  <a:pt x="26" y="149"/>
                </a:cubicBezTo>
                <a:cubicBezTo>
                  <a:pt x="30" y="151"/>
                  <a:pt x="34" y="152"/>
                  <a:pt x="37" y="148"/>
                </a:cubicBezTo>
                <a:cubicBezTo>
                  <a:pt x="40" y="144"/>
                  <a:pt x="46" y="141"/>
                  <a:pt x="47" y="136"/>
                </a:cubicBezTo>
                <a:cubicBezTo>
                  <a:pt x="48" y="132"/>
                  <a:pt x="50" y="138"/>
                  <a:pt x="53" y="141"/>
                </a:cubicBezTo>
                <a:cubicBezTo>
                  <a:pt x="55" y="143"/>
                  <a:pt x="57" y="148"/>
                  <a:pt x="57" y="153"/>
                </a:cubicBezTo>
                <a:cubicBezTo>
                  <a:pt x="58" y="159"/>
                  <a:pt x="58" y="173"/>
                  <a:pt x="63" y="178"/>
                </a:cubicBezTo>
                <a:cubicBezTo>
                  <a:pt x="68" y="182"/>
                  <a:pt x="69" y="192"/>
                  <a:pt x="67" y="195"/>
                </a:cubicBezTo>
                <a:cubicBezTo>
                  <a:pt x="66" y="199"/>
                  <a:pt x="70" y="205"/>
                  <a:pt x="69" y="209"/>
                </a:cubicBezTo>
                <a:cubicBezTo>
                  <a:pt x="68" y="209"/>
                  <a:pt x="68" y="211"/>
                  <a:pt x="68" y="212"/>
                </a:cubicBezTo>
                <a:cubicBezTo>
                  <a:pt x="72" y="213"/>
                  <a:pt x="78" y="193"/>
                  <a:pt x="78" y="19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9" name="Freeform 61"/>
          <p:cNvSpPr/>
          <p:nvPr>
            <p:custDataLst>
              <p:tags r:id="rId58"/>
            </p:custDataLst>
          </p:nvPr>
        </p:nvSpPr>
        <p:spPr bwMode="auto">
          <a:xfrm>
            <a:off x="8152130" y="3867785"/>
            <a:ext cx="91440" cy="58420"/>
          </a:xfrm>
          <a:custGeom>
            <a:avLst/>
            <a:gdLst/>
            <a:ahLst/>
            <a:cxnLst>
              <a:cxn ang="0">
                <a:pos x="33" y="7"/>
              </a:cxn>
              <a:cxn ang="0">
                <a:pos x="20" y="3"/>
              </a:cxn>
              <a:cxn ang="0">
                <a:pos x="11" y="2"/>
              </a:cxn>
              <a:cxn ang="0">
                <a:pos x="3" y="9"/>
              </a:cxn>
              <a:cxn ang="0">
                <a:pos x="0" y="14"/>
              </a:cxn>
              <a:cxn ang="0">
                <a:pos x="3" y="16"/>
              </a:cxn>
              <a:cxn ang="0">
                <a:pos x="11" y="18"/>
              </a:cxn>
              <a:cxn ang="0">
                <a:pos x="21" y="19"/>
              </a:cxn>
              <a:cxn ang="0">
                <a:pos x="32" y="17"/>
              </a:cxn>
              <a:cxn ang="0">
                <a:pos x="31" y="8"/>
              </a:cxn>
              <a:cxn ang="0">
                <a:pos x="33" y="7"/>
              </a:cxn>
            </a:cxnLst>
            <a:rect l="0" t="0" r="r" b="b"/>
            <a:pathLst>
              <a:path w="34" h="21">
                <a:moveTo>
                  <a:pt x="33" y="7"/>
                </a:moveTo>
                <a:cubicBezTo>
                  <a:pt x="26" y="1"/>
                  <a:pt x="24" y="6"/>
                  <a:pt x="20" y="3"/>
                </a:cubicBezTo>
                <a:cubicBezTo>
                  <a:pt x="15" y="1"/>
                  <a:pt x="13" y="0"/>
                  <a:pt x="11" y="2"/>
                </a:cubicBezTo>
                <a:cubicBezTo>
                  <a:pt x="8" y="4"/>
                  <a:pt x="5" y="3"/>
                  <a:pt x="3" y="9"/>
                </a:cubicBezTo>
                <a:cubicBezTo>
                  <a:pt x="2" y="11"/>
                  <a:pt x="1" y="12"/>
                  <a:pt x="0" y="14"/>
                </a:cubicBezTo>
                <a:cubicBezTo>
                  <a:pt x="1" y="15"/>
                  <a:pt x="2" y="16"/>
                  <a:pt x="3" y="16"/>
                </a:cubicBezTo>
                <a:cubicBezTo>
                  <a:pt x="5" y="16"/>
                  <a:pt x="7" y="19"/>
                  <a:pt x="11" y="18"/>
                </a:cubicBezTo>
                <a:cubicBezTo>
                  <a:pt x="14" y="17"/>
                  <a:pt x="16" y="20"/>
                  <a:pt x="21" y="19"/>
                </a:cubicBezTo>
                <a:cubicBezTo>
                  <a:pt x="26" y="17"/>
                  <a:pt x="31" y="21"/>
                  <a:pt x="32" y="17"/>
                </a:cubicBezTo>
                <a:cubicBezTo>
                  <a:pt x="34" y="14"/>
                  <a:pt x="31" y="8"/>
                  <a:pt x="31" y="8"/>
                </a:cubicBezTo>
                <a:cubicBezTo>
                  <a:pt x="31" y="8"/>
                  <a:pt x="32" y="7"/>
                  <a:pt x="33" y="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0" name="Freeform 62"/>
          <p:cNvSpPr/>
          <p:nvPr>
            <p:custDataLst>
              <p:tags r:id="rId59"/>
            </p:custDataLst>
          </p:nvPr>
        </p:nvSpPr>
        <p:spPr bwMode="auto">
          <a:xfrm>
            <a:off x="8530590" y="4033520"/>
            <a:ext cx="224790" cy="488315"/>
          </a:xfrm>
          <a:custGeom>
            <a:avLst/>
            <a:gdLst/>
            <a:ahLst/>
            <a:cxnLst>
              <a:cxn ang="0">
                <a:pos x="62" y="22"/>
              </a:cxn>
              <a:cxn ang="0">
                <a:pos x="51" y="13"/>
              </a:cxn>
              <a:cxn ang="0">
                <a:pos x="48" y="7"/>
              </a:cxn>
              <a:cxn ang="0">
                <a:pos x="38" y="2"/>
              </a:cxn>
              <a:cxn ang="0">
                <a:pos x="29" y="7"/>
              </a:cxn>
              <a:cxn ang="0">
                <a:pos x="22" y="9"/>
              </a:cxn>
              <a:cxn ang="0">
                <a:pos x="12" y="9"/>
              </a:cxn>
              <a:cxn ang="0">
                <a:pos x="4" y="10"/>
              </a:cxn>
              <a:cxn ang="0">
                <a:pos x="0" y="12"/>
              </a:cxn>
              <a:cxn ang="0">
                <a:pos x="5" y="18"/>
              </a:cxn>
              <a:cxn ang="0">
                <a:pos x="10" y="27"/>
              </a:cxn>
              <a:cxn ang="0">
                <a:pos x="20" y="32"/>
              </a:cxn>
              <a:cxn ang="0">
                <a:pos x="27" y="34"/>
              </a:cxn>
              <a:cxn ang="0">
                <a:pos x="31" y="42"/>
              </a:cxn>
              <a:cxn ang="0">
                <a:pos x="22" y="47"/>
              </a:cxn>
              <a:cxn ang="0">
                <a:pos x="35" y="58"/>
              </a:cxn>
              <a:cxn ang="0">
                <a:pos x="40" y="68"/>
              </a:cxn>
              <a:cxn ang="0">
                <a:pos x="50" y="80"/>
              </a:cxn>
              <a:cxn ang="0">
                <a:pos x="59" y="89"/>
              </a:cxn>
              <a:cxn ang="0">
                <a:pos x="61" y="100"/>
              </a:cxn>
              <a:cxn ang="0">
                <a:pos x="65" y="119"/>
              </a:cxn>
              <a:cxn ang="0">
                <a:pos x="57" y="132"/>
              </a:cxn>
              <a:cxn ang="0">
                <a:pos x="47" y="138"/>
              </a:cxn>
              <a:cxn ang="0">
                <a:pos x="47" y="148"/>
              </a:cxn>
              <a:cxn ang="0">
                <a:pos x="34" y="148"/>
              </a:cxn>
              <a:cxn ang="0">
                <a:pos x="27" y="153"/>
              </a:cxn>
              <a:cxn ang="0">
                <a:pos x="32" y="157"/>
              </a:cxn>
              <a:cxn ang="0">
                <a:pos x="29" y="167"/>
              </a:cxn>
              <a:cxn ang="0">
                <a:pos x="34" y="172"/>
              </a:cxn>
              <a:cxn ang="0">
                <a:pos x="45" y="164"/>
              </a:cxn>
              <a:cxn ang="0">
                <a:pos x="47" y="159"/>
              </a:cxn>
              <a:cxn ang="0">
                <a:pos x="50" y="153"/>
              </a:cxn>
              <a:cxn ang="0">
                <a:pos x="57" y="152"/>
              </a:cxn>
              <a:cxn ang="0">
                <a:pos x="73" y="145"/>
              </a:cxn>
              <a:cxn ang="0">
                <a:pos x="81" y="130"/>
              </a:cxn>
              <a:cxn ang="0">
                <a:pos x="79" y="104"/>
              </a:cxn>
              <a:cxn ang="0">
                <a:pos x="68" y="86"/>
              </a:cxn>
              <a:cxn ang="0">
                <a:pos x="50" y="71"/>
              </a:cxn>
              <a:cxn ang="0">
                <a:pos x="45" y="62"/>
              </a:cxn>
              <a:cxn ang="0">
                <a:pos x="42" y="47"/>
              </a:cxn>
              <a:cxn ang="0">
                <a:pos x="50" y="37"/>
              </a:cxn>
              <a:cxn ang="0">
                <a:pos x="54" y="30"/>
              </a:cxn>
              <a:cxn ang="0">
                <a:pos x="63" y="24"/>
              </a:cxn>
              <a:cxn ang="0">
                <a:pos x="64" y="24"/>
              </a:cxn>
              <a:cxn ang="0">
                <a:pos x="62" y="22"/>
              </a:cxn>
            </a:cxnLst>
            <a:rect l="0" t="0" r="r" b="b"/>
            <a:pathLst>
              <a:path w="84" h="174">
                <a:moveTo>
                  <a:pt x="62" y="22"/>
                </a:moveTo>
                <a:cubicBezTo>
                  <a:pt x="59" y="21"/>
                  <a:pt x="51" y="15"/>
                  <a:pt x="51" y="13"/>
                </a:cubicBezTo>
                <a:cubicBezTo>
                  <a:pt x="51" y="11"/>
                  <a:pt x="55" y="7"/>
                  <a:pt x="48" y="7"/>
                </a:cubicBezTo>
                <a:cubicBezTo>
                  <a:pt x="40" y="6"/>
                  <a:pt x="40" y="3"/>
                  <a:pt x="38" y="2"/>
                </a:cubicBezTo>
                <a:cubicBezTo>
                  <a:pt x="37" y="0"/>
                  <a:pt x="31" y="4"/>
                  <a:pt x="29" y="7"/>
                </a:cubicBezTo>
                <a:cubicBezTo>
                  <a:pt x="28" y="11"/>
                  <a:pt x="26" y="7"/>
                  <a:pt x="22" y="9"/>
                </a:cubicBezTo>
                <a:cubicBezTo>
                  <a:pt x="18" y="11"/>
                  <a:pt x="14" y="6"/>
                  <a:pt x="12" y="9"/>
                </a:cubicBezTo>
                <a:cubicBezTo>
                  <a:pt x="10" y="12"/>
                  <a:pt x="6" y="7"/>
                  <a:pt x="4" y="10"/>
                </a:cubicBezTo>
                <a:cubicBezTo>
                  <a:pt x="3" y="11"/>
                  <a:pt x="2" y="11"/>
                  <a:pt x="0" y="12"/>
                </a:cubicBezTo>
                <a:cubicBezTo>
                  <a:pt x="2" y="14"/>
                  <a:pt x="5" y="16"/>
                  <a:pt x="5" y="18"/>
                </a:cubicBezTo>
                <a:cubicBezTo>
                  <a:pt x="5" y="21"/>
                  <a:pt x="10" y="23"/>
                  <a:pt x="10" y="27"/>
                </a:cubicBezTo>
                <a:cubicBezTo>
                  <a:pt x="10" y="30"/>
                  <a:pt x="17" y="33"/>
                  <a:pt x="20" y="32"/>
                </a:cubicBezTo>
                <a:cubicBezTo>
                  <a:pt x="22" y="30"/>
                  <a:pt x="27" y="29"/>
                  <a:pt x="27" y="34"/>
                </a:cubicBezTo>
                <a:cubicBezTo>
                  <a:pt x="28" y="39"/>
                  <a:pt x="31" y="39"/>
                  <a:pt x="31" y="42"/>
                </a:cubicBezTo>
                <a:cubicBezTo>
                  <a:pt x="31" y="46"/>
                  <a:pt x="24" y="44"/>
                  <a:pt x="22" y="47"/>
                </a:cubicBezTo>
                <a:cubicBezTo>
                  <a:pt x="21" y="51"/>
                  <a:pt x="35" y="55"/>
                  <a:pt x="35" y="58"/>
                </a:cubicBezTo>
                <a:cubicBezTo>
                  <a:pt x="35" y="61"/>
                  <a:pt x="39" y="64"/>
                  <a:pt x="40" y="68"/>
                </a:cubicBezTo>
                <a:cubicBezTo>
                  <a:pt x="42" y="72"/>
                  <a:pt x="48" y="76"/>
                  <a:pt x="50" y="80"/>
                </a:cubicBezTo>
                <a:cubicBezTo>
                  <a:pt x="51" y="84"/>
                  <a:pt x="57" y="87"/>
                  <a:pt x="59" y="89"/>
                </a:cubicBezTo>
                <a:cubicBezTo>
                  <a:pt x="61" y="91"/>
                  <a:pt x="62" y="96"/>
                  <a:pt x="61" y="100"/>
                </a:cubicBezTo>
                <a:cubicBezTo>
                  <a:pt x="60" y="104"/>
                  <a:pt x="60" y="112"/>
                  <a:pt x="65" y="119"/>
                </a:cubicBezTo>
                <a:cubicBezTo>
                  <a:pt x="69" y="125"/>
                  <a:pt x="60" y="128"/>
                  <a:pt x="57" y="132"/>
                </a:cubicBezTo>
                <a:cubicBezTo>
                  <a:pt x="54" y="135"/>
                  <a:pt x="55" y="140"/>
                  <a:pt x="47" y="138"/>
                </a:cubicBezTo>
                <a:cubicBezTo>
                  <a:pt x="38" y="136"/>
                  <a:pt x="48" y="145"/>
                  <a:pt x="47" y="148"/>
                </a:cubicBezTo>
                <a:cubicBezTo>
                  <a:pt x="45" y="151"/>
                  <a:pt x="34" y="145"/>
                  <a:pt x="34" y="148"/>
                </a:cubicBezTo>
                <a:cubicBezTo>
                  <a:pt x="34" y="150"/>
                  <a:pt x="30" y="152"/>
                  <a:pt x="27" y="153"/>
                </a:cubicBezTo>
                <a:cubicBezTo>
                  <a:pt x="28" y="155"/>
                  <a:pt x="30" y="156"/>
                  <a:pt x="32" y="157"/>
                </a:cubicBezTo>
                <a:cubicBezTo>
                  <a:pt x="35" y="159"/>
                  <a:pt x="29" y="162"/>
                  <a:pt x="29" y="167"/>
                </a:cubicBezTo>
                <a:cubicBezTo>
                  <a:pt x="29" y="172"/>
                  <a:pt x="33" y="174"/>
                  <a:pt x="34" y="172"/>
                </a:cubicBezTo>
                <a:cubicBezTo>
                  <a:pt x="36" y="169"/>
                  <a:pt x="42" y="165"/>
                  <a:pt x="45" y="164"/>
                </a:cubicBezTo>
                <a:cubicBezTo>
                  <a:pt x="47" y="163"/>
                  <a:pt x="45" y="159"/>
                  <a:pt x="47" y="159"/>
                </a:cubicBezTo>
                <a:cubicBezTo>
                  <a:pt x="50" y="160"/>
                  <a:pt x="49" y="156"/>
                  <a:pt x="50" y="153"/>
                </a:cubicBezTo>
                <a:cubicBezTo>
                  <a:pt x="51" y="151"/>
                  <a:pt x="53" y="152"/>
                  <a:pt x="57" y="152"/>
                </a:cubicBezTo>
                <a:cubicBezTo>
                  <a:pt x="61" y="152"/>
                  <a:pt x="67" y="149"/>
                  <a:pt x="73" y="145"/>
                </a:cubicBezTo>
                <a:cubicBezTo>
                  <a:pt x="78" y="141"/>
                  <a:pt x="79" y="140"/>
                  <a:pt x="81" y="130"/>
                </a:cubicBezTo>
                <a:cubicBezTo>
                  <a:pt x="84" y="119"/>
                  <a:pt x="79" y="107"/>
                  <a:pt x="79" y="104"/>
                </a:cubicBezTo>
                <a:cubicBezTo>
                  <a:pt x="79" y="101"/>
                  <a:pt x="71" y="86"/>
                  <a:pt x="68" y="86"/>
                </a:cubicBezTo>
                <a:cubicBezTo>
                  <a:pt x="65" y="86"/>
                  <a:pt x="52" y="73"/>
                  <a:pt x="50" y="71"/>
                </a:cubicBezTo>
                <a:cubicBezTo>
                  <a:pt x="48" y="69"/>
                  <a:pt x="48" y="65"/>
                  <a:pt x="45" y="62"/>
                </a:cubicBezTo>
                <a:cubicBezTo>
                  <a:pt x="42" y="59"/>
                  <a:pt x="41" y="52"/>
                  <a:pt x="42" y="47"/>
                </a:cubicBezTo>
                <a:cubicBezTo>
                  <a:pt x="43" y="42"/>
                  <a:pt x="50" y="40"/>
                  <a:pt x="50" y="37"/>
                </a:cubicBezTo>
                <a:cubicBezTo>
                  <a:pt x="50" y="33"/>
                  <a:pt x="51" y="30"/>
                  <a:pt x="54" y="30"/>
                </a:cubicBezTo>
                <a:cubicBezTo>
                  <a:pt x="58" y="30"/>
                  <a:pt x="62" y="27"/>
                  <a:pt x="63" y="24"/>
                </a:cubicBezTo>
                <a:cubicBezTo>
                  <a:pt x="63" y="24"/>
                  <a:pt x="64" y="24"/>
                  <a:pt x="64" y="24"/>
                </a:cubicBezTo>
                <a:cubicBezTo>
                  <a:pt x="63" y="22"/>
                  <a:pt x="62" y="22"/>
                  <a:pt x="62" y="22"/>
                </a:cubicBez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1" name="Freeform 63"/>
          <p:cNvSpPr/>
          <p:nvPr>
            <p:custDataLst>
              <p:tags r:id="rId60"/>
            </p:custDataLst>
          </p:nvPr>
        </p:nvSpPr>
        <p:spPr bwMode="auto">
          <a:xfrm>
            <a:off x="8530590" y="4325620"/>
            <a:ext cx="184785" cy="137795"/>
          </a:xfrm>
          <a:custGeom>
            <a:avLst/>
            <a:gdLst/>
            <a:ahLst/>
            <a:cxnLst>
              <a:cxn ang="0">
                <a:pos x="34" y="44"/>
              </a:cxn>
              <a:cxn ang="0">
                <a:pos x="47" y="44"/>
              </a:cxn>
              <a:cxn ang="0">
                <a:pos x="47" y="34"/>
              </a:cxn>
              <a:cxn ang="0">
                <a:pos x="57" y="28"/>
              </a:cxn>
              <a:cxn ang="0">
                <a:pos x="65" y="15"/>
              </a:cxn>
              <a:cxn ang="0">
                <a:pos x="61" y="1"/>
              </a:cxn>
              <a:cxn ang="0">
                <a:pos x="53" y="2"/>
              </a:cxn>
              <a:cxn ang="0">
                <a:pos x="45" y="5"/>
              </a:cxn>
              <a:cxn ang="0">
                <a:pos x="42" y="8"/>
              </a:cxn>
              <a:cxn ang="0">
                <a:pos x="35" y="3"/>
              </a:cxn>
              <a:cxn ang="0">
                <a:pos x="20" y="3"/>
              </a:cxn>
              <a:cxn ang="0">
                <a:pos x="4" y="10"/>
              </a:cxn>
              <a:cxn ang="0">
                <a:pos x="5" y="21"/>
              </a:cxn>
              <a:cxn ang="0">
                <a:pos x="6" y="29"/>
              </a:cxn>
              <a:cxn ang="0">
                <a:pos x="6" y="30"/>
              </a:cxn>
              <a:cxn ang="0">
                <a:pos x="9" y="40"/>
              </a:cxn>
              <a:cxn ang="0">
                <a:pos x="16" y="41"/>
              </a:cxn>
              <a:cxn ang="0">
                <a:pos x="17" y="47"/>
              </a:cxn>
              <a:cxn ang="0">
                <a:pos x="26" y="48"/>
              </a:cxn>
              <a:cxn ang="0">
                <a:pos x="27" y="49"/>
              </a:cxn>
              <a:cxn ang="0">
                <a:pos x="34" y="44"/>
              </a:cxn>
            </a:cxnLst>
            <a:rect l="0" t="0" r="r" b="b"/>
            <a:pathLst>
              <a:path w="69" h="49">
                <a:moveTo>
                  <a:pt x="34" y="44"/>
                </a:moveTo>
                <a:cubicBezTo>
                  <a:pt x="34" y="41"/>
                  <a:pt x="45" y="47"/>
                  <a:pt x="47" y="44"/>
                </a:cubicBezTo>
                <a:cubicBezTo>
                  <a:pt x="48" y="41"/>
                  <a:pt x="38" y="32"/>
                  <a:pt x="47" y="34"/>
                </a:cubicBezTo>
                <a:cubicBezTo>
                  <a:pt x="55" y="36"/>
                  <a:pt x="54" y="31"/>
                  <a:pt x="57" y="28"/>
                </a:cubicBezTo>
                <a:cubicBezTo>
                  <a:pt x="60" y="24"/>
                  <a:pt x="69" y="21"/>
                  <a:pt x="65" y="15"/>
                </a:cubicBezTo>
                <a:cubicBezTo>
                  <a:pt x="61" y="10"/>
                  <a:pt x="61" y="5"/>
                  <a:pt x="61" y="1"/>
                </a:cubicBezTo>
                <a:cubicBezTo>
                  <a:pt x="58" y="3"/>
                  <a:pt x="54" y="3"/>
                  <a:pt x="53" y="2"/>
                </a:cubicBezTo>
                <a:cubicBezTo>
                  <a:pt x="50" y="1"/>
                  <a:pt x="45" y="1"/>
                  <a:pt x="45" y="5"/>
                </a:cubicBezTo>
                <a:cubicBezTo>
                  <a:pt x="45" y="9"/>
                  <a:pt x="41" y="9"/>
                  <a:pt x="42" y="8"/>
                </a:cubicBezTo>
                <a:cubicBezTo>
                  <a:pt x="42" y="6"/>
                  <a:pt x="38" y="6"/>
                  <a:pt x="35" y="3"/>
                </a:cubicBezTo>
                <a:cubicBezTo>
                  <a:pt x="33" y="0"/>
                  <a:pt x="24" y="4"/>
                  <a:pt x="20" y="3"/>
                </a:cubicBezTo>
                <a:cubicBezTo>
                  <a:pt x="16" y="1"/>
                  <a:pt x="9" y="5"/>
                  <a:pt x="4" y="10"/>
                </a:cubicBezTo>
                <a:cubicBezTo>
                  <a:pt x="0" y="16"/>
                  <a:pt x="5" y="16"/>
                  <a:pt x="5" y="21"/>
                </a:cubicBezTo>
                <a:cubicBezTo>
                  <a:pt x="5" y="25"/>
                  <a:pt x="8" y="25"/>
                  <a:pt x="6" y="29"/>
                </a:cubicBezTo>
                <a:cubicBezTo>
                  <a:pt x="6" y="29"/>
                  <a:pt x="6" y="29"/>
                  <a:pt x="6" y="30"/>
                </a:cubicBezTo>
                <a:cubicBezTo>
                  <a:pt x="11" y="31"/>
                  <a:pt x="9" y="37"/>
                  <a:pt x="9" y="40"/>
                </a:cubicBezTo>
                <a:cubicBezTo>
                  <a:pt x="10" y="43"/>
                  <a:pt x="14" y="41"/>
                  <a:pt x="16" y="41"/>
                </a:cubicBezTo>
                <a:cubicBezTo>
                  <a:pt x="19" y="41"/>
                  <a:pt x="15" y="45"/>
                  <a:pt x="17" y="47"/>
                </a:cubicBezTo>
                <a:cubicBezTo>
                  <a:pt x="19" y="49"/>
                  <a:pt x="25" y="45"/>
                  <a:pt x="26" y="48"/>
                </a:cubicBezTo>
                <a:cubicBezTo>
                  <a:pt x="26" y="48"/>
                  <a:pt x="26" y="49"/>
                  <a:pt x="27" y="49"/>
                </a:cubicBezTo>
                <a:cubicBezTo>
                  <a:pt x="30" y="48"/>
                  <a:pt x="34" y="46"/>
                  <a:pt x="34" y="44"/>
                </a:cubicBez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2" name="Freeform 64"/>
          <p:cNvSpPr/>
          <p:nvPr>
            <p:custDataLst>
              <p:tags r:id="rId61"/>
            </p:custDataLst>
          </p:nvPr>
        </p:nvSpPr>
        <p:spPr bwMode="auto">
          <a:xfrm>
            <a:off x="8470265" y="4064000"/>
            <a:ext cx="224790" cy="287020"/>
          </a:xfrm>
          <a:custGeom>
            <a:avLst/>
            <a:gdLst/>
            <a:ahLst/>
            <a:cxnLst>
              <a:cxn ang="0">
                <a:pos x="57" y="47"/>
              </a:cxn>
              <a:cxn ang="0">
                <a:pos x="44" y="36"/>
              </a:cxn>
              <a:cxn ang="0">
                <a:pos x="53" y="31"/>
              </a:cxn>
              <a:cxn ang="0">
                <a:pos x="49" y="23"/>
              </a:cxn>
              <a:cxn ang="0">
                <a:pos x="42" y="21"/>
              </a:cxn>
              <a:cxn ang="0">
                <a:pos x="32" y="16"/>
              </a:cxn>
              <a:cxn ang="0">
                <a:pos x="27" y="7"/>
              </a:cxn>
              <a:cxn ang="0">
                <a:pos x="22" y="1"/>
              </a:cxn>
              <a:cxn ang="0">
                <a:pos x="18" y="1"/>
              </a:cxn>
              <a:cxn ang="0">
                <a:pos x="16" y="7"/>
              </a:cxn>
              <a:cxn ang="0">
                <a:pos x="16" y="16"/>
              </a:cxn>
              <a:cxn ang="0">
                <a:pos x="10" y="11"/>
              </a:cxn>
              <a:cxn ang="0">
                <a:pos x="4" y="20"/>
              </a:cxn>
              <a:cxn ang="0">
                <a:pos x="0" y="23"/>
              </a:cxn>
              <a:cxn ang="0">
                <a:pos x="2" y="25"/>
              </a:cxn>
              <a:cxn ang="0">
                <a:pos x="3" y="34"/>
              </a:cxn>
              <a:cxn ang="0">
                <a:pos x="11" y="37"/>
              </a:cxn>
              <a:cxn ang="0">
                <a:pos x="10" y="49"/>
              </a:cxn>
              <a:cxn ang="0">
                <a:pos x="7" y="58"/>
              </a:cxn>
              <a:cxn ang="0">
                <a:pos x="17" y="54"/>
              </a:cxn>
              <a:cxn ang="0">
                <a:pos x="26" y="53"/>
              </a:cxn>
              <a:cxn ang="0">
                <a:pos x="33" y="51"/>
              </a:cxn>
              <a:cxn ang="0">
                <a:pos x="43" y="51"/>
              </a:cxn>
              <a:cxn ang="0">
                <a:pos x="52" y="59"/>
              </a:cxn>
              <a:cxn ang="0">
                <a:pos x="52" y="73"/>
              </a:cxn>
              <a:cxn ang="0">
                <a:pos x="60" y="85"/>
              </a:cxn>
              <a:cxn ang="0">
                <a:pos x="59" y="97"/>
              </a:cxn>
              <a:cxn ang="0">
                <a:pos x="64" y="101"/>
              </a:cxn>
              <a:cxn ang="0">
                <a:pos x="67" y="98"/>
              </a:cxn>
              <a:cxn ang="0">
                <a:pos x="75" y="95"/>
              </a:cxn>
              <a:cxn ang="0">
                <a:pos x="83" y="94"/>
              </a:cxn>
              <a:cxn ang="0">
                <a:pos x="83" y="89"/>
              </a:cxn>
              <a:cxn ang="0">
                <a:pos x="81" y="78"/>
              </a:cxn>
              <a:cxn ang="0">
                <a:pos x="72" y="69"/>
              </a:cxn>
              <a:cxn ang="0">
                <a:pos x="62" y="57"/>
              </a:cxn>
              <a:cxn ang="0">
                <a:pos x="57" y="47"/>
              </a:cxn>
            </a:cxnLst>
            <a:rect l="0" t="0" r="r" b="b"/>
            <a:pathLst>
              <a:path w="84" h="102">
                <a:moveTo>
                  <a:pt x="57" y="47"/>
                </a:moveTo>
                <a:cubicBezTo>
                  <a:pt x="57" y="44"/>
                  <a:pt x="43" y="40"/>
                  <a:pt x="44" y="36"/>
                </a:cubicBezTo>
                <a:cubicBezTo>
                  <a:pt x="46" y="33"/>
                  <a:pt x="53" y="35"/>
                  <a:pt x="53" y="31"/>
                </a:cubicBezTo>
                <a:cubicBezTo>
                  <a:pt x="53" y="28"/>
                  <a:pt x="50" y="28"/>
                  <a:pt x="49" y="23"/>
                </a:cubicBezTo>
                <a:cubicBezTo>
                  <a:pt x="49" y="18"/>
                  <a:pt x="44" y="19"/>
                  <a:pt x="42" y="21"/>
                </a:cubicBezTo>
                <a:cubicBezTo>
                  <a:pt x="39" y="22"/>
                  <a:pt x="32" y="19"/>
                  <a:pt x="32" y="16"/>
                </a:cubicBezTo>
                <a:cubicBezTo>
                  <a:pt x="32" y="12"/>
                  <a:pt x="27" y="10"/>
                  <a:pt x="27" y="7"/>
                </a:cubicBezTo>
                <a:cubicBezTo>
                  <a:pt x="27" y="5"/>
                  <a:pt x="24" y="3"/>
                  <a:pt x="22" y="1"/>
                </a:cubicBezTo>
                <a:cubicBezTo>
                  <a:pt x="21" y="2"/>
                  <a:pt x="19" y="2"/>
                  <a:pt x="18" y="1"/>
                </a:cubicBezTo>
                <a:cubicBezTo>
                  <a:pt x="17" y="0"/>
                  <a:pt x="15" y="6"/>
                  <a:pt x="16" y="7"/>
                </a:cubicBezTo>
                <a:cubicBezTo>
                  <a:pt x="18" y="8"/>
                  <a:pt x="19" y="17"/>
                  <a:pt x="16" y="16"/>
                </a:cubicBezTo>
                <a:cubicBezTo>
                  <a:pt x="12" y="15"/>
                  <a:pt x="12" y="10"/>
                  <a:pt x="10" y="11"/>
                </a:cubicBezTo>
                <a:cubicBezTo>
                  <a:pt x="10" y="11"/>
                  <a:pt x="4" y="17"/>
                  <a:pt x="4" y="20"/>
                </a:cubicBezTo>
                <a:cubicBezTo>
                  <a:pt x="4" y="22"/>
                  <a:pt x="2" y="22"/>
                  <a:pt x="0" y="23"/>
                </a:cubicBezTo>
                <a:cubicBezTo>
                  <a:pt x="1" y="24"/>
                  <a:pt x="2" y="25"/>
                  <a:pt x="2" y="25"/>
                </a:cubicBezTo>
                <a:cubicBezTo>
                  <a:pt x="3" y="27"/>
                  <a:pt x="2" y="31"/>
                  <a:pt x="3" y="34"/>
                </a:cubicBezTo>
                <a:cubicBezTo>
                  <a:pt x="5" y="38"/>
                  <a:pt x="10" y="32"/>
                  <a:pt x="11" y="37"/>
                </a:cubicBezTo>
                <a:cubicBezTo>
                  <a:pt x="13" y="42"/>
                  <a:pt x="10" y="44"/>
                  <a:pt x="10" y="49"/>
                </a:cubicBezTo>
                <a:cubicBezTo>
                  <a:pt x="10" y="54"/>
                  <a:pt x="6" y="53"/>
                  <a:pt x="7" y="58"/>
                </a:cubicBezTo>
                <a:cubicBezTo>
                  <a:pt x="8" y="62"/>
                  <a:pt x="14" y="57"/>
                  <a:pt x="17" y="54"/>
                </a:cubicBezTo>
                <a:cubicBezTo>
                  <a:pt x="21" y="51"/>
                  <a:pt x="24" y="51"/>
                  <a:pt x="26" y="53"/>
                </a:cubicBezTo>
                <a:cubicBezTo>
                  <a:pt x="27" y="55"/>
                  <a:pt x="32" y="54"/>
                  <a:pt x="33" y="51"/>
                </a:cubicBezTo>
                <a:cubicBezTo>
                  <a:pt x="34" y="49"/>
                  <a:pt x="41" y="48"/>
                  <a:pt x="43" y="51"/>
                </a:cubicBezTo>
                <a:cubicBezTo>
                  <a:pt x="46" y="54"/>
                  <a:pt x="48" y="57"/>
                  <a:pt x="52" y="59"/>
                </a:cubicBezTo>
                <a:cubicBezTo>
                  <a:pt x="55" y="61"/>
                  <a:pt x="49" y="72"/>
                  <a:pt x="52" y="73"/>
                </a:cubicBezTo>
                <a:cubicBezTo>
                  <a:pt x="56" y="74"/>
                  <a:pt x="61" y="79"/>
                  <a:pt x="60" y="85"/>
                </a:cubicBezTo>
                <a:cubicBezTo>
                  <a:pt x="60" y="90"/>
                  <a:pt x="63" y="93"/>
                  <a:pt x="59" y="97"/>
                </a:cubicBezTo>
                <a:cubicBezTo>
                  <a:pt x="61" y="99"/>
                  <a:pt x="64" y="99"/>
                  <a:pt x="64" y="101"/>
                </a:cubicBezTo>
                <a:cubicBezTo>
                  <a:pt x="63" y="102"/>
                  <a:pt x="67" y="102"/>
                  <a:pt x="67" y="98"/>
                </a:cubicBezTo>
                <a:cubicBezTo>
                  <a:pt x="67" y="94"/>
                  <a:pt x="72" y="94"/>
                  <a:pt x="75" y="95"/>
                </a:cubicBezTo>
                <a:cubicBezTo>
                  <a:pt x="76" y="96"/>
                  <a:pt x="80" y="96"/>
                  <a:pt x="83" y="94"/>
                </a:cubicBezTo>
                <a:cubicBezTo>
                  <a:pt x="83" y="92"/>
                  <a:pt x="83" y="90"/>
                  <a:pt x="83" y="89"/>
                </a:cubicBezTo>
                <a:cubicBezTo>
                  <a:pt x="84" y="85"/>
                  <a:pt x="83" y="80"/>
                  <a:pt x="81" y="78"/>
                </a:cubicBezTo>
                <a:cubicBezTo>
                  <a:pt x="79" y="76"/>
                  <a:pt x="73" y="73"/>
                  <a:pt x="72" y="69"/>
                </a:cubicBezTo>
                <a:cubicBezTo>
                  <a:pt x="70" y="65"/>
                  <a:pt x="64" y="61"/>
                  <a:pt x="62" y="57"/>
                </a:cubicBezTo>
                <a:cubicBezTo>
                  <a:pt x="61" y="53"/>
                  <a:pt x="57" y="50"/>
                  <a:pt x="57" y="47"/>
                </a:cubicBez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3" name="Freeform 65"/>
          <p:cNvSpPr/>
          <p:nvPr>
            <p:custDataLst>
              <p:tags r:id="rId62"/>
            </p:custDataLst>
          </p:nvPr>
        </p:nvSpPr>
        <p:spPr bwMode="auto">
          <a:xfrm>
            <a:off x="8392795" y="4129405"/>
            <a:ext cx="247015" cy="483235"/>
          </a:xfrm>
          <a:custGeom>
            <a:avLst/>
            <a:gdLst/>
            <a:ahLst/>
            <a:cxnLst>
              <a:cxn ang="0">
                <a:pos x="56" y="91"/>
              </a:cxn>
              <a:cxn ang="0">
                <a:pos x="55" y="80"/>
              </a:cxn>
              <a:cxn ang="0">
                <a:pos x="71" y="73"/>
              </a:cxn>
              <a:cxn ang="0">
                <a:pos x="86" y="73"/>
              </a:cxn>
              <a:cxn ang="0">
                <a:pos x="88" y="74"/>
              </a:cxn>
              <a:cxn ang="0">
                <a:pos x="89" y="62"/>
              </a:cxn>
              <a:cxn ang="0">
                <a:pos x="81" y="50"/>
              </a:cxn>
              <a:cxn ang="0">
                <a:pos x="81" y="36"/>
              </a:cxn>
              <a:cxn ang="0">
                <a:pos x="72" y="28"/>
              </a:cxn>
              <a:cxn ang="0">
                <a:pos x="62" y="28"/>
              </a:cxn>
              <a:cxn ang="0">
                <a:pos x="55" y="30"/>
              </a:cxn>
              <a:cxn ang="0">
                <a:pos x="46" y="31"/>
              </a:cxn>
              <a:cxn ang="0">
                <a:pos x="36" y="35"/>
              </a:cxn>
              <a:cxn ang="0">
                <a:pos x="39" y="26"/>
              </a:cxn>
              <a:cxn ang="0">
                <a:pos x="40" y="14"/>
              </a:cxn>
              <a:cxn ang="0">
                <a:pos x="32" y="11"/>
              </a:cxn>
              <a:cxn ang="0">
                <a:pos x="31" y="2"/>
              </a:cxn>
              <a:cxn ang="0">
                <a:pos x="29" y="0"/>
              </a:cxn>
              <a:cxn ang="0">
                <a:pos x="27" y="2"/>
              </a:cxn>
              <a:cxn ang="0">
                <a:pos x="17" y="8"/>
              </a:cxn>
              <a:cxn ang="0">
                <a:pos x="9" y="10"/>
              </a:cxn>
              <a:cxn ang="0">
                <a:pos x="2" y="14"/>
              </a:cxn>
              <a:cxn ang="0">
                <a:pos x="0" y="32"/>
              </a:cxn>
              <a:cxn ang="0">
                <a:pos x="9" y="42"/>
              </a:cxn>
              <a:cxn ang="0">
                <a:pos x="11" y="50"/>
              </a:cxn>
              <a:cxn ang="0">
                <a:pos x="10" y="55"/>
              </a:cxn>
              <a:cxn ang="0">
                <a:pos x="9" y="63"/>
              </a:cxn>
              <a:cxn ang="0">
                <a:pos x="13" y="75"/>
              </a:cxn>
              <a:cxn ang="0">
                <a:pos x="17" y="89"/>
              </a:cxn>
              <a:cxn ang="0">
                <a:pos x="21" y="97"/>
              </a:cxn>
              <a:cxn ang="0">
                <a:pos x="11" y="116"/>
              </a:cxn>
              <a:cxn ang="0">
                <a:pos x="8" y="132"/>
              </a:cxn>
              <a:cxn ang="0">
                <a:pos x="9" y="142"/>
              </a:cxn>
              <a:cxn ang="0">
                <a:pos x="23" y="157"/>
              </a:cxn>
              <a:cxn ang="0">
                <a:pos x="27" y="162"/>
              </a:cxn>
              <a:cxn ang="0">
                <a:pos x="33" y="163"/>
              </a:cxn>
              <a:cxn ang="0">
                <a:pos x="39" y="170"/>
              </a:cxn>
              <a:cxn ang="0">
                <a:pos x="48" y="171"/>
              </a:cxn>
              <a:cxn ang="0">
                <a:pos x="51" y="166"/>
              </a:cxn>
              <a:cxn ang="0">
                <a:pos x="38" y="159"/>
              </a:cxn>
              <a:cxn ang="0">
                <a:pos x="30" y="146"/>
              </a:cxn>
              <a:cxn ang="0">
                <a:pos x="26" y="135"/>
              </a:cxn>
              <a:cxn ang="0">
                <a:pos x="19" y="130"/>
              </a:cxn>
              <a:cxn ang="0">
                <a:pos x="20" y="112"/>
              </a:cxn>
              <a:cxn ang="0">
                <a:pos x="27" y="89"/>
              </a:cxn>
              <a:cxn ang="0">
                <a:pos x="36" y="86"/>
              </a:cxn>
              <a:cxn ang="0">
                <a:pos x="45" y="93"/>
              </a:cxn>
              <a:cxn ang="0">
                <a:pos x="57" y="99"/>
              </a:cxn>
              <a:cxn ang="0">
                <a:pos x="57" y="100"/>
              </a:cxn>
              <a:cxn ang="0">
                <a:pos x="57" y="99"/>
              </a:cxn>
              <a:cxn ang="0">
                <a:pos x="56" y="91"/>
              </a:cxn>
            </a:cxnLst>
            <a:rect l="0" t="0" r="r" b="b"/>
            <a:pathLst>
              <a:path w="92" h="172">
                <a:moveTo>
                  <a:pt x="56" y="91"/>
                </a:moveTo>
                <a:cubicBezTo>
                  <a:pt x="56" y="86"/>
                  <a:pt x="51" y="86"/>
                  <a:pt x="55" y="80"/>
                </a:cubicBezTo>
                <a:cubicBezTo>
                  <a:pt x="60" y="75"/>
                  <a:pt x="67" y="71"/>
                  <a:pt x="71" y="73"/>
                </a:cubicBezTo>
                <a:cubicBezTo>
                  <a:pt x="75" y="74"/>
                  <a:pt x="84" y="70"/>
                  <a:pt x="86" y="73"/>
                </a:cubicBezTo>
                <a:cubicBezTo>
                  <a:pt x="87" y="74"/>
                  <a:pt x="87" y="74"/>
                  <a:pt x="88" y="74"/>
                </a:cubicBezTo>
                <a:cubicBezTo>
                  <a:pt x="92" y="70"/>
                  <a:pt x="89" y="67"/>
                  <a:pt x="89" y="62"/>
                </a:cubicBezTo>
                <a:cubicBezTo>
                  <a:pt x="90" y="56"/>
                  <a:pt x="85" y="51"/>
                  <a:pt x="81" y="50"/>
                </a:cubicBezTo>
                <a:cubicBezTo>
                  <a:pt x="78" y="49"/>
                  <a:pt x="84" y="38"/>
                  <a:pt x="81" y="36"/>
                </a:cubicBezTo>
                <a:cubicBezTo>
                  <a:pt x="77" y="34"/>
                  <a:pt x="75" y="31"/>
                  <a:pt x="72" y="28"/>
                </a:cubicBezTo>
                <a:cubicBezTo>
                  <a:pt x="70" y="25"/>
                  <a:pt x="63" y="26"/>
                  <a:pt x="62" y="28"/>
                </a:cubicBezTo>
                <a:cubicBezTo>
                  <a:pt x="61" y="31"/>
                  <a:pt x="56" y="32"/>
                  <a:pt x="55" y="30"/>
                </a:cubicBezTo>
                <a:cubicBezTo>
                  <a:pt x="53" y="28"/>
                  <a:pt x="50" y="28"/>
                  <a:pt x="46" y="31"/>
                </a:cubicBezTo>
                <a:cubicBezTo>
                  <a:pt x="43" y="34"/>
                  <a:pt x="37" y="39"/>
                  <a:pt x="36" y="35"/>
                </a:cubicBezTo>
                <a:cubicBezTo>
                  <a:pt x="35" y="30"/>
                  <a:pt x="39" y="31"/>
                  <a:pt x="39" y="26"/>
                </a:cubicBezTo>
                <a:cubicBezTo>
                  <a:pt x="39" y="21"/>
                  <a:pt x="42" y="19"/>
                  <a:pt x="40" y="14"/>
                </a:cubicBezTo>
                <a:cubicBezTo>
                  <a:pt x="39" y="9"/>
                  <a:pt x="34" y="15"/>
                  <a:pt x="32" y="11"/>
                </a:cubicBezTo>
                <a:cubicBezTo>
                  <a:pt x="31" y="8"/>
                  <a:pt x="32" y="4"/>
                  <a:pt x="31" y="2"/>
                </a:cubicBezTo>
                <a:cubicBezTo>
                  <a:pt x="31" y="2"/>
                  <a:pt x="30" y="1"/>
                  <a:pt x="29" y="0"/>
                </a:cubicBezTo>
                <a:cubicBezTo>
                  <a:pt x="28" y="1"/>
                  <a:pt x="28" y="1"/>
                  <a:pt x="27" y="2"/>
                </a:cubicBezTo>
                <a:cubicBezTo>
                  <a:pt x="26" y="4"/>
                  <a:pt x="19" y="5"/>
                  <a:pt x="17" y="8"/>
                </a:cubicBezTo>
                <a:cubicBezTo>
                  <a:pt x="15" y="11"/>
                  <a:pt x="10" y="10"/>
                  <a:pt x="9" y="10"/>
                </a:cubicBezTo>
                <a:cubicBezTo>
                  <a:pt x="7" y="10"/>
                  <a:pt x="3" y="11"/>
                  <a:pt x="2" y="14"/>
                </a:cubicBezTo>
                <a:cubicBezTo>
                  <a:pt x="2" y="17"/>
                  <a:pt x="0" y="30"/>
                  <a:pt x="0" y="32"/>
                </a:cubicBezTo>
                <a:cubicBezTo>
                  <a:pt x="0" y="34"/>
                  <a:pt x="6" y="41"/>
                  <a:pt x="9" y="42"/>
                </a:cubicBezTo>
                <a:cubicBezTo>
                  <a:pt x="11" y="43"/>
                  <a:pt x="8" y="48"/>
                  <a:pt x="11" y="50"/>
                </a:cubicBezTo>
                <a:cubicBezTo>
                  <a:pt x="14" y="51"/>
                  <a:pt x="12" y="55"/>
                  <a:pt x="10" y="55"/>
                </a:cubicBezTo>
                <a:cubicBezTo>
                  <a:pt x="9" y="54"/>
                  <a:pt x="11" y="61"/>
                  <a:pt x="9" y="63"/>
                </a:cubicBezTo>
                <a:cubicBezTo>
                  <a:pt x="6" y="65"/>
                  <a:pt x="8" y="71"/>
                  <a:pt x="13" y="75"/>
                </a:cubicBezTo>
                <a:cubicBezTo>
                  <a:pt x="17" y="79"/>
                  <a:pt x="17" y="85"/>
                  <a:pt x="17" y="89"/>
                </a:cubicBezTo>
                <a:cubicBezTo>
                  <a:pt x="17" y="92"/>
                  <a:pt x="21" y="93"/>
                  <a:pt x="21" y="97"/>
                </a:cubicBezTo>
                <a:cubicBezTo>
                  <a:pt x="21" y="97"/>
                  <a:pt x="15" y="117"/>
                  <a:pt x="11" y="116"/>
                </a:cubicBezTo>
                <a:cubicBezTo>
                  <a:pt x="10" y="121"/>
                  <a:pt x="9" y="128"/>
                  <a:pt x="8" y="132"/>
                </a:cubicBezTo>
                <a:cubicBezTo>
                  <a:pt x="7" y="138"/>
                  <a:pt x="6" y="142"/>
                  <a:pt x="9" y="142"/>
                </a:cubicBezTo>
                <a:cubicBezTo>
                  <a:pt x="12" y="143"/>
                  <a:pt x="18" y="150"/>
                  <a:pt x="23" y="157"/>
                </a:cubicBezTo>
                <a:cubicBezTo>
                  <a:pt x="25" y="159"/>
                  <a:pt x="26" y="161"/>
                  <a:pt x="27" y="162"/>
                </a:cubicBezTo>
                <a:cubicBezTo>
                  <a:pt x="29" y="162"/>
                  <a:pt x="31" y="162"/>
                  <a:pt x="33" y="163"/>
                </a:cubicBezTo>
                <a:cubicBezTo>
                  <a:pt x="38" y="164"/>
                  <a:pt x="39" y="167"/>
                  <a:pt x="39" y="170"/>
                </a:cubicBezTo>
                <a:cubicBezTo>
                  <a:pt x="39" y="172"/>
                  <a:pt x="46" y="171"/>
                  <a:pt x="48" y="171"/>
                </a:cubicBezTo>
                <a:cubicBezTo>
                  <a:pt x="49" y="170"/>
                  <a:pt x="47" y="167"/>
                  <a:pt x="51" y="166"/>
                </a:cubicBezTo>
                <a:cubicBezTo>
                  <a:pt x="49" y="163"/>
                  <a:pt x="43" y="159"/>
                  <a:pt x="38" y="159"/>
                </a:cubicBezTo>
                <a:cubicBezTo>
                  <a:pt x="33" y="158"/>
                  <a:pt x="30" y="150"/>
                  <a:pt x="30" y="146"/>
                </a:cubicBezTo>
                <a:cubicBezTo>
                  <a:pt x="31" y="142"/>
                  <a:pt x="26" y="139"/>
                  <a:pt x="26" y="135"/>
                </a:cubicBezTo>
                <a:cubicBezTo>
                  <a:pt x="26" y="132"/>
                  <a:pt x="23" y="132"/>
                  <a:pt x="19" y="130"/>
                </a:cubicBezTo>
                <a:cubicBezTo>
                  <a:pt x="15" y="128"/>
                  <a:pt x="20" y="117"/>
                  <a:pt x="20" y="112"/>
                </a:cubicBezTo>
                <a:cubicBezTo>
                  <a:pt x="21" y="107"/>
                  <a:pt x="29" y="93"/>
                  <a:pt x="27" y="89"/>
                </a:cubicBezTo>
                <a:cubicBezTo>
                  <a:pt x="24" y="85"/>
                  <a:pt x="35" y="81"/>
                  <a:pt x="36" y="86"/>
                </a:cubicBezTo>
                <a:cubicBezTo>
                  <a:pt x="37" y="91"/>
                  <a:pt x="38" y="93"/>
                  <a:pt x="45" y="93"/>
                </a:cubicBezTo>
                <a:cubicBezTo>
                  <a:pt x="51" y="93"/>
                  <a:pt x="51" y="98"/>
                  <a:pt x="57" y="99"/>
                </a:cubicBezTo>
                <a:cubicBezTo>
                  <a:pt x="57" y="99"/>
                  <a:pt x="57" y="99"/>
                  <a:pt x="57" y="100"/>
                </a:cubicBezTo>
                <a:cubicBezTo>
                  <a:pt x="57" y="99"/>
                  <a:pt x="57" y="99"/>
                  <a:pt x="57" y="99"/>
                </a:cubicBezTo>
                <a:cubicBezTo>
                  <a:pt x="59" y="95"/>
                  <a:pt x="56" y="95"/>
                  <a:pt x="56" y="91"/>
                </a:cubicBez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4" name="Freeform 66"/>
          <p:cNvSpPr/>
          <p:nvPr>
            <p:custDataLst>
              <p:tags r:id="rId63"/>
            </p:custDataLst>
          </p:nvPr>
        </p:nvSpPr>
        <p:spPr bwMode="auto">
          <a:xfrm>
            <a:off x="5909310" y="2828925"/>
            <a:ext cx="291465" cy="249555"/>
          </a:xfrm>
          <a:custGeom>
            <a:avLst/>
            <a:gdLst/>
            <a:ahLst/>
            <a:cxnLst>
              <a:cxn ang="0">
                <a:pos x="2" y="19"/>
              </a:cxn>
              <a:cxn ang="0">
                <a:pos x="2" y="31"/>
              </a:cxn>
              <a:cxn ang="0">
                <a:pos x="3" y="36"/>
              </a:cxn>
              <a:cxn ang="0">
                <a:pos x="5" y="41"/>
              </a:cxn>
              <a:cxn ang="0">
                <a:pos x="7" y="47"/>
              </a:cxn>
              <a:cxn ang="0">
                <a:pos x="10" y="56"/>
              </a:cxn>
              <a:cxn ang="0">
                <a:pos x="10" y="61"/>
              </a:cxn>
              <a:cxn ang="0">
                <a:pos x="16" y="65"/>
              </a:cxn>
              <a:cxn ang="0">
                <a:pos x="24" y="70"/>
              </a:cxn>
              <a:cxn ang="0">
                <a:pos x="30" y="73"/>
              </a:cxn>
              <a:cxn ang="0">
                <a:pos x="36" y="72"/>
              </a:cxn>
              <a:cxn ang="0">
                <a:pos x="39" y="76"/>
              </a:cxn>
              <a:cxn ang="0">
                <a:pos x="47" y="78"/>
              </a:cxn>
              <a:cxn ang="0">
                <a:pos x="52" y="84"/>
              </a:cxn>
              <a:cxn ang="0">
                <a:pos x="59" y="83"/>
              </a:cxn>
              <a:cxn ang="0">
                <a:pos x="68" y="85"/>
              </a:cxn>
              <a:cxn ang="0">
                <a:pos x="77" y="85"/>
              </a:cxn>
              <a:cxn ang="0">
                <a:pos x="86" y="88"/>
              </a:cxn>
              <a:cxn ang="0">
                <a:pos x="93" y="89"/>
              </a:cxn>
              <a:cxn ang="0">
                <a:pos x="93" y="82"/>
              </a:cxn>
              <a:cxn ang="0">
                <a:pos x="103" y="71"/>
              </a:cxn>
              <a:cxn ang="0">
                <a:pos x="108" y="67"/>
              </a:cxn>
              <a:cxn ang="0">
                <a:pos x="104" y="56"/>
              </a:cxn>
              <a:cxn ang="0">
                <a:pos x="103" y="46"/>
              </a:cxn>
              <a:cxn ang="0">
                <a:pos x="99" y="40"/>
              </a:cxn>
              <a:cxn ang="0">
                <a:pos x="106" y="35"/>
              </a:cxn>
              <a:cxn ang="0">
                <a:pos x="105" y="25"/>
              </a:cxn>
              <a:cxn ang="0">
                <a:pos x="103" y="16"/>
              </a:cxn>
              <a:cxn ang="0">
                <a:pos x="95" y="10"/>
              </a:cxn>
              <a:cxn ang="0">
                <a:pos x="94" y="9"/>
              </a:cxn>
              <a:cxn ang="0">
                <a:pos x="65" y="8"/>
              </a:cxn>
              <a:cxn ang="0">
                <a:pos x="59" y="6"/>
              </a:cxn>
              <a:cxn ang="0">
                <a:pos x="53" y="9"/>
              </a:cxn>
              <a:cxn ang="0">
                <a:pos x="48" y="2"/>
              </a:cxn>
              <a:cxn ang="0">
                <a:pos x="23" y="9"/>
              </a:cxn>
              <a:cxn ang="0">
                <a:pos x="6" y="15"/>
              </a:cxn>
              <a:cxn ang="0">
                <a:pos x="2" y="18"/>
              </a:cxn>
              <a:cxn ang="0">
                <a:pos x="2" y="19"/>
              </a:cxn>
            </a:cxnLst>
            <a:rect l="0" t="0" r="r" b="b"/>
            <a:pathLst>
              <a:path w="109" h="89">
                <a:moveTo>
                  <a:pt x="2" y="19"/>
                </a:moveTo>
                <a:cubicBezTo>
                  <a:pt x="3" y="21"/>
                  <a:pt x="4" y="28"/>
                  <a:pt x="2" y="31"/>
                </a:cubicBezTo>
                <a:cubicBezTo>
                  <a:pt x="0" y="34"/>
                  <a:pt x="1" y="35"/>
                  <a:pt x="3" y="36"/>
                </a:cubicBezTo>
                <a:cubicBezTo>
                  <a:pt x="5" y="37"/>
                  <a:pt x="5" y="39"/>
                  <a:pt x="5" y="41"/>
                </a:cubicBezTo>
                <a:cubicBezTo>
                  <a:pt x="5" y="43"/>
                  <a:pt x="7" y="43"/>
                  <a:pt x="7" y="47"/>
                </a:cubicBezTo>
                <a:cubicBezTo>
                  <a:pt x="7" y="51"/>
                  <a:pt x="8" y="54"/>
                  <a:pt x="10" y="56"/>
                </a:cubicBezTo>
                <a:cubicBezTo>
                  <a:pt x="11" y="57"/>
                  <a:pt x="11" y="59"/>
                  <a:pt x="10" y="61"/>
                </a:cubicBezTo>
                <a:cubicBezTo>
                  <a:pt x="12" y="63"/>
                  <a:pt x="14" y="64"/>
                  <a:pt x="16" y="65"/>
                </a:cubicBezTo>
                <a:cubicBezTo>
                  <a:pt x="22" y="67"/>
                  <a:pt x="24" y="68"/>
                  <a:pt x="24" y="70"/>
                </a:cubicBezTo>
                <a:cubicBezTo>
                  <a:pt x="24" y="72"/>
                  <a:pt x="29" y="75"/>
                  <a:pt x="30" y="73"/>
                </a:cubicBezTo>
                <a:cubicBezTo>
                  <a:pt x="31" y="70"/>
                  <a:pt x="34" y="72"/>
                  <a:pt x="36" y="72"/>
                </a:cubicBezTo>
                <a:cubicBezTo>
                  <a:pt x="38" y="72"/>
                  <a:pt x="39" y="74"/>
                  <a:pt x="39" y="76"/>
                </a:cubicBezTo>
                <a:cubicBezTo>
                  <a:pt x="40" y="77"/>
                  <a:pt x="45" y="76"/>
                  <a:pt x="47" y="78"/>
                </a:cubicBezTo>
                <a:cubicBezTo>
                  <a:pt x="48" y="79"/>
                  <a:pt x="49" y="83"/>
                  <a:pt x="52" y="84"/>
                </a:cubicBezTo>
                <a:cubicBezTo>
                  <a:pt x="54" y="86"/>
                  <a:pt x="57" y="82"/>
                  <a:pt x="59" y="83"/>
                </a:cubicBezTo>
                <a:cubicBezTo>
                  <a:pt x="60" y="85"/>
                  <a:pt x="65" y="86"/>
                  <a:pt x="68" y="85"/>
                </a:cubicBezTo>
                <a:cubicBezTo>
                  <a:pt x="71" y="83"/>
                  <a:pt x="73" y="86"/>
                  <a:pt x="77" y="85"/>
                </a:cubicBezTo>
                <a:cubicBezTo>
                  <a:pt x="81" y="85"/>
                  <a:pt x="85" y="86"/>
                  <a:pt x="86" y="88"/>
                </a:cubicBezTo>
                <a:cubicBezTo>
                  <a:pt x="87" y="88"/>
                  <a:pt x="90" y="89"/>
                  <a:pt x="93" y="89"/>
                </a:cubicBezTo>
                <a:cubicBezTo>
                  <a:pt x="94" y="88"/>
                  <a:pt x="92" y="83"/>
                  <a:pt x="93" y="82"/>
                </a:cubicBezTo>
                <a:cubicBezTo>
                  <a:pt x="93" y="81"/>
                  <a:pt x="102" y="73"/>
                  <a:pt x="103" y="71"/>
                </a:cubicBezTo>
                <a:cubicBezTo>
                  <a:pt x="105" y="69"/>
                  <a:pt x="107" y="69"/>
                  <a:pt x="108" y="67"/>
                </a:cubicBezTo>
                <a:cubicBezTo>
                  <a:pt x="109" y="65"/>
                  <a:pt x="105" y="58"/>
                  <a:pt x="104" y="56"/>
                </a:cubicBezTo>
                <a:cubicBezTo>
                  <a:pt x="103" y="55"/>
                  <a:pt x="102" y="49"/>
                  <a:pt x="103" y="46"/>
                </a:cubicBezTo>
                <a:cubicBezTo>
                  <a:pt x="104" y="44"/>
                  <a:pt x="99" y="42"/>
                  <a:pt x="99" y="40"/>
                </a:cubicBezTo>
                <a:cubicBezTo>
                  <a:pt x="99" y="39"/>
                  <a:pt x="103" y="36"/>
                  <a:pt x="106" y="35"/>
                </a:cubicBezTo>
                <a:cubicBezTo>
                  <a:pt x="108" y="34"/>
                  <a:pt x="107" y="27"/>
                  <a:pt x="105" y="25"/>
                </a:cubicBezTo>
                <a:cubicBezTo>
                  <a:pt x="103" y="23"/>
                  <a:pt x="102" y="20"/>
                  <a:pt x="103" y="16"/>
                </a:cubicBezTo>
                <a:cubicBezTo>
                  <a:pt x="105" y="13"/>
                  <a:pt x="96" y="10"/>
                  <a:pt x="95" y="10"/>
                </a:cubicBezTo>
                <a:cubicBezTo>
                  <a:pt x="94" y="10"/>
                  <a:pt x="94" y="10"/>
                  <a:pt x="94" y="9"/>
                </a:cubicBezTo>
                <a:cubicBezTo>
                  <a:pt x="86" y="11"/>
                  <a:pt x="66" y="9"/>
                  <a:pt x="65" y="8"/>
                </a:cubicBezTo>
                <a:cubicBezTo>
                  <a:pt x="64" y="8"/>
                  <a:pt x="61" y="7"/>
                  <a:pt x="59" y="6"/>
                </a:cubicBezTo>
                <a:cubicBezTo>
                  <a:pt x="58" y="8"/>
                  <a:pt x="56" y="9"/>
                  <a:pt x="53" y="9"/>
                </a:cubicBezTo>
                <a:cubicBezTo>
                  <a:pt x="48" y="9"/>
                  <a:pt x="48" y="5"/>
                  <a:pt x="48" y="2"/>
                </a:cubicBezTo>
                <a:cubicBezTo>
                  <a:pt x="48" y="0"/>
                  <a:pt x="28" y="4"/>
                  <a:pt x="23" y="9"/>
                </a:cubicBezTo>
                <a:cubicBezTo>
                  <a:pt x="18" y="15"/>
                  <a:pt x="6" y="13"/>
                  <a:pt x="6" y="15"/>
                </a:cubicBezTo>
                <a:cubicBezTo>
                  <a:pt x="5" y="17"/>
                  <a:pt x="3" y="18"/>
                  <a:pt x="2" y="18"/>
                </a:cubicBezTo>
                <a:cubicBezTo>
                  <a:pt x="2" y="18"/>
                  <a:pt x="2" y="19"/>
                  <a:pt x="2" y="1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5" name="Freeform 67"/>
          <p:cNvSpPr/>
          <p:nvPr>
            <p:custDataLst>
              <p:tags r:id="rId64"/>
            </p:custDataLst>
          </p:nvPr>
        </p:nvSpPr>
        <p:spPr bwMode="auto">
          <a:xfrm>
            <a:off x="5951855" y="3235325"/>
            <a:ext cx="111125" cy="109855"/>
          </a:xfrm>
          <a:custGeom>
            <a:avLst/>
            <a:gdLst/>
            <a:ahLst/>
            <a:cxnLst>
              <a:cxn ang="0">
                <a:pos x="31" y="35"/>
              </a:cxn>
              <a:cxn ang="0">
                <a:pos x="39" y="23"/>
              </a:cxn>
              <a:cxn ang="0">
                <a:pos x="40" y="8"/>
              </a:cxn>
              <a:cxn ang="0">
                <a:pos x="30" y="2"/>
              </a:cxn>
              <a:cxn ang="0">
                <a:pos x="13" y="1"/>
              </a:cxn>
              <a:cxn ang="0">
                <a:pos x="6" y="2"/>
              </a:cxn>
              <a:cxn ang="0">
                <a:pos x="1" y="5"/>
              </a:cxn>
              <a:cxn ang="0">
                <a:pos x="6" y="13"/>
              </a:cxn>
              <a:cxn ang="0">
                <a:pos x="15" y="24"/>
              </a:cxn>
              <a:cxn ang="0">
                <a:pos x="24" y="34"/>
              </a:cxn>
              <a:cxn ang="0">
                <a:pos x="30" y="39"/>
              </a:cxn>
              <a:cxn ang="0">
                <a:pos x="31" y="35"/>
              </a:cxn>
            </a:cxnLst>
            <a:rect l="0" t="0" r="r" b="b"/>
            <a:pathLst>
              <a:path w="41" h="39">
                <a:moveTo>
                  <a:pt x="31" y="35"/>
                </a:moveTo>
                <a:cubicBezTo>
                  <a:pt x="30" y="33"/>
                  <a:pt x="37" y="23"/>
                  <a:pt x="39" y="23"/>
                </a:cubicBezTo>
                <a:cubicBezTo>
                  <a:pt x="41" y="23"/>
                  <a:pt x="41" y="13"/>
                  <a:pt x="40" y="8"/>
                </a:cubicBezTo>
                <a:cubicBezTo>
                  <a:pt x="35" y="4"/>
                  <a:pt x="30" y="2"/>
                  <a:pt x="30" y="2"/>
                </a:cubicBezTo>
                <a:cubicBezTo>
                  <a:pt x="30" y="2"/>
                  <a:pt x="15" y="2"/>
                  <a:pt x="13" y="1"/>
                </a:cubicBezTo>
                <a:cubicBezTo>
                  <a:pt x="10" y="0"/>
                  <a:pt x="8" y="4"/>
                  <a:pt x="6" y="2"/>
                </a:cubicBezTo>
                <a:cubicBezTo>
                  <a:pt x="3" y="0"/>
                  <a:pt x="0" y="3"/>
                  <a:pt x="1" y="5"/>
                </a:cubicBezTo>
                <a:cubicBezTo>
                  <a:pt x="1" y="8"/>
                  <a:pt x="6" y="9"/>
                  <a:pt x="6" y="13"/>
                </a:cubicBezTo>
                <a:cubicBezTo>
                  <a:pt x="6" y="17"/>
                  <a:pt x="15" y="22"/>
                  <a:pt x="15" y="24"/>
                </a:cubicBezTo>
                <a:cubicBezTo>
                  <a:pt x="15" y="25"/>
                  <a:pt x="21" y="29"/>
                  <a:pt x="24" y="34"/>
                </a:cubicBezTo>
                <a:cubicBezTo>
                  <a:pt x="26" y="35"/>
                  <a:pt x="28" y="37"/>
                  <a:pt x="30" y="39"/>
                </a:cubicBezTo>
                <a:cubicBezTo>
                  <a:pt x="30" y="37"/>
                  <a:pt x="31" y="36"/>
                  <a:pt x="31" y="35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6" name="Freeform 68"/>
          <p:cNvSpPr/>
          <p:nvPr>
            <p:custDataLst>
              <p:tags r:id="rId65"/>
            </p:custDataLst>
          </p:nvPr>
        </p:nvSpPr>
        <p:spPr bwMode="auto">
          <a:xfrm>
            <a:off x="5897880" y="3186430"/>
            <a:ext cx="160020" cy="144780"/>
          </a:xfrm>
          <a:custGeom>
            <a:avLst/>
            <a:gdLst/>
            <a:ahLst/>
            <a:cxnLst>
              <a:cxn ang="0">
                <a:pos x="35" y="42"/>
              </a:cxn>
              <a:cxn ang="0">
                <a:pos x="26" y="31"/>
              </a:cxn>
              <a:cxn ang="0">
                <a:pos x="21" y="23"/>
              </a:cxn>
              <a:cxn ang="0">
                <a:pos x="26" y="20"/>
              </a:cxn>
              <a:cxn ang="0">
                <a:pos x="33" y="19"/>
              </a:cxn>
              <a:cxn ang="0">
                <a:pos x="50" y="20"/>
              </a:cxn>
              <a:cxn ang="0">
                <a:pos x="60" y="26"/>
              </a:cxn>
              <a:cxn ang="0">
                <a:pos x="60" y="23"/>
              </a:cxn>
              <a:cxn ang="0">
                <a:pos x="56" y="15"/>
              </a:cxn>
              <a:cxn ang="0">
                <a:pos x="53" y="8"/>
              </a:cxn>
              <a:cxn ang="0">
                <a:pos x="50" y="9"/>
              </a:cxn>
              <a:cxn ang="0">
                <a:pos x="38" y="7"/>
              </a:cxn>
              <a:cxn ang="0">
                <a:pos x="29" y="0"/>
              </a:cxn>
              <a:cxn ang="0">
                <a:pos x="22" y="4"/>
              </a:cxn>
              <a:cxn ang="0">
                <a:pos x="19" y="10"/>
              </a:cxn>
              <a:cxn ang="0">
                <a:pos x="15" y="15"/>
              </a:cxn>
              <a:cxn ang="0">
                <a:pos x="8" y="15"/>
              </a:cxn>
              <a:cxn ang="0">
                <a:pos x="0" y="16"/>
              </a:cxn>
              <a:cxn ang="0">
                <a:pos x="2" y="21"/>
              </a:cxn>
              <a:cxn ang="0">
                <a:pos x="11" y="25"/>
              </a:cxn>
              <a:cxn ang="0">
                <a:pos x="21" y="40"/>
              </a:cxn>
              <a:cxn ang="0">
                <a:pos x="30" y="45"/>
              </a:cxn>
              <a:cxn ang="0">
                <a:pos x="40" y="50"/>
              </a:cxn>
              <a:cxn ang="0">
                <a:pos x="44" y="52"/>
              </a:cxn>
              <a:cxn ang="0">
                <a:pos x="35" y="42"/>
              </a:cxn>
            </a:cxnLst>
            <a:rect l="0" t="0" r="r" b="b"/>
            <a:pathLst>
              <a:path w="60" h="52">
                <a:moveTo>
                  <a:pt x="35" y="42"/>
                </a:moveTo>
                <a:cubicBezTo>
                  <a:pt x="35" y="40"/>
                  <a:pt x="26" y="35"/>
                  <a:pt x="26" y="31"/>
                </a:cubicBezTo>
                <a:cubicBezTo>
                  <a:pt x="26" y="27"/>
                  <a:pt x="21" y="26"/>
                  <a:pt x="21" y="23"/>
                </a:cubicBezTo>
                <a:cubicBezTo>
                  <a:pt x="20" y="21"/>
                  <a:pt x="23" y="18"/>
                  <a:pt x="26" y="20"/>
                </a:cubicBezTo>
                <a:cubicBezTo>
                  <a:pt x="28" y="22"/>
                  <a:pt x="30" y="18"/>
                  <a:pt x="33" y="19"/>
                </a:cubicBezTo>
                <a:cubicBezTo>
                  <a:pt x="35" y="20"/>
                  <a:pt x="50" y="20"/>
                  <a:pt x="50" y="20"/>
                </a:cubicBezTo>
                <a:cubicBezTo>
                  <a:pt x="50" y="20"/>
                  <a:pt x="55" y="22"/>
                  <a:pt x="60" y="26"/>
                </a:cubicBezTo>
                <a:cubicBezTo>
                  <a:pt x="60" y="24"/>
                  <a:pt x="60" y="24"/>
                  <a:pt x="60" y="23"/>
                </a:cubicBezTo>
                <a:cubicBezTo>
                  <a:pt x="59" y="20"/>
                  <a:pt x="60" y="16"/>
                  <a:pt x="56" y="15"/>
                </a:cubicBezTo>
                <a:cubicBezTo>
                  <a:pt x="55" y="14"/>
                  <a:pt x="54" y="11"/>
                  <a:pt x="53" y="8"/>
                </a:cubicBezTo>
                <a:cubicBezTo>
                  <a:pt x="52" y="9"/>
                  <a:pt x="50" y="9"/>
                  <a:pt x="50" y="9"/>
                </a:cubicBezTo>
                <a:cubicBezTo>
                  <a:pt x="47" y="10"/>
                  <a:pt x="40" y="10"/>
                  <a:pt x="38" y="7"/>
                </a:cubicBezTo>
                <a:cubicBezTo>
                  <a:pt x="36" y="5"/>
                  <a:pt x="31" y="1"/>
                  <a:pt x="29" y="0"/>
                </a:cubicBezTo>
                <a:cubicBezTo>
                  <a:pt x="28" y="1"/>
                  <a:pt x="24" y="4"/>
                  <a:pt x="22" y="4"/>
                </a:cubicBezTo>
                <a:cubicBezTo>
                  <a:pt x="20" y="5"/>
                  <a:pt x="21" y="10"/>
                  <a:pt x="19" y="10"/>
                </a:cubicBezTo>
                <a:cubicBezTo>
                  <a:pt x="17" y="10"/>
                  <a:pt x="16" y="13"/>
                  <a:pt x="15" y="15"/>
                </a:cubicBezTo>
                <a:cubicBezTo>
                  <a:pt x="15" y="16"/>
                  <a:pt x="10" y="14"/>
                  <a:pt x="8" y="15"/>
                </a:cubicBezTo>
                <a:cubicBezTo>
                  <a:pt x="7" y="15"/>
                  <a:pt x="2" y="16"/>
                  <a:pt x="0" y="16"/>
                </a:cubicBezTo>
                <a:cubicBezTo>
                  <a:pt x="1" y="18"/>
                  <a:pt x="0" y="21"/>
                  <a:pt x="2" y="21"/>
                </a:cubicBezTo>
                <a:cubicBezTo>
                  <a:pt x="5" y="21"/>
                  <a:pt x="11" y="21"/>
                  <a:pt x="11" y="25"/>
                </a:cubicBezTo>
                <a:cubicBezTo>
                  <a:pt x="11" y="29"/>
                  <a:pt x="18" y="37"/>
                  <a:pt x="21" y="40"/>
                </a:cubicBezTo>
                <a:cubicBezTo>
                  <a:pt x="24" y="43"/>
                  <a:pt x="30" y="43"/>
                  <a:pt x="30" y="45"/>
                </a:cubicBezTo>
                <a:cubicBezTo>
                  <a:pt x="30" y="48"/>
                  <a:pt x="35" y="50"/>
                  <a:pt x="40" y="50"/>
                </a:cubicBezTo>
                <a:cubicBezTo>
                  <a:pt x="41" y="50"/>
                  <a:pt x="43" y="51"/>
                  <a:pt x="44" y="52"/>
                </a:cubicBezTo>
                <a:cubicBezTo>
                  <a:pt x="41" y="47"/>
                  <a:pt x="35" y="43"/>
                  <a:pt x="35" y="42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7" name="Freeform 69"/>
          <p:cNvSpPr/>
          <p:nvPr>
            <p:custDataLst>
              <p:tags r:id="rId66"/>
            </p:custDataLst>
          </p:nvPr>
        </p:nvSpPr>
        <p:spPr bwMode="auto">
          <a:xfrm>
            <a:off x="6054090" y="3340100"/>
            <a:ext cx="55880" cy="114300"/>
          </a:xfrm>
          <a:custGeom>
            <a:avLst/>
            <a:gdLst/>
            <a:ahLst/>
            <a:cxnLst>
              <a:cxn ang="0">
                <a:pos x="14" y="35"/>
              </a:cxn>
              <a:cxn ang="0">
                <a:pos x="17" y="31"/>
              </a:cxn>
              <a:cxn ang="0">
                <a:pos x="21" y="24"/>
              </a:cxn>
              <a:cxn ang="0">
                <a:pos x="21" y="24"/>
              </a:cxn>
              <a:cxn ang="0">
                <a:pos x="15" y="17"/>
              </a:cxn>
              <a:cxn ang="0">
                <a:pos x="16" y="5"/>
              </a:cxn>
              <a:cxn ang="0">
                <a:pos x="6" y="0"/>
              </a:cxn>
              <a:cxn ang="0">
                <a:pos x="1" y="8"/>
              </a:cxn>
              <a:cxn ang="0">
                <a:pos x="4" y="15"/>
              </a:cxn>
              <a:cxn ang="0">
                <a:pos x="3" y="32"/>
              </a:cxn>
              <a:cxn ang="0">
                <a:pos x="11" y="41"/>
              </a:cxn>
              <a:cxn ang="0">
                <a:pos x="14" y="35"/>
              </a:cxn>
            </a:cxnLst>
            <a:rect l="0" t="0" r="r" b="b"/>
            <a:pathLst>
              <a:path w="21" h="41">
                <a:moveTo>
                  <a:pt x="14" y="35"/>
                </a:moveTo>
                <a:cubicBezTo>
                  <a:pt x="17" y="35"/>
                  <a:pt x="15" y="33"/>
                  <a:pt x="17" y="31"/>
                </a:cubicBezTo>
                <a:cubicBezTo>
                  <a:pt x="19" y="29"/>
                  <a:pt x="21" y="26"/>
                  <a:pt x="21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8" y="21"/>
                  <a:pt x="15" y="20"/>
                  <a:pt x="15" y="17"/>
                </a:cubicBezTo>
                <a:cubicBezTo>
                  <a:pt x="14" y="14"/>
                  <a:pt x="15" y="9"/>
                  <a:pt x="16" y="5"/>
                </a:cubicBezTo>
                <a:cubicBezTo>
                  <a:pt x="14" y="4"/>
                  <a:pt x="8" y="0"/>
                  <a:pt x="6" y="0"/>
                </a:cubicBezTo>
                <a:cubicBezTo>
                  <a:pt x="4" y="0"/>
                  <a:pt x="1" y="4"/>
                  <a:pt x="1" y="8"/>
                </a:cubicBezTo>
                <a:cubicBezTo>
                  <a:pt x="5" y="10"/>
                  <a:pt x="7" y="12"/>
                  <a:pt x="4" y="15"/>
                </a:cubicBezTo>
                <a:cubicBezTo>
                  <a:pt x="1" y="18"/>
                  <a:pt x="0" y="29"/>
                  <a:pt x="3" y="32"/>
                </a:cubicBezTo>
                <a:cubicBezTo>
                  <a:pt x="7" y="34"/>
                  <a:pt x="8" y="40"/>
                  <a:pt x="11" y="41"/>
                </a:cubicBezTo>
                <a:cubicBezTo>
                  <a:pt x="12" y="38"/>
                  <a:pt x="12" y="35"/>
                  <a:pt x="14" y="35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8" name="Freeform 70"/>
          <p:cNvSpPr/>
          <p:nvPr>
            <p:custDataLst>
              <p:tags r:id="rId67"/>
            </p:custDataLst>
          </p:nvPr>
        </p:nvSpPr>
        <p:spPr bwMode="auto">
          <a:xfrm>
            <a:off x="5775960" y="3083560"/>
            <a:ext cx="224790" cy="104775"/>
          </a:xfrm>
          <a:custGeom>
            <a:avLst/>
            <a:gdLst/>
            <a:ahLst/>
            <a:cxnLst>
              <a:cxn ang="0">
                <a:pos x="71" y="3"/>
              </a:cxn>
              <a:cxn ang="0">
                <a:pos x="60" y="0"/>
              </a:cxn>
              <a:cxn ang="0">
                <a:pos x="58" y="5"/>
              </a:cxn>
              <a:cxn ang="0">
                <a:pos x="48" y="5"/>
              </a:cxn>
              <a:cxn ang="0">
                <a:pos x="42" y="10"/>
              </a:cxn>
              <a:cxn ang="0">
                <a:pos x="38" y="17"/>
              </a:cxn>
              <a:cxn ang="0">
                <a:pos x="33" y="20"/>
              </a:cxn>
              <a:cxn ang="0">
                <a:pos x="22" y="22"/>
              </a:cxn>
              <a:cxn ang="0">
                <a:pos x="15" y="23"/>
              </a:cxn>
              <a:cxn ang="0">
                <a:pos x="9" y="24"/>
              </a:cxn>
              <a:cxn ang="0">
                <a:pos x="2" y="22"/>
              </a:cxn>
              <a:cxn ang="0">
                <a:pos x="1" y="28"/>
              </a:cxn>
              <a:cxn ang="0">
                <a:pos x="7" y="31"/>
              </a:cxn>
              <a:cxn ang="0">
                <a:pos x="14" y="32"/>
              </a:cxn>
              <a:cxn ang="0">
                <a:pos x="21" y="30"/>
              </a:cxn>
              <a:cxn ang="0">
                <a:pos x="30" y="29"/>
              </a:cxn>
              <a:cxn ang="0">
                <a:pos x="32" y="34"/>
              </a:cxn>
              <a:cxn ang="0">
                <a:pos x="42" y="35"/>
              </a:cxn>
              <a:cxn ang="0">
                <a:pos x="55" y="37"/>
              </a:cxn>
              <a:cxn ang="0">
                <a:pos x="64" y="34"/>
              </a:cxn>
              <a:cxn ang="0">
                <a:pos x="72" y="31"/>
              </a:cxn>
              <a:cxn ang="0">
                <a:pos x="72" y="31"/>
              </a:cxn>
              <a:cxn ang="0">
                <a:pos x="74" y="29"/>
              </a:cxn>
              <a:cxn ang="0">
                <a:pos x="76" y="24"/>
              </a:cxn>
              <a:cxn ang="0">
                <a:pos x="77" y="19"/>
              </a:cxn>
              <a:cxn ang="0">
                <a:pos x="82" y="16"/>
              </a:cxn>
              <a:cxn ang="0">
                <a:pos x="84" y="13"/>
              </a:cxn>
              <a:cxn ang="0">
                <a:pos x="79" y="4"/>
              </a:cxn>
              <a:cxn ang="0">
                <a:pos x="71" y="3"/>
              </a:cxn>
            </a:cxnLst>
            <a:rect l="0" t="0" r="r" b="b"/>
            <a:pathLst>
              <a:path w="84" h="37">
                <a:moveTo>
                  <a:pt x="71" y="3"/>
                </a:moveTo>
                <a:cubicBezTo>
                  <a:pt x="68" y="0"/>
                  <a:pt x="60" y="0"/>
                  <a:pt x="60" y="0"/>
                </a:cubicBezTo>
                <a:cubicBezTo>
                  <a:pt x="60" y="0"/>
                  <a:pt x="59" y="3"/>
                  <a:pt x="58" y="5"/>
                </a:cubicBezTo>
                <a:cubicBezTo>
                  <a:pt x="57" y="6"/>
                  <a:pt x="52" y="6"/>
                  <a:pt x="48" y="5"/>
                </a:cubicBezTo>
                <a:cubicBezTo>
                  <a:pt x="47" y="7"/>
                  <a:pt x="43" y="8"/>
                  <a:pt x="42" y="10"/>
                </a:cubicBezTo>
                <a:cubicBezTo>
                  <a:pt x="42" y="12"/>
                  <a:pt x="36" y="11"/>
                  <a:pt x="38" y="17"/>
                </a:cubicBezTo>
                <a:cubicBezTo>
                  <a:pt x="40" y="23"/>
                  <a:pt x="35" y="21"/>
                  <a:pt x="33" y="20"/>
                </a:cubicBezTo>
                <a:cubicBezTo>
                  <a:pt x="32" y="19"/>
                  <a:pt x="24" y="20"/>
                  <a:pt x="22" y="22"/>
                </a:cubicBezTo>
                <a:cubicBezTo>
                  <a:pt x="20" y="24"/>
                  <a:pt x="17" y="24"/>
                  <a:pt x="15" y="23"/>
                </a:cubicBezTo>
                <a:cubicBezTo>
                  <a:pt x="14" y="22"/>
                  <a:pt x="10" y="21"/>
                  <a:pt x="9" y="24"/>
                </a:cubicBezTo>
                <a:cubicBezTo>
                  <a:pt x="7" y="26"/>
                  <a:pt x="4" y="22"/>
                  <a:pt x="2" y="22"/>
                </a:cubicBezTo>
                <a:cubicBezTo>
                  <a:pt x="0" y="22"/>
                  <a:pt x="1" y="27"/>
                  <a:pt x="1" y="28"/>
                </a:cubicBezTo>
                <a:cubicBezTo>
                  <a:pt x="1" y="29"/>
                  <a:pt x="4" y="32"/>
                  <a:pt x="7" y="31"/>
                </a:cubicBezTo>
                <a:cubicBezTo>
                  <a:pt x="9" y="30"/>
                  <a:pt x="12" y="31"/>
                  <a:pt x="14" y="32"/>
                </a:cubicBezTo>
                <a:cubicBezTo>
                  <a:pt x="16" y="34"/>
                  <a:pt x="19" y="31"/>
                  <a:pt x="21" y="30"/>
                </a:cubicBezTo>
                <a:cubicBezTo>
                  <a:pt x="22" y="29"/>
                  <a:pt x="29" y="29"/>
                  <a:pt x="30" y="29"/>
                </a:cubicBezTo>
                <a:cubicBezTo>
                  <a:pt x="30" y="29"/>
                  <a:pt x="31" y="33"/>
                  <a:pt x="32" y="34"/>
                </a:cubicBezTo>
                <a:cubicBezTo>
                  <a:pt x="33" y="34"/>
                  <a:pt x="38" y="35"/>
                  <a:pt x="42" y="35"/>
                </a:cubicBezTo>
                <a:cubicBezTo>
                  <a:pt x="46" y="35"/>
                  <a:pt x="53" y="37"/>
                  <a:pt x="55" y="37"/>
                </a:cubicBezTo>
                <a:cubicBezTo>
                  <a:pt x="57" y="37"/>
                  <a:pt x="60" y="34"/>
                  <a:pt x="64" y="34"/>
                </a:cubicBezTo>
                <a:cubicBezTo>
                  <a:pt x="69" y="34"/>
                  <a:pt x="71" y="31"/>
                  <a:pt x="72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2" y="30"/>
                  <a:pt x="73" y="29"/>
                  <a:pt x="74" y="29"/>
                </a:cubicBezTo>
                <a:cubicBezTo>
                  <a:pt x="76" y="28"/>
                  <a:pt x="74" y="25"/>
                  <a:pt x="76" y="24"/>
                </a:cubicBezTo>
                <a:cubicBezTo>
                  <a:pt x="77" y="22"/>
                  <a:pt x="75" y="19"/>
                  <a:pt x="77" y="19"/>
                </a:cubicBezTo>
                <a:cubicBezTo>
                  <a:pt x="79" y="20"/>
                  <a:pt x="82" y="20"/>
                  <a:pt x="82" y="16"/>
                </a:cubicBezTo>
                <a:cubicBezTo>
                  <a:pt x="82" y="15"/>
                  <a:pt x="83" y="14"/>
                  <a:pt x="84" y="13"/>
                </a:cubicBezTo>
                <a:cubicBezTo>
                  <a:pt x="81" y="10"/>
                  <a:pt x="79" y="4"/>
                  <a:pt x="79" y="4"/>
                </a:cubicBezTo>
                <a:cubicBezTo>
                  <a:pt x="79" y="4"/>
                  <a:pt x="74" y="6"/>
                  <a:pt x="71" y="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9" name="Freeform 71"/>
          <p:cNvSpPr/>
          <p:nvPr>
            <p:custDataLst>
              <p:tags r:id="rId68"/>
            </p:custDataLst>
          </p:nvPr>
        </p:nvSpPr>
        <p:spPr bwMode="auto">
          <a:xfrm>
            <a:off x="5967095" y="3094990"/>
            <a:ext cx="200025" cy="119379"/>
          </a:xfrm>
          <a:custGeom>
            <a:avLst/>
            <a:gdLst/>
            <a:ahLst/>
            <a:cxnLst>
              <a:cxn ang="0">
                <a:pos x="71" y="8"/>
              </a:cxn>
              <a:cxn ang="0">
                <a:pos x="68" y="7"/>
              </a:cxn>
              <a:cxn ang="0">
                <a:pos x="61" y="4"/>
              </a:cxn>
              <a:cxn ang="0">
                <a:pos x="51" y="1"/>
              </a:cxn>
              <a:cxn ang="0">
                <a:pos x="40" y="7"/>
              </a:cxn>
              <a:cxn ang="0">
                <a:pos x="28" y="11"/>
              </a:cxn>
              <a:cxn ang="0">
                <a:pos x="13" y="11"/>
              </a:cxn>
              <a:cxn ang="0">
                <a:pos x="12" y="9"/>
              </a:cxn>
              <a:cxn ang="0">
                <a:pos x="10" y="12"/>
              </a:cxn>
              <a:cxn ang="0">
                <a:pos x="5" y="15"/>
              </a:cxn>
              <a:cxn ang="0">
                <a:pos x="4" y="20"/>
              </a:cxn>
              <a:cxn ang="0">
                <a:pos x="2" y="25"/>
              </a:cxn>
              <a:cxn ang="0">
                <a:pos x="0" y="27"/>
              </a:cxn>
              <a:cxn ang="0">
                <a:pos x="3" y="32"/>
              </a:cxn>
              <a:cxn ang="0">
                <a:pos x="3" y="32"/>
              </a:cxn>
              <a:cxn ang="0">
                <a:pos x="12" y="39"/>
              </a:cxn>
              <a:cxn ang="0">
                <a:pos x="24" y="41"/>
              </a:cxn>
              <a:cxn ang="0">
                <a:pos x="39" y="37"/>
              </a:cxn>
              <a:cxn ang="0">
                <a:pos x="44" y="38"/>
              </a:cxn>
              <a:cxn ang="0">
                <a:pos x="47" y="39"/>
              </a:cxn>
              <a:cxn ang="0">
                <a:pos x="54" y="34"/>
              </a:cxn>
              <a:cxn ang="0">
                <a:pos x="64" y="17"/>
              </a:cxn>
              <a:cxn ang="0">
                <a:pos x="72" y="12"/>
              </a:cxn>
              <a:cxn ang="0">
                <a:pos x="71" y="8"/>
              </a:cxn>
            </a:cxnLst>
            <a:rect l="0" t="0" r="r" b="b"/>
            <a:pathLst>
              <a:path w="74" h="42">
                <a:moveTo>
                  <a:pt x="71" y="8"/>
                </a:moveTo>
                <a:cubicBezTo>
                  <a:pt x="70" y="8"/>
                  <a:pt x="69" y="7"/>
                  <a:pt x="68" y="7"/>
                </a:cubicBezTo>
                <a:cubicBezTo>
                  <a:pt x="65" y="6"/>
                  <a:pt x="62" y="5"/>
                  <a:pt x="61" y="4"/>
                </a:cubicBezTo>
                <a:cubicBezTo>
                  <a:pt x="59" y="2"/>
                  <a:pt x="52" y="1"/>
                  <a:pt x="51" y="1"/>
                </a:cubicBezTo>
                <a:cubicBezTo>
                  <a:pt x="50" y="0"/>
                  <a:pt x="43" y="7"/>
                  <a:pt x="40" y="7"/>
                </a:cubicBezTo>
                <a:cubicBezTo>
                  <a:pt x="38" y="7"/>
                  <a:pt x="28" y="9"/>
                  <a:pt x="28" y="11"/>
                </a:cubicBezTo>
                <a:cubicBezTo>
                  <a:pt x="28" y="14"/>
                  <a:pt x="16" y="14"/>
                  <a:pt x="13" y="11"/>
                </a:cubicBezTo>
                <a:cubicBezTo>
                  <a:pt x="13" y="11"/>
                  <a:pt x="12" y="10"/>
                  <a:pt x="12" y="9"/>
                </a:cubicBezTo>
                <a:cubicBezTo>
                  <a:pt x="11" y="10"/>
                  <a:pt x="10" y="11"/>
                  <a:pt x="10" y="12"/>
                </a:cubicBezTo>
                <a:cubicBezTo>
                  <a:pt x="10" y="16"/>
                  <a:pt x="7" y="16"/>
                  <a:pt x="5" y="15"/>
                </a:cubicBezTo>
                <a:cubicBezTo>
                  <a:pt x="3" y="15"/>
                  <a:pt x="5" y="18"/>
                  <a:pt x="4" y="20"/>
                </a:cubicBezTo>
                <a:cubicBezTo>
                  <a:pt x="2" y="21"/>
                  <a:pt x="4" y="24"/>
                  <a:pt x="2" y="25"/>
                </a:cubicBezTo>
                <a:cubicBezTo>
                  <a:pt x="1" y="25"/>
                  <a:pt x="0" y="26"/>
                  <a:pt x="0" y="27"/>
                </a:cubicBezTo>
                <a:cubicBezTo>
                  <a:pt x="1" y="28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5" y="33"/>
                  <a:pt x="10" y="37"/>
                  <a:pt x="12" y="39"/>
                </a:cubicBezTo>
                <a:cubicBezTo>
                  <a:pt x="14" y="42"/>
                  <a:pt x="21" y="42"/>
                  <a:pt x="24" y="41"/>
                </a:cubicBezTo>
                <a:cubicBezTo>
                  <a:pt x="26" y="41"/>
                  <a:pt x="39" y="37"/>
                  <a:pt x="39" y="37"/>
                </a:cubicBezTo>
                <a:cubicBezTo>
                  <a:pt x="39" y="37"/>
                  <a:pt x="42" y="38"/>
                  <a:pt x="44" y="38"/>
                </a:cubicBezTo>
                <a:cubicBezTo>
                  <a:pt x="44" y="38"/>
                  <a:pt x="46" y="38"/>
                  <a:pt x="47" y="39"/>
                </a:cubicBezTo>
                <a:cubicBezTo>
                  <a:pt x="48" y="38"/>
                  <a:pt x="51" y="37"/>
                  <a:pt x="54" y="34"/>
                </a:cubicBezTo>
                <a:cubicBezTo>
                  <a:pt x="57" y="30"/>
                  <a:pt x="63" y="18"/>
                  <a:pt x="64" y="17"/>
                </a:cubicBezTo>
                <a:cubicBezTo>
                  <a:pt x="66" y="16"/>
                  <a:pt x="70" y="14"/>
                  <a:pt x="72" y="12"/>
                </a:cubicBezTo>
                <a:cubicBezTo>
                  <a:pt x="74" y="11"/>
                  <a:pt x="73" y="9"/>
                  <a:pt x="71" y="8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0" name="Freeform 72"/>
          <p:cNvSpPr/>
          <p:nvPr>
            <p:custDataLst>
              <p:tags r:id="rId69"/>
            </p:custDataLst>
          </p:nvPr>
        </p:nvSpPr>
        <p:spPr bwMode="auto">
          <a:xfrm>
            <a:off x="5853430" y="2999105"/>
            <a:ext cx="189230" cy="102870"/>
          </a:xfrm>
          <a:custGeom>
            <a:avLst/>
            <a:gdLst/>
            <a:ahLst/>
            <a:cxnLst>
              <a:cxn ang="0">
                <a:pos x="68" y="17"/>
              </a:cxn>
              <a:cxn ang="0">
                <a:pos x="60" y="15"/>
              </a:cxn>
              <a:cxn ang="0">
                <a:pos x="57" y="11"/>
              </a:cxn>
              <a:cxn ang="0">
                <a:pos x="51" y="12"/>
              </a:cxn>
              <a:cxn ang="0">
                <a:pos x="45" y="9"/>
              </a:cxn>
              <a:cxn ang="0">
                <a:pos x="37" y="4"/>
              </a:cxn>
              <a:cxn ang="0">
                <a:pos x="31" y="0"/>
              </a:cxn>
              <a:cxn ang="0">
                <a:pos x="30" y="1"/>
              </a:cxn>
              <a:cxn ang="0">
                <a:pos x="24" y="2"/>
              </a:cxn>
              <a:cxn ang="0">
                <a:pos x="15" y="6"/>
              </a:cxn>
              <a:cxn ang="0">
                <a:pos x="3" y="10"/>
              </a:cxn>
              <a:cxn ang="0">
                <a:pos x="4" y="16"/>
              </a:cxn>
              <a:cxn ang="0">
                <a:pos x="8" y="26"/>
              </a:cxn>
              <a:cxn ang="0">
                <a:pos x="20" y="35"/>
              </a:cxn>
              <a:cxn ang="0">
                <a:pos x="19" y="35"/>
              </a:cxn>
              <a:cxn ang="0">
                <a:pos x="29" y="35"/>
              </a:cxn>
              <a:cxn ang="0">
                <a:pos x="31" y="30"/>
              </a:cxn>
              <a:cxn ang="0">
                <a:pos x="42" y="33"/>
              </a:cxn>
              <a:cxn ang="0">
                <a:pos x="50" y="34"/>
              </a:cxn>
              <a:cxn ang="0">
                <a:pos x="51" y="36"/>
              </a:cxn>
              <a:cxn ang="0">
                <a:pos x="54" y="33"/>
              </a:cxn>
              <a:cxn ang="0">
                <a:pos x="65" y="27"/>
              </a:cxn>
              <a:cxn ang="0">
                <a:pos x="71" y="22"/>
              </a:cxn>
              <a:cxn ang="0">
                <a:pos x="68" y="17"/>
              </a:cxn>
            </a:cxnLst>
            <a:rect l="0" t="0" r="r" b="b"/>
            <a:pathLst>
              <a:path w="71" h="36">
                <a:moveTo>
                  <a:pt x="68" y="17"/>
                </a:moveTo>
                <a:cubicBezTo>
                  <a:pt x="66" y="15"/>
                  <a:pt x="61" y="16"/>
                  <a:pt x="60" y="15"/>
                </a:cubicBezTo>
                <a:cubicBezTo>
                  <a:pt x="60" y="13"/>
                  <a:pt x="59" y="11"/>
                  <a:pt x="57" y="11"/>
                </a:cubicBezTo>
                <a:cubicBezTo>
                  <a:pt x="55" y="11"/>
                  <a:pt x="52" y="9"/>
                  <a:pt x="51" y="12"/>
                </a:cubicBezTo>
                <a:cubicBezTo>
                  <a:pt x="50" y="14"/>
                  <a:pt x="45" y="11"/>
                  <a:pt x="45" y="9"/>
                </a:cubicBezTo>
                <a:cubicBezTo>
                  <a:pt x="45" y="7"/>
                  <a:pt x="43" y="6"/>
                  <a:pt x="37" y="4"/>
                </a:cubicBezTo>
                <a:cubicBezTo>
                  <a:pt x="35" y="3"/>
                  <a:pt x="33" y="2"/>
                  <a:pt x="31" y="0"/>
                </a:cubicBezTo>
                <a:cubicBezTo>
                  <a:pt x="31" y="1"/>
                  <a:pt x="31" y="1"/>
                  <a:pt x="30" y="1"/>
                </a:cubicBezTo>
                <a:cubicBezTo>
                  <a:pt x="29" y="3"/>
                  <a:pt x="26" y="0"/>
                  <a:pt x="24" y="2"/>
                </a:cubicBezTo>
                <a:cubicBezTo>
                  <a:pt x="23" y="3"/>
                  <a:pt x="18" y="3"/>
                  <a:pt x="15" y="6"/>
                </a:cubicBezTo>
                <a:cubicBezTo>
                  <a:pt x="12" y="8"/>
                  <a:pt x="7" y="10"/>
                  <a:pt x="3" y="10"/>
                </a:cubicBezTo>
                <a:cubicBezTo>
                  <a:pt x="0" y="11"/>
                  <a:pt x="3" y="14"/>
                  <a:pt x="4" y="16"/>
                </a:cubicBezTo>
                <a:cubicBezTo>
                  <a:pt x="5" y="19"/>
                  <a:pt x="5" y="24"/>
                  <a:pt x="8" y="26"/>
                </a:cubicBezTo>
                <a:cubicBezTo>
                  <a:pt x="10" y="28"/>
                  <a:pt x="19" y="33"/>
                  <a:pt x="20" y="35"/>
                </a:cubicBezTo>
                <a:cubicBezTo>
                  <a:pt x="20" y="35"/>
                  <a:pt x="20" y="35"/>
                  <a:pt x="19" y="35"/>
                </a:cubicBezTo>
                <a:cubicBezTo>
                  <a:pt x="23" y="36"/>
                  <a:pt x="28" y="36"/>
                  <a:pt x="29" y="35"/>
                </a:cubicBezTo>
                <a:cubicBezTo>
                  <a:pt x="30" y="33"/>
                  <a:pt x="31" y="30"/>
                  <a:pt x="31" y="30"/>
                </a:cubicBezTo>
                <a:cubicBezTo>
                  <a:pt x="31" y="30"/>
                  <a:pt x="39" y="30"/>
                  <a:pt x="42" y="33"/>
                </a:cubicBezTo>
                <a:cubicBezTo>
                  <a:pt x="45" y="36"/>
                  <a:pt x="50" y="34"/>
                  <a:pt x="50" y="34"/>
                </a:cubicBezTo>
                <a:cubicBezTo>
                  <a:pt x="50" y="34"/>
                  <a:pt x="50" y="35"/>
                  <a:pt x="51" y="36"/>
                </a:cubicBezTo>
                <a:cubicBezTo>
                  <a:pt x="52" y="34"/>
                  <a:pt x="53" y="33"/>
                  <a:pt x="54" y="33"/>
                </a:cubicBezTo>
                <a:cubicBezTo>
                  <a:pt x="57" y="32"/>
                  <a:pt x="62" y="32"/>
                  <a:pt x="65" y="27"/>
                </a:cubicBezTo>
                <a:cubicBezTo>
                  <a:pt x="66" y="25"/>
                  <a:pt x="69" y="23"/>
                  <a:pt x="71" y="22"/>
                </a:cubicBezTo>
                <a:cubicBezTo>
                  <a:pt x="70" y="20"/>
                  <a:pt x="69" y="17"/>
                  <a:pt x="68" y="1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1" name="Freeform 73"/>
          <p:cNvSpPr/>
          <p:nvPr>
            <p:custDataLst>
              <p:tags r:id="rId70"/>
            </p:custDataLst>
          </p:nvPr>
        </p:nvSpPr>
        <p:spPr bwMode="auto">
          <a:xfrm>
            <a:off x="5989320" y="3060065"/>
            <a:ext cx="168910" cy="74930"/>
          </a:xfrm>
          <a:custGeom>
            <a:avLst/>
            <a:gdLst/>
            <a:ahLst/>
            <a:cxnLst>
              <a:cxn ang="0">
                <a:pos x="47" y="3"/>
              </a:cxn>
              <a:cxn ang="0">
                <a:pos x="38" y="3"/>
              </a:cxn>
              <a:cxn ang="0">
                <a:pos x="29" y="1"/>
              </a:cxn>
              <a:cxn ang="0">
                <a:pos x="22" y="2"/>
              </a:cxn>
              <a:cxn ang="0">
                <a:pos x="20" y="1"/>
              </a:cxn>
              <a:cxn ang="0">
                <a:pos x="14" y="6"/>
              </a:cxn>
              <a:cxn ang="0">
                <a:pos x="3" y="12"/>
              </a:cxn>
              <a:cxn ang="0">
                <a:pos x="0" y="15"/>
              </a:cxn>
              <a:cxn ang="0">
                <a:pos x="5" y="24"/>
              </a:cxn>
              <a:cxn ang="0">
                <a:pos x="20" y="24"/>
              </a:cxn>
              <a:cxn ang="0">
                <a:pos x="32" y="20"/>
              </a:cxn>
              <a:cxn ang="0">
                <a:pos x="43" y="14"/>
              </a:cxn>
              <a:cxn ang="0">
                <a:pos x="53" y="17"/>
              </a:cxn>
              <a:cxn ang="0">
                <a:pos x="60" y="20"/>
              </a:cxn>
              <a:cxn ang="0">
                <a:pos x="58" y="16"/>
              </a:cxn>
              <a:cxn ang="0">
                <a:pos x="63" y="8"/>
              </a:cxn>
              <a:cxn ang="0">
                <a:pos x="63" y="7"/>
              </a:cxn>
              <a:cxn ang="0">
                <a:pos x="56" y="6"/>
              </a:cxn>
              <a:cxn ang="0">
                <a:pos x="47" y="3"/>
              </a:cxn>
            </a:cxnLst>
            <a:rect l="0" t="0" r="r" b="b"/>
            <a:pathLst>
              <a:path w="63" h="27">
                <a:moveTo>
                  <a:pt x="47" y="3"/>
                </a:moveTo>
                <a:cubicBezTo>
                  <a:pt x="43" y="4"/>
                  <a:pt x="41" y="1"/>
                  <a:pt x="38" y="3"/>
                </a:cubicBezTo>
                <a:cubicBezTo>
                  <a:pt x="35" y="4"/>
                  <a:pt x="30" y="3"/>
                  <a:pt x="29" y="1"/>
                </a:cubicBezTo>
                <a:cubicBezTo>
                  <a:pt x="27" y="0"/>
                  <a:pt x="24" y="4"/>
                  <a:pt x="22" y="2"/>
                </a:cubicBezTo>
                <a:cubicBezTo>
                  <a:pt x="21" y="2"/>
                  <a:pt x="21" y="1"/>
                  <a:pt x="20" y="1"/>
                </a:cubicBezTo>
                <a:cubicBezTo>
                  <a:pt x="18" y="2"/>
                  <a:pt x="15" y="4"/>
                  <a:pt x="14" y="6"/>
                </a:cubicBezTo>
                <a:cubicBezTo>
                  <a:pt x="11" y="11"/>
                  <a:pt x="6" y="11"/>
                  <a:pt x="3" y="12"/>
                </a:cubicBezTo>
                <a:cubicBezTo>
                  <a:pt x="2" y="12"/>
                  <a:pt x="1" y="13"/>
                  <a:pt x="0" y="15"/>
                </a:cubicBezTo>
                <a:cubicBezTo>
                  <a:pt x="1" y="18"/>
                  <a:pt x="3" y="22"/>
                  <a:pt x="5" y="24"/>
                </a:cubicBezTo>
                <a:cubicBezTo>
                  <a:pt x="8" y="27"/>
                  <a:pt x="20" y="27"/>
                  <a:pt x="20" y="24"/>
                </a:cubicBezTo>
                <a:cubicBezTo>
                  <a:pt x="20" y="22"/>
                  <a:pt x="30" y="20"/>
                  <a:pt x="32" y="20"/>
                </a:cubicBezTo>
                <a:cubicBezTo>
                  <a:pt x="35" y="20"/>
                  <a:pt x="42" y="13"/>
                  <a:pt x="43" y="14"/>
                </a:cubicBezTo>
                <a:cubicBezTo>
                  <a:pt x="44" y="14"/>
                  <a:pt x="51" y="15"/>
                  <a:pt x="53" y="17"/>
                </a:cubicBezTo>
                <a:cubicBezTo>
                  <a:pt x="54" y="18"/>
                  <a:pt x="57" y="19"/>
                  <a:pt x="60" y="20"/>
                </a:cubicBezTo>
                <a:cubicBezTo>
                  <a:pt x="59" y="18"/>
                  <a:pt x="58" y="17"/>
                  <a:pt x="58" y="16"/>
                </a:cubicBezTo>
                <a:cubicBezTo>
                  <a:pt x="58" y="14"/>
                  <a:pt x="62" y="9"/>
                  <a:pt x="63" y="8"/>
                </a:cubicBezTo>
                <a:cubicBezTo>
                  <a:pt x="63" y="7"/>
                  <a:pt x="63" y="7"/>
                  <a:pt x="63" y="7"/>
                </a:cubicBezTo>
                <a:cubicBezTo>
                  <a:pt x="60" y="7"/>
                  <a:pt x="57" y="6"/>
                  <a:pt x="56" y="6"/>
                </a:cubicBezTo>
                <a:cubicBezTo>
                  <a:pt x="55" y="4"/>
                  <a:pt x="51" y="3"/>
                  <a:pt x="47" y="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2" name="Freeform 74"/>
          <p:cNvSpPr/>
          <p:nvPr>
            <p:custDataLst>
              <p:tags r:id="rId71"/>
            </p:custDataLst>
          </p:nvPr>
        </p:nvSpPr>
        <p:spPr bwMode="auto">
          <a:xfrm>
            <a:off x="5188585" y="3356610"/>
            <a:ext cx="113665" cy="196215"/>
          </a:xfrm>
          <a:custGeom>
            <a:avLst/>
            <a:gdLst/>
            <a:ahLst/>
            <a:cxnLst>
              <a:cxn ang="0">
                <a:pos x="30" y="57"/>
              </a:cxn>
              <a:cxn ang="0">
                <a:pos x="28" y="52"/>
              </a:cxn>
              <a:cxn ang="0">
                <a:pos x="31" y="45"/>
              </a:cxn>
              <a:cxn ang="0">
                <a:pos x="27" y="39"/>
              </a:cxn>
              <a:cxn ang="0">
                <a:pos x="30" y="35"/>
              </a:cxn>
              <a:cxn ang="0">
                <a:pos x="32" y="27"/>
              </a:cxn>
              <a:cxn ang="0">
                <a:pos x="31" y="17"/>
              </a:cxn>
              <a:cxn ang="0">
                <a:pos x="39" y="10"/>
              </a:cxn>
              <a:cxn ang="0">
                <a:pos x="36" y="6"/>
              </a:cxn>
              <a:cxn ang="0">
                <a:pos x="29" y="4"/>
              </a:cxn>
              <a:cxn ang="0">
                <a:pos x="25" y="4"/>
              </a:cxn>
              <a:cxn ang="0">
                <a:pos x="18" y="3"/>
              </a:cxn>
              <a:cxn ang="0">
                <a:pos x="14" y="2"/>
              </a:cxn>
              <a:cxn ang="0">
                <a:pos x="11" y="4"/>
              </a:cxn>
              <a:cxn ang="0">
                <a:pos x="11" y="11"/>
              </a:cxn>
              <a:cxn ang="0">
                <a:pos x="4" y="38"/>
              </a:cxn>
              <a:cxn ang="0">
                <a:pos x="8" y="48"/>
              </a:cxn>
              <a:cxn ang="0">
                <a:pos x="10" y="67"/>
              </a:cxn>
              <a:cxn ang="0">
                <a:pos x="18" y="70"/>
              </a:cxn>
              <a:cxn ang="0">
                <a:pos x="27" y="68"/>
              </a:cxn>
              <a:cxn ang="0">
                <a:pos x="26" y="64"/>
              </a:cxn>
              <a:cxn ang="0">
                <a:pos x="30" y="57"/>
              </a:cxn>
            </a:cxnLst>
            <a:rect l="0" t="0" r="r" b="b"/>
            <a:pathLst>
              <a:path w="42" h="70">
                <a:moveTo>
                  <a:pt x="30" y="57"/>
                </a:moveTo>
                <a:cubicBezTo>
                  <a:pt x="35" y="56"/>
                  <a:pt x="29" y="53"/>
                  <a:pt x="28" y="52"/>
                </a:cubicBezTo>
                <a:cubicBezTo>
                  <a:pt x="27" y="50"/>
                  <a:pt x="28" y="45"/>
                  <a:pt x="31" y="45"/>
                </a:cubicBezTo>
                <a:cubicBezTo>
                  <a:pt x="33" y="45"/>
                  <a:pt x="31" y="43"/>
                  <a:pt x="27" y="39"/>
                </a:cubicBezTo>
                <a:cubicBezTo>
                  <a:pt x="24" y="36"/>
                  <a:pt x="27" y="35"/>
                  <a:pt x="30" y="35"/>
                </a:cubicBezTo>
                <a:cubicBezTo>
                  <a:pt x="33" y="35"/>
                  <a:pt x="29" y="30"/>
                  <a:pt x="32" y="27"/>
                </a:cubicBezTo>
                <a:cubicBezTo>
                  <a:pt x="35" y="24"/>
                  <a:pt x="31" y="19"/>
                  <a:pt x="31" y="17"/>
                </a:cubicBezTo>
                <a:cubicBezTo>
                  <a:pt x="31" y="14"/>
                  <a:pt x="35" y="13"/>
                  <a:pt x="39" y="10"/>
                </a:cubicBezTo>
                <a:cubicBezTo>
                  <a:pt x="42" y="7"/>
                  <a:pt x="36" y="8"/>
                  <a:pt x="36" y="6"/>
                </a:cubicBezTo>
                <a:cubicBezTo>
                  <a:pt x="36" y="3"/>
                  <a:pt x="32" y="2"/>
                  <a:pt x="29" y="4"/>
                </a:cubicBezTo>
                <a:cubicBezTo>
                  <a:pt x="26" y="6"/>
                  <a:pt x="27" y="4"/>
                  <a:pt x="25" y="4"/>
                </a:cubicBezTo>
                <a:cubicBezTo>
                  <a:pt x="22" y="4"/>
                  <a:pt x="18" y="5"/>
                  <a:pt x="18" y="3"/>
                </a:cubicBezTo>
                <a:cubicBezTo>
                  <a:pt x="18" y="0"/>
                  <a:pt x="16" y="0"/>
                  <a:pt x="14" y="2"/>
                </a:cubicBezTo>
                <a:cubicBezTo>
                  <a:pt x="13" y="3"/>
                  <a:pt x="12" y="4"/>
                  <a:pt x="11" y="4"/>
                </a:cubicBezTo>
                <a:cubicBezTo>
                  <a:pt x="10" y="7"/>
                  <a:pt x="10" y="10"/>
                  <a:pt x="11" y="11"/>
                </a:cubicBezTo>
                <a:cubicBezTo>
                  <a:pt x="13" y="15"/>
                  <a:pt x="8" y="33"/>
                  <a:pt x="4" y="38"/>
                </a:cubicBezTo>
                <a:cubicBezTo>
                  <a:pt x="0" y="43"/>
                  <a:pt x="4" y="45"/>
                  <a:pt x="8" y="48"/>
                </a:cubicBezTo>
                <a:cubicBezTo>
                  <a:pt x="13" y="52"/>
                  <a:pt x="10" y="64"/>
                  <a:pt x="10" y="67"/>
                </a:cubicBezTo>
                <a:cubicBezTo>
                  <a:pt x="10" y="70"/>
                  <a:pt x="14" y="70"/>
                  <a:pt x="18" y="70"/>
                </a:cubicBezTo>
                <a:cubicBezTo>
                  <a:pt x="21" y="70"/>
                  <a:pt x="24" y="68"/>
                  <a:pt x="27" y="68"/>
                </a:cubicBezTo>
                <a:cubicBezTo>
                  <a:pt x="26" y="66"/>
                  <a:pt x="26" y="65"/>
                  <a:pt x="26" y="64"/>
                </a:cubicBezTo>
                <a:cubicBezTo>
                  <a:pt x="26" y="62"/>
                  <a:pt x="26" y="58"/>
                  <a:pt x="30" y="5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3" name="Freeform 75"/>
          <p:cNvSpPr/>
          <p:nvPr>
            <p:custDataLst>
              <p:tags r:id="rId72"/>
            </p:custDataLst>
          </p:nvPr>
        </p:nvSpPr>
        <p:spPr bwMode="auto">
          <a:xfrm>
            <a:off x="5579745" y="2896870"/>
            <a:ext cx="124460" cy="112395"/>
          </a:xfrm>
          <a:custGeom>
            <a:avLst/>
            <a:gdLst/>
            <a:ahLst/>
            <a:cxnLst>
              <a:cxn ang="0">
                <a:pos x="15" y="31"/>
              </a:cxn>
              <a:cxn ang="0">
                <a:pos x="23" y="32"/>
              </a:cxn>
              <a:cxn ang="0">
                <a:pos x="31" y="38"/>
              </a:cxn>
              <a:cxn ang="0">
                <a:pos x="33" y="40"/>
              </a:cxn>
              <a:cxn ang="0">
                <a:pos x="35" y="32"/>
              </a:cxn>
              <a:cxn ang="0">
                <a:pos x="35" y="26"/>
              </a:cxn>
              <a:cxn ang="0">
                <a:pos x="42" y="23"/>
              </a:cxn>
              <a:cxn ang="0">
                <a:pos x="44" y="20"/>
              </a:cxn>
              <a:cxn ang="0">
                <a:pos x="40" y="14"/>
              </a:cxn>
              <a:cxn ang="0">
                <a:pos x="46" y="8"/>
              </a:cxn>
              <a:cxn ang="0">
                <a:pos x="46" y="1"/>
              </a:cxn>
              <a:cxn ang="0">
                <a:pos x="43" y="2"/>
              </a:cxn>
              <a:cxn ang="0">
                <a:pos x="32" y="2"/>
              </a:cxn>
              <a:cxn ang="0">
                <a:pos x="27" y="10"/>
              </a:cxn>
              <a:cxn ang="0">
                <a:pos x="22" y="10"/>
              </a:cxn>
              <a:cxn ang="0">
                <a:pos x="16" y="13"/>
              </a:cxn>
              <a:cxn ang="0">
                <a:pos x="11" y="22"/>
              </a:cxn>
              <a:cxn ang="0">
                <a:pos x="2" y="33"/>
              </a:cxn>
              <a:cxn ang="0">
                <a:pos x="0" y="34"/>
              </a:cxn>
              <a:cxn ang="0">
                <a:pos x="4" y="35"/>
              </a:cxn>
              <a:cxn ang="0">
                <a:pos x="15" y="31"/>
              </a:cxn>
            </a:cxnLst>
            <a:rect l="0" t="0" r="r" b="b"/>
            <a:pathLst>
              <a:path w="47" h="40">
                <a:moveTo>
                  <a:pt x="15" y="31"/>
                </a:moveTo>
                <a:cubicBezTo>
                  <a:pt x="17" y="29"/>
                  <a:pt x="21" y="30"/>
                  <a:pt x="23" y="32"/>
                </a:cubicBezTo>
                <a:cubicBezTo>
                  <a:pt x="25" y="34"/>
                  <a:pt x="28" y="35"/>
                  <a:pt x="31" y="38"/>
                </a:cubicBezTo>
                <a:cubicBezTo>
                  <a:pt x="32" y="39"/>
                  <a:pt x="33" y="40"/>
                  <a:pt x="33" y="40"/>
                </a:cubicBezTo>
                <a:cubicBezTo>
                  <a:pt x="34" y="38"/>
                  <a:pt x="34" y="34"/>
                  <a:pt x="35" y="32"/>
                </a:cubicBezTo>
                <a:cubicBezTo>
                  <a:pt x="36" y="29"/>
                  <a:pt x="34" y="26"/>
                  <a:pt x="35" y="26"/>
                </a:cubicBezTo>
                <a:cubicBezTo>
                  <a:pt x="37" y="26"/>
                  <a:pt x="42" y="26"/>
                  <a:pt x="42" y="23"/>
                </a:cubicBezTo>
                <a:cubicBezTo>
                  <a:pt x="42" y="20"/>
                  <a:pt x="43" y="21"/>
                  <a:pt x="44" y="20"/>
                </a:cubicBezTo>
                <a:cubicBezTo>
                  <a:pt x="45" y="18"/>
                  <a:pt x="41" y="15"/>
                  <a:pt x="40" y="14"/>
                </a:cubicBezTo>
                <a:cubicBezTo>
                  <a:pt x="40" y="13"/>
                  <a:pt x="43" y="12"/>
                  <a:pt x="46" y="8"/>
                </a:cubicBezTo>
                <a:cubicBezTo>
                  <a:pt x="47" y="7"/>
                  <a:pt x="47" y="4"/>
                  <a:pt x="46" y="1"/>
                </a:cubicBezTo>
                <a:cubicBezTo>
                  <a:pt x="45" y="2"/>
                  <a:pt x="44" y="3"/>
                  <a:pt x="43" y="2"/>
                </a:cubicBezTo>
                <a:cubicBezTo>
                  <a:pt x="40" y="0"/>
                  <a:pt x="37" y="1"/>
                  <a:pt x="32" y="2"/>
                </a:cubicBezTo>
                <a:cubicBezTo>
                  <a:pt x="27" y="3"/>
                  <a:pt x="25" y="8"/>
                  <a:pt x="27" y="10"/>
                </a:cubicBezTo>
                <a:cubicBezTo>
                  <a:pt x="29" y="12"/>
                  <a:pt x="22" y="13"/>
                  <a:pt x="22" y="10"/>
                </a:cubicBezTo>
                <a:cubicBezTo>
                  <a:pt x="21" y="8"/>
                  <a:pt x="16" y="9"/>
                  <a:pt x="16" y="13"/>
                </a:cubicBezTo>
                <a:cubicBezTo>
                  <a:pt x="17" y="16"/>
                  <a:pt x="11" y="18"/>
                  <a:pt x="11" y="22"/>
                </a:cubicBezTo>
                <a:cubicBezTo>
                  <a:pt x="12" y="26"/>
                  <a:pt x="6" y="30"/>
                  <a:pt x="2" y="33"/>
                </a:cubicBezTo>
                <a:cubicBezTo>
                  <a:pt x="2" y="33"/>
                  <a:pt x="1" y="33"/>
                  <a:pt x="0" y="34"/>
                </a:cubicBezTo>
                <a:cubicBezTo>
                  <a:pt x="2" y="34"/>
                  <a:pt x="4" y="35"/>
                  <a:pt x="4" y="35"/>
                </a:cubicBezTo>
                <a:cubicBezTo>
                  <a:pt x="8" y="35"/>
                  <a:pt x="13" y="33"/>
                  <a:pt x="15" y="3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4" name="Freeform 76"/>
          <p:cNvSpPr/>
          <p:nvPr>
            <p:custDataLst>
              <p:tags r:id="rId73"/>
            </p:custDataLst>
          </p:nvPr>
        </p:nvSpPr>
        <p:spPr bwMode="auto">
          <a:xfrm>
            <a:off x="5659755" y="3039110"/>
            <a:ext cx="22225" cy="27939"/>
          </a:xfrm>
          <a:custGeom>
            <a:avLst/>
            <a:gdLst/>
            <a:ahLst/>
            <a:cxnLst>
              <a:cxn ang="0">
                <a:pos x="4" y="0"/>
              </a:cxn>
              <a:cxn ang="0">
                <a:pos x="0" y="9"/>
              </a:cxn>
              <a:cxn ang="0">
                <a:pos x="8" y="10"/>
              </a:cxn>
              <a:cxn ang="0">
                <a:pos x="4" y="1"/>
              </a:cxn>
              <a:cxn ang="0">
                <a:pos x="4" y="0"/>
              </a:cxn>
            </a:cxnLst>
            <a:rect l="0" t="0" r="r" b="b"/>
            <a:pathLst>
              <a:path w="8" h="10">
                <a:moveTo>
                  <a:pt x="4" y="0"/>
                </a:moveTo>
                <a:cubicBezTo>
                  <a:pt x="2" y="1"/>
                  <a:pt x="0" y="4"/>
                  <a:pt x="0" y="9"/>
                </a:cubicBezTo>
                <a:cubicBezTo>
                  <a:pt x="2" y="9"/>
                  <a:pt x="5" y="10"/>
                  <a:pt x="8" y="10"/>
                </a:cubicBezTo>
                <a:cubicBezTo>
                  <a:pt x="7" y="4"/>
                  <a:pt x="5" y="2"/>
                  <a:pt x="4" y="1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5" name="Freeform 77"/>
          <p:cNvSpPr/>
          <p:nvPr>
            <p:custDataLst>
              <p:tags r:id="rId74"/>
            </p:custDataLst>
          </p:nvPr>
        </p:nvSpPr>
        <p:spPr bwMode="auto">
          <a:xfrm>
            <a:off x="5560060" y="2978150"/>
            <a:ext cx="118110" cy="88900"/>
          </a:xfrm>
          <a:custGeom>
            <a:avLst/>
            <a:gdLst/>
            <a:ahLst/>
            <a:cxnLst>
              <a:cxn ang="0">
                <a:pos x="1" y="9"/>
              </a:cxn>
              <a:cxn ang="0">
                <a:pos x="5" y="14"/>
              </a:cxn>
              <a:cxn ang="0">
                <a:pos x="11" y="17"/>
              </a:cxn>
              <a:cxn ang="0">
                <a:pos x="18" y="21"/>
              </a:cxn>
              <a:cxn ang="0">
                <a:pos x="21" y="25"/>
              </a:cxn>
              <a:cxn ang="0">
                <a:pos x="26" y="23"/>
              </a:cxn>
              <a:cxn ang="0">
                <a:pos x="30" y="28"/>
              </a:cxn>
              <a:cxn ang="0">
                <a:pos x="35" y="32"/>
              </a:cxn>
              <a:cxn ang="0">
                <a:pos x="37" y="31"/>
              </a:cxn>
              <a:cxn ang="0">
                <a:pos x="41" y="22"/>
              </a:cxn>
              <a:cxn ang="0">
                <a:pos x="43" y="19"/>
              </a:cxn>
              <a:cxn ang="0">
                <a:pos x="40" y="12"/>
              </a:cxn>
              <a:cxn ang="0">
                <a:pos x="40" y="11"/>
              </a:cxn>
              <a:cxn ang="0">
                <a:pos x="38" y="9"/>
              </a:cxn>
              <a:cxn ang="0">
                <a:pos x="30" y="3"/>
              </a:cxn>
              <a:cxn ang="0">
                <a:pos x="22" y="2"/>
              </a:cxn>
              <a:cxn ang="0">
                <a:pos x="11" y="6"/>
              </a:cxn>
              <a:cxn ang="0">
                <a:pos x="7" y="5"/>
              </a:cxn>
              <a:cxn ang="0">
                <a:pos x="0" y="8"/>
              </a:cxn>
              <a:cxn ang="0">
                <a:pos x="1" y="9"/>
              </a:cxn>
            </a:cxnLst>
            <a:rect l="0" t="0" r="r" b="b"/>
            <a:pathLst>
              <a:path w="44" h="32">
                <a:moveTo>
                  <a:pt x="1" y="9"/>
                </a:moveTo>
                <a:cubicBezTo>
                  <a:pt x="2" y="11"/>
                  <a:pt x="4" y="15"/>
                  <a:pt x="5" y="14"/>
                </a:cubicBezTo>
                <a:cubicBezTo>
                  <a:pt x="6" y="12"/>
                  <a:pt x="9" y="16"/>
                  <a:pt x="11" y="17"/>
                </a:cubicBezTo>
                <a:cubicBezTo>
                  <a:pt x="13" y="18"/>
                  <a:pt x="18" y="20"/>
                  <a:pt x="18" y="21"/>
                </a:cubicBezTo>
                <a:cubicBezTo>
                  <a:pt x="18" y="23"/>
                  <a:pt x="19" y="26"/>
                  <a:pt x="21" y="25"/>
                </a:cubicBezTo>
                <a:cubicBezTo>
                  <a:pt x="24" y="24"/>
                  <a:pt x="26" y="21"/>
                  <a:pt x="26" y="23"/>
                </a:cubicBezTo>
                <a:cubicBezTo>
                  <a:pt x="26" y="25"/>
                  <a:pt x="27" y="28"/>
                  <a:pt x="30" y="28"/>
                </a:cubicBezTo>
                <a:cubicBezTo>
                  <a:pt x="32" y="27"/>
                  <a:pt x="33" y="32"/>
                  <a:pt x="35" y="32"/>
                </a:cubicBezTo>
                <a:cubicBezTo>
                  <a:pt x="36" y="31"/>
                  <a:pt x="36" y="31"/>
                  <a:pt x="37" y="31"/>
                </a:cubicBezTo>
                <a:cubicBezTo>
                  <a:pt x="37" y="26"/>
                  <a:pt x="39" y="23"/>
                  <a:pt x="41" y="22"/>
                </a:cubicBezTo>
                <a:cubicBezTo>
                  <a:pt x="42" y="21"/>
                  <a:pt x="43" y="20"/>
                  <a:pt x="43" y="19"/>
                </a:cubicBezTo>
                <a:cubicBezTo>
                  <a:pt x="44" y="17"/>
                  <a:pt x="40" y="14"/>
                  <a:pt x="40" y="12"/>
                </a:cubicBezTo>
                <a:cubicBezTo>
                  <a:pt x="40" y="11"/>
                  <a:pt x="40" y="11"/>
                  <a:pt x="40" y="11"/>
                </a:cubicBezTo>
                <a:cubicBezTo>
                  <a:pt x="40" y="11"/>
                  <a:pt x="39" y="10"/>
                  <a:pt x="38" y="9"/>
                </a:cubicBezTo>
                <a:cubicBezTo>
                  <a:pt x="35" y="6"/>
                  <a:pt x="32" y="5"/>
                  <a:pt x="30" y="3"/>
                </a:cubicBezTo>
                <a:cubicBezTo>
                  <a:pt x="28" y="1"/>
                  <a:pt x="24" y="0"/>
                  <a:pt x="22" y="2"/>
                </a:cubicBezTo>
                <a:cubicBezTo>
                  <a:pt x="20" y="4"/>
                  <a:pt x="15" y="6"/>
                  <a:pt x="11" y="6"/>
                </a:cubicBezTo>
                <a:cubicBezTo>
                  <a:pt x="11" y="6"/>
                  <a:pt x="9" y="5"/>
                  <a:pt x="7" y="5"/>
                </a:cubicBezTo>
                <a:cubicBezTo>
                  <a:pt x="5" y="6"/>
                  <a:pt x="2" y="7"/>
                  <a:pt x="0" y="8"/>
                </a:cubicBezTo>
                <a:cubicBezTo>
                  <a:pt x="0" y="8"/>
                  <a:pt x="1" y="8"/>
                  <a:pt x="1" y="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6" name="Freeform 78"/>
          <p:cNvSpPr/>
          <p:nvPr>
            <p:custDataLst>
              <p:tags r:id="rId75"/>
            </p:custDataLst>
          </p:nvPr>
        </p:nvSpPr>
        <p:spPr bwMode="auto">
          <a:xfrm>
            <a:off x="6094095" y="3108960"/>
            <a:ext cx="273685" cy="189230"/>
          </a:xfrm>
          <a:custGeom>
            <a:avLst/>
            <a:gdLst/>
            <a:ahLst/>
            <a:cxnLst>
              <a:cxn ang="0">
                <a:pos x="91" y="45"/>
              </a:cxn>
              <a:cxn ang="0">
                <a:pos x="87" y="42"/>
              </a:cxn>
              <a:cxn ang="0">
                <a:pos x="87" y="41"/>
              </a:cxn>
              <a:cxn ang="0">
                <a:pos x="85" y="29"/>
              </a:cxn>
              <a:cxn ang="0">
                <a:pos x="78" y="13"/>
              </a:cxn>
              <a:cxn ang="0">
                <a:pos x="70" y="0"/>
              </a:cxn>
              <a:cxn ang="0">
                <a:pos x="65" y="3"/>
              </a:cxn>
              <a:cxn ang="0">
                <a:pos x="59" y="6"/>
              </a:cxn>
              <a:cxn ang="0">
                <a:pos x="53" y="7"/>
              </a:cxn>
              <a:cxn ang="0">
                <a:pos x="48" y="8"/>
              </a:cxn>
              <a:cxn ang="0">
                <a:pos x="41" y="6"/>
              </a:cxn>
              <a:cxn ang="0">
                <a:pos x="30" y="4"/>
              </a:cxn>
              <a:cxn ang="0">
                <a:pos x="26" y="5"/>
              </a:cxn>
              <a:cxn ang="0">
                <a:pos x="25" y="7"/>
              </a:cxn>
              <a:cxn ang="0">
                <a:pos x="17" y="12"/>
              </a:cxn>
              <a:cxn ang="0">
                <a:pos x="7" y="29"/>
              </a:cxn>
              <a:cxn ang="0">
                <a:pos x="0" y="34"/>
              </a:cxn>
              <a:cxn ang="0">
                <a:pos x="4" y="41"/>
              </a:cxn>
              <a:cxn ang="0">
                <a:pos x="8" y="45"/>
              </a:cxn>
              <a:cxn ang="0">
                <a:pos x="9" y="52"/>
              </a:cxn>
              <a:cxn ang="0">
                <a:pos x="22" y="55"/>
              </a:cxn>
              <a:cxn ang="0">
                <a:pos x="22" y="60"/>
              </a:cxn>
              <a:cxn ang="0">
                <a:pos x="29" y="65"/>
              </a:cxn>
              <a:cxn ang="0">
                <a:pos x="41" y="66"/>
              </a:cxn>
              <a:cxn ang="0">
                <a:pos x="53" y="66"/>
              </a:cxn>
              <a:cxn ang="0">
                <a:pos x="61" y="63"/>
              </a:cxn>
              <a:cxn ang="0">
                <a:pos x="74" y="61"/>
              </a:cxn>
              <a:cxn ang="0">
                <a:pos x="83" y="63"/>
              </a:cxn>
              <a:cxn ang="0">
                <a:pos x="90" y="66"/>
              </a:cxn>
              <a:cxn ang="0">
                <a:pos x="90" y="61"/>
              </a:cxn>
              <a:cxn ang="0">
                <a:pos x="96" y="51"/>
              </a:cxn>
              <a:cxn ang="0">
                <a:pos x="101" y="45"/>
              </a:cxn>
              <a:cxn ang="0">
                <a:pos x="101" y="45"/>
              </a:cxn>
              <a:cxn ang="0">
                <a:pos x="97" y="42"/>
              </a:cxn>
              <a:cxn ang="0">
                <a:pos x="91" y="45"/>
              </a:cxn>
            </a:cxnLst>
            <a:rect l="0" t="0" r="r" b="b"/>
            <a:pathLst>
              <a:path w="102" h="67">
                <a:moveTo>
                  <a:pt x="91" y="45"/>
                </a:moveTo>
                <a:cubicBezTo>
                  <a:pt x="89" y="44"/>
                  <a:pt x="86" y="43"/>
                  <a:pt x="87" y="42"/>
                </a:cubicBezTo>
                <a:cubicBezTo>
                  <a:pt x="87" y="42"/>
                  <a:pt x="87" y="42"/>
                  <a:pt x="87" y="41"/>
                </a:cubicBezTo>
                <a:cubicBezTo>
                  <a:pt x="84" y="39"/>
                  <a:pt x="83" y="31"/>
                  <a:pt x="85" y="29"/>
                </a:cubicBezTo>
                <a:cubicBezTo>
                  <a:pt x="88" y="26"/>
                  <a:pt x="81" y="17"/>
                  <a:pt x="78" y="13"/>
                </a:cubicBezTo>
                <a:cubicBezTo>
                  <a:pt x="76" y="11"/>
                  <a:pt x="73" y="6"/>
                  <a:pt x="70" y="0"/>
                </a:cubicBezTo>
                <a:cubicBezTo>
                  <a:pt x="68" y="1"/>
                  <a:pt x="65" y="2"/>
                  <a:pt x="65" y="3"/>
                </a:cubicBezTo>
                <a:cubicBezTo>
                  <a:pt x="64" y="5"/>
                  <a:pt x="61" y="6"/>
                  <a:pt x="59" y="6"/>
                </a:cubicBezTo>
                <a:cubicBezTo>
                  <a:pt x="57" y="6"/>
                  <a:pt x="55" y="5"/>
                  <a:pt x="53" y="7"/>
                </a:cubicBezTo>
                <a:cubicBezTo>
                  <a:pt x="51" y="9"/>
                  <a:pt x="49" y="9"/>
                  <a:pt x="48" y="8"/>
                </a:cubicBezTo>
                <a:cubicBezTo>
                  <a:pt x="47" y="7"/>
                  <a:pt x="44" y="6"/>
                  <a:pt x="41" y="6"/>
                </a:cubicBezTo>
                <a:cubicBezTo>
                  <a:pt x="39" y="6"/>
                  <a:pt x="32" y="4"/>
                  <a:pt x="30" y="4"/>
                </a:cubicBezTo>
                <a:cubicBezTo>
                  <a:pt x="29" y="4"/>
                  <a:pt x="27" y="4"/>
                  <a:pt x="26" y="5"/>
                </a:cubicBezTo>
                <a:cubicBezTo>
                  <a:pt x="26" y="5"/>
                  <a:pt x="26" y="6"/>
                  <a:pt x="25" y="7"/>
                </a:cubicBezTo>
                <a:cubicBezTo>
                  <a:pt x="23" y="9"/>
                  <a:pt x="19" y="11"/>
                  <a:pt x="17" y="12"/>
                </a:cubicBezTo>
                <a:cubicBezTo>
                  <a:pt x="16" y="13"/>
                  <a:pt x="10" y="25"/>
                  <a:pt x="7" y="29"/>
                </a:cubicBezTo>
                <a:cubicBezTo>
                  <a:pt x="3" y="32"/>
                  <a:pt x="0" y="33"/>
                  <a:pt x="0" y="34"/>
                </a:cubicBezTo>
                <a:cubicBezTo>
                  <a:pt x="0" y="35"/>
                  <a:pt x="4" y="39"/>
                  <a:pt x="4" y="41"/>
                </a:cubicBezTo>
                <a:cubicBezTo>
                  <a:pt x="4" y="43"/>
                  <a:pt x="5" y="45"/>
                  <a:pt x="8" y="45"/>
                </a:cubicBezTo>
                <a:cubicBezTo>
                  <a:pt x="10" y="45"/>
                  <a:pt x="7" y="51"/>
                  <a:pt x="9" y="52"/>
                </a:cubicBezTo>
                <a:cubicBezTo>
                  <a:pt x="11" y="52"/>
                  <a:pt x="22" y="53"/>
                  <a:pt x="22" y="55"/>
                </a:cubicBezTo>
                <a:cubicBezTo>
                  <a:pt x="22" y="57"/>
                  <a:pt x="23" y="59"/>
                  <a:pt x="22" y="60"/>
                </a:cubicBezTo>
                <a:cubicBezTo>
                  <a:pt x="25" y="61"/>
                  <a:pt x="28" y="65"/>
                  <a:pt x="29" y="65"/>
                </a:cubicBezTo>
                <a:cubicBezTo>
                  <a:pt x="30" y="64"/>
                  <a:pt x="39" y="66"/>
                  <a:pt x="41" y="66"/>
                </a:cubicBezTo>
                <a:cubicBezTo>
                  <a:pt x="42" y="66"/>
                  <a:pt x="50" y="66"/>
                  <a:pt x="53" y="66"/>
                </a:cubicBezTo>
                <a:cubicBezTo>
                  <a:pt x="55" y="67"/>
                  <a:pt x="58" y="65"/>
                  <a:pt x="61" y="63"/>
                </a:cubicBezTo>
                <a:cubicBezTo>
                  <a:pt x="63" y="61"/>
                  <a:pt x="71" y="60"/>
                  <a:pt x="74" y="61"/>
                </a:cubicBezTo>
                <a:cubicBezTo>
                  <a:pt x="77" y="61"/>
                  <a:pt x="82" y="62"/>
                  <a:pt x="83" y="63"/>
                </a:cubicBezTo>
                <a:cubicBezTo>
                  <a:pt x="84" y="64"/>
                  <a:pt x="87" y="65"/>
                  <a:pt x="90" y="66"/>
                </a:cubicBezTo>
                <a:cubicBezTo>
                  <a:pt x="90" y="65"/>
                  <a:pt x="90" y="63"/>
                  <a:pt x="90" y="61"/>
                </a:cubicBezTo>
                <a:cubicBezTo>
                  <a:pt x="90" y="57"/>
                  <a:pt x="92" y="52"/>
                  <a:pt x="96" y="51"/>
                </a:cubicBezTo>
                <a:cubicBezTo>
                  <a:pt x="99" y="51"/>
                  <a:pt x="102" y="51"/>
                  <a:pt x="101" y="45"/>
                </a:cubicBezTo>
                <a:cubicBezTo>
                  <a:pt x="101" y="45"/>
                  <a:pt x="101" y="45"/>
                  <a:pt x="101" y="45"/>
                </a:cubicBezTo>
                <a:cubicBezTo>
                  <a:pt x="100" y="43"/>
                  <a:pt x="98" y="42"/>
                  <a:pt x="97" y="42"/>
                </a:cubicBezTo>
                <a:cubicBezTo>
                  <a:pt x="96" y="42"/>
                  <a:pt x="92" y="45"/>
                  <a:pt x="91" y="45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7" name="Freeform 79"/>
          <p:cNvSpPr/>
          <p:nvPr>
            <p:custDataLst>
              <p:tags r:id="rId76"/>
            </p:custDataLst>
          </p:nvPr>
        </p:nvSpPr>
        <p:spPr bwMode="auto">
          <a:xfrm>
            <a:off x="6280785" y="3104515"/>
            <a:ext cx="93345" cy="121285"/>
          </a:xfrm>
          <a:custGeom>
            <a:avLst/>
            <a:gdLst/>
            <a:ahLst/>
            <a:cxnLst>
              <a:cxn ang="0">
                <a:pos x="26" y="11"/>
              </a:cxn>
              <a:cxn ang="0">
                <a:pos x="18" y="5"/>
              </a:cxn>
              <a:cxn ang="0">
                <a:pos x="9" y="0"/>
              </a:cxn>
              <a:cxn ang="0">
                <a:pos x="0" y="2"/>
              </a:cxn>
              <a:cxn ang="0">
                <a:pos x="8" y="15"/>
              </a:cxn>
              <a:cxn ang="0">
                <a:pos x="15" y="31"/>
              </a:cxn>
              <a:cxn ang="0">
                <a:pos x="17" y="43"/>
              </a:cxn>
              <a:cxn ang="0">
                <a:pos x="23" y="34"/>
              </a:cxn>
              <a:cxn ang="0">
                <a:pos x="28" y="29"/>
              </a:cxn>
              <a:cxn ang="0">
                <a:pos x="35" y="30"/>
              </a:cxn>
              <a:cxn ang="0">
                <a:pos x="33" y="23"/>
              </a:cxn>
              <a:cxn ang="0">
                <a:pos x="26" y="11"/>
              </a:cxn>
            </a:cxnLst>
            <a:rect l="0" t="0" r="r" b="b"/>
            <a:pathLst>
              <a:path w="35" h="43">
                <a:moveTo>
                  <a:pt x="26" y="11"/>
                </a:moveTo>
                <a:cubicBezTo>
                  <a:pt x="24" y="7"/>
                  <a:pt x="20" y="5"/>
                  <a:pt x="18" y="5"/>
                </a:cubicBezTo>
                <a:cubicBezTo>
                  <a:pt x="15" y="5"/>
                  <a:pt x="11" y="0"/>
                  <a:pt x="9" y="0"/>
                </a:cubicBezTo>
                <a:cubicBezTo>
                  <a:pt x="7" y="0"/>
                  <a:pt x="4" y="1"/>
                  <a:pt x="0" y="2"/>
                </a:cubicBezTo>
                <a:cubicBezTo>
                  <a:pt x="3" y="8"/>
                  <a:pt x="6" y="13"/>
                  <a:pt x="8" y="15"/>
                </a:cubicBezTo>
                <a:cubicBezTo>
                  <a:pt x="11" y="19"/>
                  <a:pt x="18" y="28"/>
                  <a:pt x="15" y="31"/>
                </a:cubicBezTo>
                <a:cubicBezTo>
                  <a:pt x="13" y="33"/>
                  <a:pt x="14" y="41"/>
                  <a:pt x="17" y="43"/>
                </a:cubicBezTo>
                <a:cubicBezTo>
                  <a:pt x="18" y="42"/>
                  <a:pt x="23" y="35"/>
                  <a:pt x="23" y="34"/>
                </a:cubicBezTo>
                <a:cubicBezTo>
                  <a:pt x="23" y="32"/>
                  <a:pt x="24" y="28"/>
                  <a:pt x="28" y="29"/>
                </a:cubicBezTo>
                <a:cubicBezTo>
                  <a:pt x="32" y="30"/>
                  <a:pt x="35" y="31"/>
                  <a:pt x="35" y="30"/>
                </a:cubicBezTo>
                <a:cubicBezTo>
                  <a:pt x="35" y="29"/>
                  <a:pt x="34" y="24"/>
                  <a:pt x="33" y="23"/>
                </a:cubicBezTo>
                <a:cubicBezTo>
                  <a:pt x="31" y="21"/>
                  <a:pt x="27" y="16"/>
                  <a:pt x="26" y="1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8" name="Freeform 80"/>
          <p:cNvSpPr/>
          <p:nvPr>
            <p:custDataLst>
              <p:tags r:id="rId77"/>
            </p:custDataLst>
          </p:nvPr>
        </p:nvSpPr>
        <p:spPr bwMode="auto">
          <a:xfrm>
            <a:off x="6144895" y="3277235"/>
            <a:ext cx="189230" cy="109855"/>
          </a:xfrm>
          <a:custGeom>
            <a:avLst/>
            <a:gdLst/>
            <a:ahLst/>
            <a:cxnLst>
              <a:cxn ang="0">
                <a:pos x="55" y="1"/>
              </a:cxn>
              <a:cxn ang="0">
                <a:pos x="42" y="3"/>
              </a:cxn>
              <a:cxn ang="0">
                <a:pos x="34" y="6"/>
              </a:cxn>
              <a:cxn ang="0">
                <a:pos x="22" y="6"/>
              </a:cxn>
              <a:cxn ang="0">
                <a:pos x="10" y="5"/>
              </a:cxn>
              <a:cxn ang="0">
                <a:pos x="3" y="0"/>
              </a:cxn>
              <a:cxn ang="0">
                <a:pos x="2" y="1"/>
              </a:cxn>
              <a:cxn ang="0">
                <a:pos x="2" y="9"/>
              </a:cxn>
              <a:cxn ang="0">
                <a:pos x="6" y="16"/>
              </a:cxn>
              <a:cxn ang="0">
                <a:pos x="2" y="21"/>
              </a:cxn>
              <a:cxn ang="0">
                <a:pos x="2" y="26"/>
              </a:cxn>
              <a:cxn ang="0">
                <a:pos x="8" y="34"/>
              </a:cxn>
              <a:cxn ang="0">
                <a:pos x="11" y="37"/>
              </a:cxn>
              <a:cxn ang="0">
                <a:pos x="26" y="37"/>
              </a:cxn>
              <a:cxn ang="0">
                <a:pos x="38" y="39"/>
              </a:cxn>
              <a:cxn ang="0">
                <a:pos x="42" y="36"/>
              </a:cxn>
              <a:cxn ang="0">
                <a:pos x="47" y="34"/>
              </a:cxn>
              <a:cxn ang="0">
                <a:pos x="47" y="31"/>
              </a:cxn>
              <a:cxn ang="0">
                <a:pos x="59" y="31"/>
              </a:cxn>
              <a:cxn ang="0">
                <a:pos x="63" y="30"/>
              </a:cxn>
              <a:cxn ang="0">
                <a:pos x="62" y="27"/>
              </a:cxn>
              <a:cxn ang="0">
                <a:pos x="60" y="19"/>
              </a:cxn>
              <a:cxn ang="0">
                <a:pos x="69" y="9"/>
              </a:cxn>
              <a:cxn ang="0">
                <a:pos x="71" y="6"/>
              </a:cxn>
              <a:cxn ang="0">
                <a:pos x="64" y="3"/>
              </a:cxn>
              <a:cxn ang="0">
                <a:pos x="55" y="1"/>
              </a:cxn>
            </a:cxnLst>
            <a:rect l="0" t="0" r="r" b="b"/>
            <a:pathLst>
              <a:path w="71" h="39">
                <a:moveTo>
                  <a:pt x="55" y="1"/>
                </a:moveTo>
                <a:cubicBezTo>
                  <a:pt x="52" y="0"/>
                  <a:pt x="44" y="1"/>
                  <a:pt x="42" y="3"/>
                </a:cubicBezTo>
                <a:cubicBezTo>
                  <a:pt x="39" y="5"/>
                  <a:pt x="36" y="7"/>
                  <a:pt x="34" y="6"/>
                </a:cubicBezTo>
                <a:cubicBezTo>
                  <a:pt x="31" y="6"/>
                  <a:pt x="23" y="6"/>
                  <a:pt x="22" y="6"/>
                </a:cubicBezTo>
                <a:cubicBezTo>
                  <a:pt x="20" y="6"/>
                  <a:pt x="11" y="4"/>
                  <a:pt x="10" y="5"/>
                </a:cubicBezTo>
                <a:cubicBezTo>
                  <a:pt x="9" y="5"/>
                  <a:pt x="6" y="1"/>
                  <a:pt x="3" y="0"/>
                </a:cubicBezTo>
                <a:cubicBezTo>
                  <a:pt x="3" y="1"/>
                  <a:pt x="3" y="1"/>
                  <a:pt x="2" y="1"/>
                </a:cubicBezTo>
                <a:cubicBezTo>
                  <a:pt x="0" y="3"/>
                  <a:pt x="0" y="7"/>
                  <a:pt x="2" y="9"/>
                </a:cubicBezTo>
                <a:cubicBezTo>
                  <a:pt x="5" y="11"/>
                  <a:pt x="8" y="16"/>
                  <a:pt x="6" y="16"/>
                </a:cubicBezTo>
                <a:cubicBezTo>
                  <a:pt x="4" y="16"/>
                  <a:pt x="2" y="19"/>
                  <a:pt x="2" y="21"/>
                </a:cubicBezTo>
                <a:cubicBezTo>
                  <a:pt x="2" y="22"/>
                  <a:pt x="1" y="26"/>
                  <a:pt x="2" y="26"/>
                </a:cubicBezTo>
                <a:cubicBezTo>
                  <a:pt x="3" y="27"/>
                  <a:pt x="8" y="32"/>
                  <a:pt x="8" y="34"/>
                </a:cubicBezTo>
                <a:cubicBezTo>
                  <a:pt x="9" y="35"/>
                  <a:pt x="11" y="36"/>
                  <a:pt x="11" y="37"/>
                </a:cubicBezTo>
                <a:cubicBezTo>
                  <a:pt x="15" y="36"/>
                  <a:pt x="24" y="36"/>
                  <a:pt x="26" y="37"/>
                </a:cubicBezTo>
                <a:cubicBezTo>
                  <a:pt x="28" y="38"/>
                  <a:pt x="38" y="39"/>
                  <a:pt x="38" y="39"/>
                </a:cubicBezTo>
                <a:cubicBezTo>
                  <a:pt x="40" y="39"/>
                  <a:pt x="43" y="38"/>
                  <a:pt x="42" y="36"/>
                </a:cubicBezTo>
                <a:cubicBezTo>
                  <a:pt x="41" y="35"/>
                  <a:pt x="45" y="34"/>
                  <a:pt x="47" y="34"/>
                </a:cubicBezTo>
                <a:cubicBezTo>
                  <a:pt x="47" y="32"/>
                  <a:pt x="47" y="31"/>
                  <a:pt x="47" y="31"/>
                </a:cubicBezTo>
                <a:cubicBezTo>
                  <a:pt x="49" y="30"/>
                  <a:pt x="56" y="29"/>
                  <a:pt x="59" y="31"/>
                </a:cubicBezTo>
                <a:cubicBezTo>
                  <a:pt x="60" y="31"/>
                  <a:pt x="62" y="31"/>
                  <a:pt x="63" y="30"/>
                </a:cubicBezTo>
                <a:cubicBezTo>
                  <a:pt x="63" y="28"/>
                  <a:pt x="63" y="27"/>
                  <a:pt x="62" y="27"/>
                </a:cubicBezTo>
                <a:cubicBezTo>
                  <a:pt x="60" y="27"/>
                  <a:pt x="57" y="19"/>
                  <a:pt x="60" y="19"/>
                </a:cubicBezTo>
                <a:cubicBezTo>
                  <a:pt x="62" y="18"/>
                  <a:pt x="65" y="10"/>
                  <a:pt x="69" y="9"/>
                </a:cubicBezTo>
                <a:cubicBezTo>
                  <a:pt x="70" y="8"/>
                  <a:pt x="71" y="8"/>
                  <a:pt x="71" y="6"/>
                </a:cubicBezTo>
                <a:cubicBezTo>
                  <a:pt x="68" y="5"/>
                  <a:pt x="65" y="4"/>
                  <a:pt x="64" y="3"/>
                </a:cubicBezTo>
                <a:cubicBezTo>
                  <a:pt x="63" y="2"/>
                  <a:pt x="58" y="1"/>
                  <a:pt x="55" y="1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9" name="Freeform 81"/>
          <p:cNvSpPr/>
          <p:nvPr>
            <p:custDataLst>
              <p:tags r:id="rId78"/>
            </p:custDataLst>
          </p:nvPr>
        </p:nvSpPr>
        <p:spPr bwMode="auto">
          <a:xfrm>
            <a:off x="6091555" y="3345180"/>
            <a:ext cx="82550" cy="62865"/>
          </a:xfrm>
          <a:custGeom>
            <a:avLst/>
            <a:gdLst/>
            <a:ahLst/>
            <a:cxnLst>
              <a:cxn ang="0">
                <a:pos x="7" y="22"/>
              </a:cxn>
              <a:cxn ang="0">
                <a:pos x="7" y="22"/>
              </a:cxn>
              <a:cxn ang="0">
                <a:pos x="8" y="22"/>
              </a:cxn>
              <a:cxn ang="0">
                <a:pos x="8" y="22"/>
              </a:cxn>
              <a:cxn ang="0">
                <a:pos x="8" y="22"/>
              </a:cxn>
              <a:cxn ang="0">
                <a:pos x="8" y="22"/>
              </a:cxn>
              <a:cxn ang="0">
                <a:pos x="12" y="22"/>
              </a:cxn>
              <a:cxn ang="0">
                <a:pos x="12" y="22"/>
              </a:cxn>
              <a:cxn ang="0">
                <a:pos x="13" y="21"/>
              </a:cxn>
              <a:cxn ang="0">
                <a:pos x="13" y="21"/>
              </a:cxn>
              <a:cxn ang="0">
                <a:pos x="15" y="21"/>
              </a:cxn>
              <a:cxn ang="0">
                <a:pos x="20" y="18"/>
              </a:cxn>
              <a:cxn ang="0">
                <a:pos x="30" y="13"/>
              </a:cxn>
              <a:cxn ang="0">
                <a:pos x="31" y="13"/>
              </a:cxn>
              <a:cxn ang="0">
                <a:pos x="28" y="10"/>
              </a:cxn>
              <a:cxn ang="0">
                <a:pos x="22" y="2"/>
              </a:cxn>
              <a:cxn ang="0">
                <a:pos x="22" y="1"/>
              </a:cxn>
              <a:cxn ang="0">
                <a:pos x="22" y="1"/>
              </a:cxn>
              <a:cxn ang="0">
                <a:pos x="22" y="0"/>
              </a:cxn>
              <a:cxn ang="0">
                <a:pos x="2" y="4"/>
              </a:cxn>
              <a:cxn ang="0">
                <a:pos x="2" y="3"/>
              </a:cxn>
              <a:cxn ang="0">
                <a:pos x="1" y="15"/>
              </a:cxn>
              <a:cxn ang="0">
                <a:pos x="7" y="22"/>
              </a:cxn>
            </a:cxnLst>
            <a:rect l="0" t="0" r="r" b="b"/>
            <a:pathLst>
              <a:path w="31" h="22">
                <a:moveTo>
                  <a:pt x="7" y="22"/>
                </a:moveTo>
                <a:cubicBezTo>
                  <a:pt x="7" y="22"/>
                  <a:pt x="7" y="22"/>
                  <a:pt x="7" y="22"/>
                </a:cubicBezTo>
                <a:cubicBezTo>
                  <a:pt x="7" y="22"/>
                  <a:pt x="7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9" y="22"/>
                  <a:pt x="11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21"/>
                  <a:pt x="14" y="21"/>
                  <a:pt x="15" y="21"/>
                </a:cubicBezTo>
                <a:cubicBezTo>
                  <a:pt x="18" y="21"/>
                  <a:pt x="18" y="17"/>
                  <a:pt x="20" y="18"/>
                </a:cubicBezTo>
                <a:cubicBezTo>
                  <a:pt x="21" y="19"/>
                  <a:pt x="29" y="15"/>
                  <a:pt x="30" y="13"/>
                </a:cubicBezTo>
                <a:cubicBezTo>
                  <a:pt x="30" y="13"/>
                  <a:pt x="31" y="13"/>
                  <a:pt x="31" y="13"/>
                </a:cubicBezTo>
                <a:cubicBezTo>
                  <a:pt x="31" y="12"/>
                  <a:pt x="29" y="11"/>
                  <a:pt x="28" y="10"/>
                </a:cubicBezTo>
                <a:cubicBezTo>
                  <a:pt x="28" y="8"/>
                  <a:pt x="23" y="3"/>
                  <a:pt x="22" y="2"/>
                </a:cubicBezTo>
                <a:cubicBezTo>
                  <a:pt x="22" y="2"/>
                  <a:pt x="22" y="2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0"/>
                </a:cubicBezTo>
                <a:cubicBezTo>
                  <a:pt x="14" y="1"/>
                  <a:pt x="2" y="4"/>
                  <a:pt x="2" y="4"/>
                </a:cubicBezTo>
                <a:cubicBezTo>
                  <a:pt x="2" y="4"/>
                  <a:pt x="2" y="4"/>
                  <a:pt x="2" y="3"/>
                </a:cubicBezTo>
                <a:cubicBezTo>
                  <a:pt x="1" y="7"/>
                  <a:pt x="0" y="12"/>
                  <a:pt x="1" y="15"/>
                </a:cubicBezTo>
                <a:cubicBezTo>
                  <a:pt x="1" y="18"/>
                  <a:pt x="4" y="19"/>
                  <a:pt x="7" y="22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0" name="Freeform 82"/>
          <p:cNvSpPr/>
          <p:nvPr>
            <p:custDataLst>
              <p:tags r:id="rId79"/>
            </p:custDataLst>
          </p:nvPr>
        </p:nvSpPr>
        <p:spPr bwMode="auto">
          <a:xfrm>
            <a:off x="6144895" y="2940685"/>
            <a:ext cx="538480" cy="329565"/>
          </a:xfrm>
          <a:custGeom>
            <a:avLst/>
            <a:gdLst/>
            <a:ahLst/>
            <a:cxnLst>
              <a:cxn ang="0">
                <a:pos x="187" y="67"/>
              </a:cxn>
              <a:cxn ang="0">
                <a:pos x="199" y="60"/>
              </a:cxn>
              <a:cxn ang="0">
                <a:pos x="200" y="53"/>
              </a:cxn>
              <a:cxn ang="0">
                <a:pos x="201" y="45"/>
              </a:cxn>
              <a:cxn ang="0">
                <a:pos x="185" y="39"/>
              </a:cxn>
              <a:cxn ang="0">
                <a:pos x="170" y="31"/>
              </a:cxn>
              <a:cxn ang="0">
                <a:pos x="158" y="32"/>
              </a:cxn>
              <a:cxn ang="0">
                <a:pos x="149" y="28"/>
              </a:cxn>
              <a:cxn ang="0">
                <a:pos x="135" y="17"/>
              </a:cxn>
              <a:cxn ang="0">
                <a:pos x="131" y="2"/>
              </a:cxn>
              <a:cxn ang="0">
                <a:pos x="115" y="1"/>
              </a:cxn>
              <a:cxn ang="0">
                <a:pos x="106" y="3"/>
              </a:cxn>
              <a:cxn ang="0">
                <a:pos x="92" y="12"/>
              </a:cxn>
              <a:cxn ang="0">
                <a:pos x="80" y="15"/>
              </a:cxn>
              <a:cxn ang="0">
                <a:pos x="65" y="12"/>
              </a:cxn>
              <a:cxn ang="0">
                <a:pos x="47" y="9"/>
              </a:cxn>
              <a:cxn ang="0">
                <a:pos x="21" y="11"/>
              </a:cxn>
              <a:cxn ang="0">
                <a:pos x="16" y="16"/>
              </a:cxn>
              <a:cxn ang="0">
                <a:pos x="15" y="31"/>
              </a:cxn>
              <a:cxn ang="0">
                <a:pos x="5" y="50"/>
              </a:cxn>
              <a:cxn ang="0">
                <a:pos x="5" y="63"/>
              </a:cxn>
              <a:cxn ang="0">
                <a:pos x="11" y="64"/>
              </a:cxn>
              <a:cxn ang="0">
                <a:pos x="29" y="68"/>
              </a:cxn>
              <a:cxn ang="0">
                <a:pos x="40" y="66"/>
              </a:cxn>
              <a:cxn ang="0">
                <a:pos x="60" y="58"/>
              </a:cxn>
              <a:cxn ang="0">
                <a:pos x="77" y="69"/>
              </a:cxn>
              <a:cxn ang="0">
                <a:pos x="86" y="88"/>
              </a:cxn>
              <a:cxn ang="0">
                <a:pos x="74" y="92"/>
              </a:cxn>
              <a:cxn ang="0">
                <a:pos x="72" y="105"/>
              </a:cxn>
              <a:cxn ang="0">
                <a:pos x="82" y="105"/>
              </a:cxn>
              <a:cxn ang="0">
                <a:pos x="97" y="85"/>
              </a:cxn>
              <a:cxn ang="0">
                <a:pos x="111" y="90"/>
              </a:cxn>
              <a:cxn ang="0">
                <a:pos x="114" y="101"/>
              </a:cxn>
              <a:cxn ang="0">
                <a:pos x="126" y="115"/>
              </a:cxn>
              <a:cxn ang="0">
                <a:pos x="146" y="108"/>
              </a:cxn>
              <a:cxn ang="0">
                <a:pos x="150" y="103"/>
              </a:cxn>
              <a:cxn ang="0">
                <a:pos x="155" y="85"/>
              </a:cxn>
              <a:cxn ang="0">
                <a:pos x="178" y="78"/>
              </a:cxn>
            </a:cxnLst>
            <a:rect l="0" t="0" r="r" b="b"/>
            <a:pathLst>
              <a:path w="201" h="117">
                <a:moveTo>
                  <a:pt x="179" y="73"/>
                </a:moveTo>
                <a:cubicBezTo>
                  <a:pt x="180" y="73"/>
                  <a:pt x="186" y="67"/>
                  <a:pt x="187" y="67"/>
                </a:cubicBezTo>
                <a:cubicBezTo>
                  <a:pt x="189" y="67"/>
                  <a:pt x="197" y="68"/>
                  <a:pt x="197" y="67"/>
                </a:cubicBezTo>
                <a:cubicBezTo>
                  <a:pt x="197" y="66"/>
                  <a:pt x="199" y="62"/>
                  <a:pt x="199" y="60"/>
                </a:cubicBezTo>
                <a:cubicBezTo>
                  <a:pt x="198" y="59"/>
                  <a:pt x="196" y="57"/>
                  <a:pt x="196" y="56"/>
                </a:cubicBezTo>
                <a:cubicBezTo>
                  <a:pt x="197" y="55"/>
                  <a:pt x="200" y="55"/>
                  <a:pt x="200" y="53"/>
                </a:cubicBezTo>
                <a:cubicBezTo>
                  <a:pt x="200" y="52"/>
                  <a:pt x="197" y="51"/>
                  <a:pt x="197" y="50"/>
                </a:cubicBezTo>
                <a:cubicBezTo>
                  <a:pt x="197" y="49"/>
                  <a:pt x="201" y="47"/>
                  <a:pt x="201" y="45"/>
                </a:cubicBezTo>
                <a:cubicBezTo>
                  <a:pt x="200" y="43"/>
                  <a:pt x="197" y="43"/>
                  <a:pt x="194" y="41"/>
                </a:cubicBezTo>
                <a:cubicBezTo>
                  <a:pt x="191" y="40"/>
                  <a:pt x="188" y="40"/>
                  <a:pt x="185" y="39"/>
                </a:cubicBezTo>
                <a:cubicBezTo>
                  <a:pt x="182" y="37"/>
                  <a:pt x="175" y="38"/>
                  <a:pt x="175" y="37"/>
                </a:cubicBezTo>
                <a:cubicBezTo>
                  <a:pt x="175" y="36"/>
                  <a:pt x="171" y="33"/>
                  <a:pt x="170" y="31"/>
                </a:cubicBezTo>
                <a:cubicBezTo>
                  <a:pt x="169" y="30"/>
                  <a:pt x="166" y="31"/>
                  <a:pt x="164" y="32"/>
                </a:cubicBezTo>
                <a:cubicBezTo>
                  <a:pt x="162" y="33"/>
                  <a:pt x="160" y="34"/>
                  <a:pt x="158" y="32"/>
                </a:cubicBezTo>
                <a:cubicBezTo>
                  <a:pt x="156" y="31"/>
                  <a:pt x="155" y="29"/>
                  <a:pt x="153" y="30"/>
                </a:cubicBezTo>
                <a:cubicBezTo>
                  <a:pt x="151" y="31"/>
                  <a:pt x="148" y="30"/>
                  <a:pt x="149" y="28"/>
                </a:cubicBezTo>
                <a:cubicBezTo>
                  <a:pt x="149" y="25"/>
                  <a:pt x="145" y="20"/>
                  <a:pt x="144" y="19"/>
                </a:cubicBezTo>
                <a:cubicBezTo>
                  <a:pt x="142" y="18"/>
                  <a:pt x="137" y="19"/>
                  <a:pt x="135" y="17"/>
                </a:cubicBezTo>
                <a:cubicBezTo>
                  <a:pt x="134" y="14"/>
                  <a:pt x="132" y="12"/>
                  <a:pt x="133" y="11"/>
                </a:cubicBezTo>
                <a:cubicBezTo>
                  <a:pt x="134" y="9"/>
                  <a:pt x="133" y="4"/>
                  <a:pt x="131" y="2"/>
                </a:cubicBezTo>
                <a:cubicBezTo>
                  <a:pt x="130" y="0"/>
                  <a:pt x="124" y="0"/>
                  <a:pt x="122" y="1"/>
                </a:cubicBezTo>
                <a:cubicBezTo>
                  <a:pt x="120" y="2"/>
                  <a:pt x="116" y="0"/>
                  <a:pt x="115" y="1"/>
                </a:cubicBezTo>
                <a:cubicBezTo>
                  <a:pt x="113" y="2"/>
                  <a:pt x="112" y="4"/>
                  <a:pt x="109" y="4"/>
                </a:cubicBezTo>
                <a:cubicBezTo>
                  <a:pt x="108" y="4"/>
                  <a:pt x="107" y="4"/>
                  <a:pt x="106" y="3"/>
                </a:cubicBezTo>
                <a:cubicBezTo>
                  <a:pt x="104" y="4"/>
                  <a:pt x="99" y="4"/>
                  <a:pt x="99" y="4"/>
                </a:cubicBezTo>
                <a:cubicBezTo>
                  <a:pt x="99" y="4"/>
                  <a:pt x="92" y="10"/>
                  <a:pt x="92" y="12"/>
                </a:cubicBezTo>
                <a:cubicBezTo>
                  <a:pt x="92" y="14"/>
                  <a:pt x="92" y="17"/>
                  <a:pt x="90" y="15"/>
                </a:cubicBezTo>
                <a:cubicBezTo>
                  <a:pt x="89" y="14"/>
                  <a:pt x="82" y="14"/>
                  <a:pt x="80" y="15"/>
                </a:cubicBezTo>
                <a:cubicBezTo>
                  <a:pt x="78" y="16"/>
                  <a:pt x="76" y="11"/>
                  <a:pt x="73" y="12"/>
                </a:cubicBezTo>
                <a:cubicBezTo>
                  <a:pt x="70" y="14"/>
                  <a:pt x="66" y="10"/>
                  <a:pt x="65" y="12"/>
                </a:cubicBezTo>
                <a:cubicBezTo>
                  <a:pt x="65" y="13"/>
                  <a:pt x="61" y="12"/>
                  <a:pt x="58" y="11"/>
                </a:cubicBezTo>
                <a:cubicBezTo>
                  <a:pt x="55" y="9"/>
                  <a:pt x="49" y="11"/>
                  <a:pt x="47" y="9"/>
                </a:cubicBezTo>
                <a:cubicBezTo>
                  <a:pt x="45" y="7"/>
                  <a:pt x="32" y="7"/>
                  <a:pt x="28" y="7"/>
                </a:cubicBezTo>
                <a:cubicBezTo>
                  <a:pt x="24" y="7"/>
                  <a:pt x="23" y="9"/>
                  <a:pt x="21" y="11"/>
                </a:cubicBezTo>
                <a:cubicBezTo>
                  <a:pt x="19" y="13"/>
                  <a:pt x="17" y="12"/>
                  <a:pt x="15" y="12"/>
                </a:cubicBezTo>
                <a:cubicBezTo>
                  <a:pt x="15" y="14"/>
                  <a:pt x="15" y="15"/>
                  <a:pt x="16" y="16"/>
                </a:cubicBezTo>
                <a:cubicBezTo>
                  <a:pt x="17" y="18"/>
                  <a:pt x="21" y="25"/>
                  <a:pt x="20" y="27"/>
                </a:cubicBezTo>
                <a:cubicBezTo>
                  <a:pt x="19" y="29"/>
                  <a:pt x="17" y="29"/>
                  <a:pt x="15" y="31"/>
                </a:cubicBezTo>
                <a:cubicBezTo>
                  <a:pt x="14" y="33"/>
                  <a:pt x="5" y="41"/>
                  <a:pt x="5" y="42"/>
                </a:cubicBezTo>
                <a:cubicBezTo>
                  <a:pt x="4" y="43"/>
                  <a:pt x="6" y="49"/>
                  <a:pt x="5" y="50"/>
                </a:cubicBezTo>
                <a:cubicBezTo>
                  <a:pt x="4" y="51"/>
                  <a:pt x="0" y="56"/>
                  <a:pt x="0" y="58"/>
                </a:cubicBezTo>
                <a:cubicBezTo>
                  <a:pt x="0" y="60"/>
                  <a:pt x="3" y="63"/>
                  <a:pt x="5" y="63"/>
                </a:cubicBezTo>
                <a:cubicBezTo>
                  <a:pt x="6" y="64"/>
                  <a:pt x="6" y="64"/>
                  <a:pt x="7" y="65"/>
                </a:cubicBezTo>
                <a:cubicBezTo>
                  <a:pt x="8" y="64"/>
                  <a:pt x="10" y="64"/>
                  <a:pt x="11" y="64"/>
                </a:cubicBezTo>
                <a:cubicBezTo>
                  <a:pt x="13" y="64"/>
                  <a:pt x="20" y="66"/>
                  <a:pt x="22" y="66"/>
                </a:cubicBezTo>
                <a:cubicBezTo>
                  <a:pt x="25" y="66"/>
                  <a:pt x="28" y="67"/>
                  <a:pt x="29" y="68"/>
                </a:cubicBezTo>
                <a:cubicBezTo>
                  <a:pt x="30" y="69"/>
                  <a:pt x="32" y="69"/>
                  <a:pt x="34" y="67"/>
                </a:cubicBezTo>
                <a:cubicBezTo>
                  <a:pt x="36" y="65"/>
                  <a:pt x="38" y="66"/>
                  <a:pt x="40" y="66"/>
                </a:cubicBezTo>
                <a:cubicBezTo>
                  <a:pt x="42" y="66"/>
                  <a:pt x="45" y="65"/>
                  <a:pt x="46" y="63"/>
                </a:cubicBezTo>
                <a:cubicBezTo>
                  <a:pt x="47" y="61"/>
                  <a:pt x="57" y="59"/>
                  <a:pt x="60" y="58"/>
                </a:cubicBezTo>
                <a:cubicBezTo>
                  <a:pt x="62" y="58"/>
                  <a:pt x="66" y="63"/>
                  <a:pt x="69" y="63"/>
                </a:cubicBezTo>
                <a:cubicBezTo>
                  <a:pt x="71" y="63"/>
                  <a:pt x="75" y="65"/>
                  <a:pt x="77" y="69"/>
                </a:cubicBezTo>
                <a:cubicBezTo>
                  <a:pt x="78" y="74"/>
                  <a:pt x="82" y="79"/>
                  <a:pt x="84" y="81"/>
                </a:cubicBezTo>
                <a:cubicBezTo>
                  <a:pt x="85" y="82"/>
                  <a:pt x="86" y="87"/>
                  <a:pt x="86" y="88"/>
                </a:cubicBezTo>
                <a:cubicBezTo>
                  <a:pt x="86" y="89"/>
                  <a:pt x="83" y="88"/>
                  <a:pt x="79" y="87"/>
                </a:cubicBezTo>
                <a:cubicBezTo>
                  <a:pt x="75" y="86"/>
                  <a:pt x="74" y="90"/>
                  <a:pt x="74" y="92"/>
                </a:cubicBezTo>
                <a:cubicBezTo>
                  <a:pt x="74" y="94"/>
                  <a:pt x="69" y="101"/>
                  <a:pt x="68" y="102"/>
                </a:cubicBezTo>
                <a:cubicBezTo>
                  <a:pt x="67" y="103"/>
                  <a:pt x="70" y="104"/>
                  <a:pt x="72" y="105"/>
                </a:cubicBezTo>
                <a:cubicBezTo>
                  <a:pt x="73" y="105"/>
                  <a:pt x="77" y="102"/>
                  <a:pt x="78" y="102"/>
                </a:cubicBezTo>
                <a:cubicBezTo>
                  <a:pt x="79" y="102"/>
                  <a:pt x="81" y="103"/>
                  <a:pt x="82" y="105"/>
                </a:cubicBezTo>
                <a:cubicBezTo>
                  <a:pt x="82" y="99"/>
                  <a:pt x="83" y="100"/>
                  <a:pt x="88" y="96"/>
                </a:cubicBezTo>
                <a:cubicBezTo>
                  <a:pt x="93" y="93"/>
                  <a:pt x="93" y="86"/>
                  <a:pt x="97" y="85"/>
                </a:cubicBezTo>
                <a:cubicBezTo>
                  <a:pt x="102" y="84"/>
                  <a:pt x="104" y="82"/>
                  <a:pt x="110" y="83"/>
                </a:cubicBezTo>
                <a:cubicBezTo>
                  <a:pt x="116" y="84"/>
                  <a:pt x="107" y="88"/>
                  <a:pt x="111" y="90"/>
                </a:cubicBezTo>
                <a:cubicBezTo>
                  <a:pt x="115" y="93"/>
                  <a:pt x="129" y="90"/>
                  <a:pt x="129" y="93"/>
                </a:cubicBezTo>
                <a:cubicBezTo>
                  <a:pt x="130" y="96"/>
                  <a:pt x="114" y="100"/>
                  <a:pt x="114" y="101"/>
                </a:cubicBezTo>
                <a:cubicBezTo>
                  <a:pt x="115" y="103"/>
                  <a:pt x="123" y="105"/>
                  <a:pt x="126" y="107"/>
                </a:cubicBezTo>
                <a:cubicBezTo>
                  <a:pt x="129" y="108"/>
                  <a:pt x="125" y="114"/>
                  <a:pt x="126" y="115"/>
                </a:cubicBezTo>
                <a:cubicBezTo>
                  <a:pt x="128" y="117"/>
                  <a:pt x="132" y="116"/>
                  <a:pt x="135" y="113"/>
                </a:cubicBezTo>
                <a:cubicBezTo>
                  <a:pt x="139" y="111"/>
                  <a:pt x="142" y="111"/>
                  <a:pt x="146" y="108"/>
                </a:cubicBezTo>
                <a:cubicBezTo>
                  <a:pt x="151" y="105"/>
                  <a:pt x="160" y="108"/>
                  <a:pt x="161" y="106"/>
                </a:cubicBezTo>
                <a:cubicBezTo>
                  <a:pt x="162" y="104"/>
                  <a:pt x="159" y="103"/>
                  <a:pt x="150" y="103"/>
                </a:cubicBezTo>
                <a:cubicBezTo>
                  <a:pt x="141" y="104"/>
                  <a:pt x="141" y="96"/>
                  <a:pt x="141" y="94"/>
                </a:cubicBezTo>
                <a:cubicBezTo>
                  <a:pt x="141" y="92"/>
                  <a:pt x="150" y="86"/>
                  <a:pt x="155" y="85"/>
                </a:cubicBezTo>
                <a:cubicBezTo>
                  <a:pt x="160" y="85"/>
                  <a:pt x="164" y="83"/>
                  <a:pt x="169" y="81"/>
                </a:cubicBezTo>
                <a:cubicBezTo>
                  <a:pt x="171" y="80"/>
                  <a:pt x="175" y="79"/>
                  <a:pt x="178" y="78"/>
                </a:cubicBezTo>
                <a:cubicBezTo>
                  <a:pt x="178" y="76"/>
                  <a:pt x="177" y="73"/>
                  <a:pt x="179" y="7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1" name="Freeform 83"/>
          <p:cNvSpPr/>
          <p:nvPr>
            <p:custDataLst>
              <p:tags r:id="rId80"/>
            </p:custDataLst>
          </p:nvPr>
        </p:nvSpPr>
        <p:spPr bwMode="auto">
          <a:xfrm>
            <a:off x="6174104" y="2773045"/>
            <a:ext cx="285115" cy="214630"/>
          </a:xfrm>
          <a:custGeom>
            <a:avLst/>
            <a:gdLst/>
            <a:ahLst/>
            <a:cxnLst>
              <a:cxn ang="0">
                <a:pos x="99" y="38"/>
              </a:cxn>
              <a:cxn ang="0">
                <a:pos x="93" y="32"/>
              </a:cxn>
              <a:cxn ang="0">
                <a:pos x="88" y="25"/>
              </a:cxn>
              <a:cxn ang="0">
                <a:pos x="86" y="17"/>
              </a:cxn>
              <a:cxn ang="0">
                <a:pos x="85" y="9"/>
              </a:cxn>
              <a:cxn ang="0">
                <a:pos x="75" y="6"/>
              </a:cxn>
              <a:cxn ang="0">
                <a:pos x="69" y="6"/>
              </a:cxn>
              <a:cxn ang="0">
                <a:pos x="63" y="3"/>
              </a:cxn>
              <a:cxn ang="0">
                <a:pos x="57" y="1"/>
              </a:cxn>
              <a:cxn ang="0">
                <a:pos x="57" y="0"/>
              </a:cxn>
              <a:cxn ang="0">
                <a:pos x="53" y="2"/>
              </a:cxn>
              <a:cxn ang="0">
                <a:pos x="49" y="6"/>
              </a:cxn>
              <a:cxn ang="0">
                <a:pos x="41" y="7"/>
              </a:cxn>
              <a:cxn ang="0">
                <a:pos x="38" y="13"/>
              </a:cxn>
              <a:cxn ang="0">
                <a:pos x="37" y="17"/>
              </a:cxn>
              <a:cxn ang="0">
                <a:pos x="33" y="20"/>
              </a:cxn>
              <a:cxn ang="0">
                <a:pos x="27" y="26"/>
              </a:cxn>
              <a:cxn ang="0">
                <a:pos x="26" y="31"/>
              </a:cxn>
              <a:cxn ang="0">
                <a:pos x="18" y="33"/>
              </a:cxn>
              <a:cxn ang="0">
                <a:pos x="13" y="36"/>
              </a:cxn>
              <a:cxn ang="0">
                <a:pos x="4" y="35"/>
              </a:cxn>
              <a:cxn ang="0">
                <a:pos x="4" y="36"/>
              </a:cxn>
              <a:cxn ang="0">
                <a:pos x="6" y="45"/>
              </a:cxn>
              <a:cxn ang="0">
                <a:pos x="7" y="55"/>
              </a:cxn>
              <a:cxn ang="0">
                <a:pos x="0" y="60"/>
              </a:cxn>
              <a:cxn ang="0">
                <a:pos x="4" y="66"/>
              </a:cxn>
              <a:cxn ang="0">
                <a:pos x="4" y="72"/>
              </a:cxn>
              <a:cxn ang="0">
                <a:pos x="10" y="71"/>
              </a:cxn>
              <a:cxn ang="0">
                <a:pos x="17" y="67"/>
              </a:cxn>
              <a:cxn ang="0">
                <a:pos x="36" y="69"/>
              </a:cxn>
              <a:cxn ang="0">
                <a:pos x="47" y="71"/>
              </a:cxn>
              <a:cxn ang="0">
                <a:pos x="54" y="72"/>
              </a:cxn>
              <a:cxn ang="0">
                <a:pos x="62" y="72"/>
              </a:cxn>
              <a:cxn ang="0">
                <a:pos x="69" y="75"/>
              </a:cxn>
              <a:cxn ang="0">
                <a:pos x="79" y="75"/>
              </a:cxn>
              <a:cxn ang="0">
                <a:pos x="81" y="72"/>
              </a:cxn>
              <a:cxn ang="0">
                <a:pos x="88" y="64"/>
              </a:cxn>
              <a:cxn ang="0">
                <a:pos x="95" y="63"/>
              </a:cxn>
              <a:cxn ang="0">
                <a:pos x="94" y="58"/>
              </a:cxn>
              <a:cxn ang="0">
                <a:pos x="92" y="48"/>
              </a:cxn>
              <a:cxn ang="0">
                <a:pos x="100" y="49"/>
              </a:cxn>
              <a:cxn ang="0">
                <a:pos x="106" y="44"/>
              </a:cxn>
              <a:cxn ang="0">
                <a:pos x="99" y="38"/>
              </a:cxn>
            </a:cxnLst>
            <a:rect l="0" t="0" r="r" b="b"/>
            <a:pathLst>
              <a:path w="106" h="77">
                <a:moveTo>
                  <a:pt x="99" y="38"/>
                </a:moveTo>
                <a:cubicBezTo>
                  <a:pt x="97" y="37"/>
                  <a:pt x="96" y="33"/>
                  <a:pt x="93" y="32"/>
                </a:cubicBezTo>
                <a:cubicBezTo>
                  <a:pt x="90" y="30"/>
                  <a:pt x="90" y="26"/>
                  <a:pt x="88" y="25"/>
                </a:cubicBezTo>
                <a:cubicBezTo>
                  <a:pt x="85" y="23"/>
                  <a:pt x="87" y="19"/>
                  <a:pt x="86" y="17"/>
                </a:cubicBezTo>
                <a:cubicBezTo>
                  <a:pt x="86" y="14"/>
                  <a:pt x="87" y="10"/>
                  <a:pt x="85" y="9"/>
                </a:cubicBezTo>
                <a:cubicBezTo>
                  <a:pt x="84" y="8"/>
                  <a:pt x="78" y="5"/>
                  <a:pt x="75" y="6"/>
                </a:cubicBezTo>
                <a:cubicBezTo>
                  <a:pt x="72" y="7"/>
                  <a:pt x="70" y="8"/>
                  <a:pt x="69" y="6"/>
                </a:cubicBezTo>
                <a:cubicBezTo>
                  <a:pt x="68" y="4"/>
                  <a:pt x="66" y="2"/>
                  <a:pt x="63" y="3"/>
                </a:cubicBezTo>
                <a:cubicBezTo>
                  <a:pt x="60" y="4"/>
                  <a:pt x="59" y="3"/>
                  <a:pt x="57" y="1"/>
                </a:cubicBezTo>
                <a:cubicBezTo>
                  <a:pt x="57" y="1"/>
                  <a:pt x="57" y="1"/>
                  <a:pt x="57" y="0"/>
                </a:cubicBezTo>
                <a:cubicBezTo>
                  <a:pt x="55" y="1"/>
                  <a:pt x="54" y="1"/>
                  <a:pt x="53" y="2"/>
                </a:cubicBezTo>
                <a:cubicBezTo>
                  <a:pt x="51" y="3"/>
                  <a:pt x="51" y="6"/>
                  <a:pt x="49" y="6"/>
                </a:cubicBezTo>
                <a:cubicBezTo>
                  <a:pt x="46" y="6"/>
                  <a:pt x="44" y="5"/>
                  <a:pt x="41" y="7"/>
                </a:cubicBezTo>
                <a:cubicBezTo>
                  <a:pt x="38" y="9"/>
                  <a:pt x="38" y="11"/>
                  <a:pt x="38" y="13"/>
                </a:cubicBezTo>
                <a:cubicBezTo>
                  <a:pt x="38" y="15"/>
                  <a:pt x="39" y="17"/>
                  <a:pt x="37" y="17"/>
                </a:cubicBezTo>
                <a:cubicBezTo>
                  <a:pt x="35" y="17"/>
                  <a:pt x="35" y="20"/>
                  <a:pt x="33" y="20"/>
                </a:cubicBezTo>
                <a:cubicBezTo>
                  <a:pt x="31" y="21"/>
                  <a:pt x="28" y="24"/>
                  <a:pt x="27" y="26"/>
                </a:cubicBezTo>
                <a:cubicBezTo>
                  <a:pt x="27" y="27"/>
                  <a:pt x="27" y="31"/>
                  <a:pt x="26" y="31"/>
                </a:cubicBezTo>
                <a:cubicBezTo>
                  <a:pt x="24" y="31"/>
                  <a:pt x="20" y="32"/>
                  <a:pt x="18" y="33"/>
                </a:cubicBezTo>
                <a:cubicBezTo>
                  <a:pt x="17" y="35"/>
                  <a:pt x="15" y="37"/>
                  <a:pt x="13" y="36"/>
                </a:cubicBezTo>
                <a:cubicBezTo>
                  <a:pt x="11" y="36"/>
                  <a:pt x="8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40"/>
                  <a:pt x="4" y="43"/>
                  <a:pt x="6" y="45"/>
                </a:cubicBezTo>
                <a:cubicBezTo>
                  <a:pt x="8" y="47"/>
                  <a:pt x="9" y="54"/>
                  <a:pt x="7" y="55"/>
                </a:cubicBezTo>
                <a:cubicBezTo>
                  <a:pt x="4" y="56"/>
                  <a:pt x="0" y="59"/>
                  <a:pt x="0" y="60"/>
                </a:cubicBezTo>
                <a:cubicBezTo>
                  <a:pt x="0" y="62"/>
                  <a:pt x="5" y="64"/>
                  <a:pt x="4" y="66"/>
                </a:cubicBezTo>
                <a:cubicBezTo>
                  <a:pt x="3" y="67"/>
                  <a:pt x="3" y="70"/>
                  <a:pt x="4" y="72"/>
                </a:cubicBezTo>
                <a:cubicBezTo>
                  <a:pt x="6" y="72"/>
                  <a:pt x="8" y="73"/>
                  <a:pt x="10" y="71"/>
                </a:cubicBezTo>
                <a:cubicBezTo>
                  <a:pt x="12" y="69"/>
                  <a:pt x="13" y="67"/>
                  <a:pt x="17" y="67"/>
                </a:cubicBezTo>
                <a:cubicBezTo>
                  <a:pt x="21" y="67"/>
                  <a:pt x="34" y="67"/>
                  <a:pt x="36" y="69"/>
                </a:cubicBezTo>
                <a:cubicBezTo>
                  <a:pt x="38" y="71"/>
                  <a:pt x="44" y="69"/>
                  <a:pt x="47" y="71"/>
                </a:cubicBezTo>
                <a:cubicBezTo>
                  <a:pt x="50" y="72"/>
                  <a:pt x="54" y="73"/>
                  <a:pt x="54" y="72"/>
                </a:cubicBezTo>
                <a:cubicBezTo>
                  <a:pt x="55" y="70"/>
                  <a:pt x="59" y="74"/>
                  <a:pt x="62" y="72"/>
                </a:cubicBezTo>
                <a:cubicBezTo>
                  <a:pt x="65" y="71"/>
                  <a:pt x="67" y="76"/>
                  <a:pt x="69" y="75"/>
                </a:cubicBezTo>
                <a:cubicBezTo>
                  <a:pt x="71" y="74"/>
                  <a:pt x="78" y="74"/>
                  <a:pt x="79" y="75"/>
                </a:cubicBezTo>
                <a:cubicBezTo>
                  <a:pt x="81" y="77"/>
                  <a:pt x="81" y="74"/>
                  <a:pt x="81" y="72"/>
                </a:cubicBezTo>
                <a:cubicBezTo>
                  <a:pt x="81" y="70"/>
                  <a:pt x="88" y="64"/>
                  <a:pt x="88" y="64"/>
                </a:cubicBezTo>
                <a:cubicBezTo>
                  <a:pt x="88" y="64"/>
                  <a:pt x="93" y="64"/>
                  <a:pt x="95" y="63"/>
                </a:cubicBezTo>
                <a:cubicBezTo>
                  <a:pt x="95" y="62"/>
                  <a:pt x="94" y="60"/>
                  <a:pt x="94" y="58"/>
                </a:cubicBezTo>
                <a:cubicBezTo>
                  <a:pt x="92" y="53"/>
                  <a:pt x="90" y="49"/>
                  <a:pt x="92" y="48"/>
                </a:cubicBezTo>
                <a:cubicBezTo>
                  <a:pt x="93" y="46"/>
                  <a:pt x="98" y="50"/>
                  <a:pt x="100" y="49"/>
                </a:cubicBezTo>
                <a:cubicBezTo>
                  <a:pt x="102" y="48"/>
                  <a:pt x="106" y="46"/>
                  <a:pt x="106" y="44"/>
                </a:cubicBezTo>
                <a:cubicBezTo>
                  <a:pt x="105" y="41"/>
                  <a:pt x="101" y="38"/>
                  <a:pt x="99" y="38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2" name="Freeform 84"/>
          <p:cNvSpPr/>
          <p:nvPr>
            <p:custDataLst>
              <p:tags r:id="rId81"/>
            </p:custDataLst>
          </p:nvPr>
        </p:nvSpPr>
        <p:spPr bwMode="auto">
          <a:xfrm>
            <a:off x="6102985" y="2688590"/>
            <a:ext cx="224790" cy="109855"/>
          </a:xfrm>
          <a:custGeom>
            <a:avLst/>
            <a:gdLst/>
            <a:ahLst/>
            <a:cxnLst>
              <a:cxn ang="0">
                <a:pos x="29" y="27"/>
              </a:cxn>
              <a:cxn ang="0">
                <a:pos x="43" y="27"/>
              </a:cxn>
              <a:cxn ang="0">
                <a:pos x="49" y="30"/>
              </a:cxn>
              <a:cxn ang="0">
                <a:pos x="60" y="36"/>
              </a:cxn>
              <a:cxn ang="0">
                <a:pos x="66" y="39"/>
              </a:cxn>
              <a:cxn ang="0">
                <a:pos x="68" y="37"/>
              </a:cxn>
              <a:cxn ang="0">
                <a:pos x="76" y="36"/>
              </a:cxn>
              <a:cxn ang="0">
                <a:pos x="80" y="32"/>
              </a:cxn>
              <a:cxn ang="0">
                <a:pos x="84" y="30"/>
              </a:cxn>
              <a:cxn ang="0">
                <a:pos x="81" y="24"/>
              </a:cxn>
              <a:cxn ang="0">
                <a:pos x="78" y="17"/>
              </a:cxn>
              <a:cxn ang="0">
                <a:pos x="76" y="11"/>
              </a:cxn>
              <a:cxn ang="0">
                <a:pos x="74" y="8"/>
              </a:cxn>
              <a:cxn ang="0">
                <a:pos x="64" y="7"/>
              </a:cxn>
              <a:cxn ang="0">
                <a:pos x="52" y="1"/>
              </a:cxn>
              <a:cxn ang="0">
                <a:pos x="40" y="1"/>
              </a:cxn>
              <a:cxn ang="0">
                <a:pos x="39" y="12"/>
              </a:cxn>
              <a:cxn ang="0">
                <a:pos x="30" y="16"/>
              </a:cxn>
              <a:cxn ang="0">
                <a:pos x="20" y="5"/>
              </a:cxn>
              <a:cxn ang="0">
                <a:pos x="9" y="10"/>
              </a:cxn>
              <a:cxn ang="0">
                <a:pos x="5" y="19"/>
              </a:cxn>
              <a:cxn ang="0">
                <a:pos x="3" y="29"/>
              </a:cxn>
              <a:cxn ang="0">
                <a:pos x="3" y="30"/>
              </a:cxn>
              <a:cxn ang="0">
                <a:pos x="12" y="27"/>
              </a:cxn>
              <a:cxn ang="0">
                <a:pos x="29" y="27"/>
              </a:cxn>
            </a:cxnLst>
            <a:rect l="0" t="0" r="r" b="b"/>
            <a:pathLst>
              <a:path w="84" h="39">
                <a:moveTo>
                  <a:pt x="29" y="27"/>
                </a:moveTo>
                <a:cubicBezTo>
                  <a:pt x="32" y="27"/>
                  <a:pt x="39" y="29"/>
                  <a:pt x="43" y="27"/>
                </a:cubicBezTo>
                <a:cubicBezTo>
                  <a:pt x="47" y="26"/>
                  <a:pt x="47" y="31"/>
                  <a:pt x="49" y="30"/>
                </a:cubicBezTo>
                <a:cubicBezTo>
                  <a:pt x="52" y="29"/>
                  <a:pt x="57" y="33"/>
                  <a:pt x="60" y="36"/>
                </a:cubicBezTo>
                <a:cubicBezTo>
                  <a:pt x="62" y="37"/>
                  <a:pt x="64" y="38"/>
                  <a:pt x="66" y="39"/>
                </a:cubicBezTo>
                <a:cubicBezTo>
                  <a:pt x="66" y="38"/>
                  <a:pt x="67" y="38"/>
                  <a:pt x="68" y="37"/>
                </a:cubicBezTo>
                <a:cubicBezTo>
                  <a:pt x="71" y="35"/>
                  <a:pt x="73" y="36"/>
                  <a:pt x="76" y="36"/>
                </a:cubicBezTo>
                <a:cubicBezTo>
                  <a:pt x="78" y="36"/>
                  <a:pt x="78" y="33"/>
                  <a:pt x="80" y="32"/>
                </a:cubicBezTo>
                <a:cubicBezTo>
                  <a:pt x="81" y="31"/>
                  <a:pt x="82" y="31"/>
                  <a:pt x="84" y="30"/>
                </a:cubicBezTo>
                <a:cubicBezTo>
                  <a:pt x="83" y="29"/>
                  <a:pt x="83" y="25"/>
                  <a:pt x="81" y="24"/>
                </a:cubicBezTo>
                <a:cubicBezTo>
                  <a:pt x="79" y="22"/>
                  <a:pt x="77" y="19"/>
                  <a:pt x="78" y="17"/>
                </a:cubicBezTo>
                <a:cubicBezTo>
                  <a:pt x="78" y="15"/>
                  <a:pt x="78" y="13"/>
                  <a:pt x="76" y="11"/>
                </a:cubicBezTo>
                <a:cubicBezTo>
                  <a:pt x="75" y="10"/>
                  <a:pt x="75" y="9"/>
                  <a:pt x="74" y="8"/>
                </a:cubicBezTo>
                <a:cubicBezTo>
                  <a:pt x="70" y="7"/>
                  <a:pt x="65" y="7"/>
                  <a:pt x="64" y="7"/>
                </a:cubicBezTo>
                <a:cubicBezTo>
                  <a:pt x="62" y="8"/>
                  <a:pt x="54" y="2"/>
                  <a:pt x="52" y="1"/>
                </a:cubicBezTo>
                <a:cubicBezTo>
                  <a:pt x="51" y="0"/>
                  <a:pt x="46" y="0"/>
                  <a:pt x="40" y="1"/>
                </a:cubicBezTo>
                <a:cubicBezTo>
                  <a:pt x="37" y="4"/>
                  <a:pt x="39" y="7"/>
                  <a:pt x="39" y="12"/>
                </a:cubicBezTo>
                <a:cubicBezTo>
                  <a:pt x="39" y="17"/>
                  <a:pt x="33" y="16"/>
                  <a:pt x="30" y="16"/>
                </a:cubicBezTo>
                <a:cubicBezTo>
                  <a:pt x="27" y="16"/>
                  <a:pt x="22" y="7"/>
                  <a:pt x="20" y="5"/>
                </a:cubicBezTo>
                <a:cubicBezTo>
                  <a:pt x="18" y="2"/>
                  <a:pt x="13" y="7"/>
                  <a:pt x="9" y="10"/>
                </a:cubicBezTo>
                <a:cubicBezTo>
                  <a:pt x="5" y="12"/>
                  <a:pt x="7" y="16"/>
                  <a:pt x="5" y="19"/>
                </a:cubicBezTo>
                <a:cubicBezTo>
                  <a:pt x="2" y="21"/>
                  <a:pt x="0" y="24"/>
                  <a:pt x="3" y="29"/>
                </a:cubicBezTo>
                <a:cubicBezTo>
                  <a:pt x="3" y="29"/>
                  <a:pt x="3" y="30"/>
                  <a:pt x="3" y="30"/>
                </a:cubicBezTo>
                <a:cubicBezTo>
                  <a:pt x="7" y="30"/>
                  <a:pt x="10" y="29"/>
                  <a:pt x="12" y="27"/>
                </a:cubicBezTo>
                <a:cubicBezTo>
                  <a:pt x="16" y="25"/>
                  <a:pt x="25" y="27"/>
                  <a:pt x="29" y="2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3" name="Freeform 85"/>
          <p:cNvSpPr/>
          <p:nvPr>
            <p:custDataLst>
              <p:tags r:id="rId82"/>
            </p:custDataLst>
          </p:nvPr>
        </p:nvSpPr>
        <p:spPr bwMode="auto">
          <a:xfrm>
            <a:off x="6102985" y="2759075"/>
            <a:ext cx="175895" cy="116840"/>
          </a:xfrm>
          <a:custGeom>
            <a:avLst/>
            <a:gdLst/>
            <a:ahLst/>
            <a:cxnLst>
              <a:cxn ang="0">
                <a:pos x="10" y="21"/>
              </a:cxn>
              <a:cxn ang="0">
                <a:pos x="16" y="23"/>
              </a:cxn>
              <a:cxn ang="0">
                <a:pos x="23" y="27"/>
              </a:cxn>
              <a:cxn ang="0">
                <a:pos x="23" y="35"/>
              </a:cxn>
              <a:cxn ang="0">
                <a:pos x="31" y="40"/>
              </a:cxn>
              <a:cxn ang="0">
                <a:pos x="40" y="41"/>
              </a:cxn>
              <a:cxn ang="0">
                <a:pos x="45" y="38"/>
              </a:cxn>
              <a:cxn ang="0">
                <a:pos x="53" y="36"/>
              </a:cxn>
              <a:cxn ang="0">
                <a:pos x="54" y="31"/>
              </a:cxn>
              <a:cxn ang="0">
                <a:pos x="60" y="25"/>
              </a:cxn>
              <a:cxn ang="0">
                <a:pos x="64" y="22"/>
              </a:cxn>
              <a:cxn ang="0">
                <a:pos x="65" y="18"/>
              </a:cxn>
              <a:cxn ang="0">
                <a:pos x="66" y="14"/>
              </a:cxn>
              <a:cxn ang="0">
                <a:pos x="60" y="11"/>
              </a:cxn>
              <a:cxn ang="0">
                <a:pos x="49" y="5"/>
              </a:cxn>
              <a:cxn ang="0">
                <a:pos x="43" y="2"/>
              </a:cxn>
              <a:cxn ang="0">
                <a:pos x="29" y="2"/>
              </a:cxn>
              <a:cxn ang="0">
                <a:pos x="12" y="2"/>
              </a:cxn>
              <a:cxn ang="0">
                <a:pos x="3" y="5"/>
              </a:cxn>
              <a:cxn ang="0">
                <a:pos x="2" y="17"/>
              </a:cxn>
              <a:cxn ang="0">
                <a:pos x="3" y="20"/>
              </a:cxn>
              <a:cxn ang="0">
                <a:pos x="10" y="21"/>
              </a:cxn>
            </a:cxnLst>
            <a:rect l="0" t="0" r="r" b="b"/>
            <a:pathLst>
              <a:path w="66" h="42">
                <a:moveTo>
                  <a:pt x="10" y="21"/>
                </a:moveTo>
                <a:cubicBezTo>
                  <a:pt x="11" y="23"/>
                  <a:pt x="15" y="24"/>
                  <a:pt x="16" y="23"/>
                </a:cubicBezTo>
                <a:cubicBezTo>
                  <a:pt x="18" y="23"/>
                  <a:pt x="23" y="25"/>
                  <a:pt x="23" y="27"/>
                </a:cubicBezTo>
                <a:cubicBezTo>
                  <a:pt x="23" y="29"/>
                  <a:pt x="21" y="35"/>
                  <a:pt x="23" y="35"/>
                </a:cubicBezTo>
                <a:cubicBezTo>
                  <a:pt x="24" y="35"/>
                  <a:pt x="31" y="37"/>
                  <a:pt x="31" y="40"/>
                </a:cubicBezTo>
                <a:cubicBezTo>
                  <a:pt x="35" y="40"/>
                  <a:pt x="38" y="41"/>
                  <a:pt x="40" y="41"/>
                </a:cubicBezTo>
                <a:cubicBezTo>
                  <a:pt x="42" y="42"/>
                  <a:pt x="44" y="40"/>
                  <a:pt x="45" y="38"/>
                </a:cubicBezTo>
                <a:cubicBezTo>
                  <a:pt x="47" y="37"/>
                  <a:pt x="51" y="36"/>
                  <a:pt x="53" y="36"/>
                </a:cubicBezTo>
                <a:cubicBezTo>
                  <a:pt x="54" y="36"/>
                  <a:pt x="54" y="32"/>
                  <a:pt x="54" y="31"/>
                </a:cubicBezTo>
                <a:cubicBezTo>
                  <a:pt x="55" y="29"/>
                  <a:pt x="58" y="26"/>
                  <a:pt x="60" y="25"/>
                </a:cubicBezTo>
                <a:cubicBezTo>
                  <a:pt x="62" y="25"/>
                  <a:pt x="62" y="22"/>
                  <a:pt x="64" y="22"/>
                </a:cubicBezTo>
                <a:cubicBezTo>
                  <a:pt x="66" y="22"/>
                  <a:pt x="65" y="20"/>
                  <a:pt x="65" y="18"/>
                </a:cubicBezTo>
                <a:cubicBezTo>
                  <a:pt x="65" y="17"/>
                  <a:pt x="65" y="16"/>
                  <a:pt x="66" y="14"/>
                </a:cubicBezTo>
                <a:cubicBezTo>
                  <a:pt x="64" y="13"/>
                  <a:pt x="62" y="12"/>
                  <a:pt x="60" y="11"/>
                </a:cubicBezTo>
                <a:cubicBezTo>
                  <a:pt x="57" y="8"/>
                  <a:pt x="52" y="4"/>
                  <a:pt x="49" y="5"/>
                </a:cubicBezTo>
                <a:cubicBezTo>
                  <a:pt x="47" y="6"/>
                  <a:pt x="47" y="1"/>
                  <a:pt x="43" y="2"/>
                </a:cubicBezTo>
                <a:cubicBezTo>
                  <a:pt x="39" y="4"/>
                  <a:pt x="32" y="2"/>
                  <a:pt x="29" y="2"/>
                </a:cubicBezTo>
                <a:cubicBezTo>
                  <a:pt x="25" y="2"/>
                  <a:pt x="16" y="0"/>
                  <a:pt x="12" y="2"/>
                </a:cubicBezTo>
                <a:cubicBezTo>
                  <a:pt x="10" y="4"/>
                  <a:pt x="7" y="5"/>
                  <a:pt x="3" y="5"/>
                </a:cubicBezTo>
                <a:cubicBezTo>
                  <a:pt x="6" y="9"/>
                  <a:pt x="5" y="14"/>
                  <a:pt x="2" y="17"/>
                </a:cubicBezTo>
                <a:cubicBezTo>
                  <a:pt x="0" y="19"/>
                  <a:pt x="1" y="19"/>
                  <a:pt x="3" y="20"/>
                </a:cubicBezTo>
                <a:cubicBezTo>
                  <a:pt x="5" y="20"/>
                  <a:pt x="9" y="19"/>
                  <a:pt x="10" y="2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4" name="Freeform 86"/>
          <p:cNvSpPr/>
          <p:nvPr>
            <p:custDataLst>
              <p:tags r:id="rId83"/>
            </p:custDataLst>
          </p:nvPr>
        </p:nvSpPr>
        <p:spPr bwMode="auto">
          <a:xfrm>
            <a:off x="5671185" y="3136900"/>
            <a:ext cx="135890" cy="81915"/>
          </a:xfrm>
          <a:custGeom>
            <a:avLst/>
            <a:gdLst/>
            <a:ahLst/>
            <a:cxnLst>
              <a:cxn ang="0">
                <a:pos x="46" y="12"/>
              </a:cxn>
              <a:cxn ang="0">
                <a:pos x="40" y="9"/>
              </a:cxn>
              <a:cxn ang="0">
                <a:pos x="40" y="4"/>
              </a:cxn>
              <a:cxn ang="0">
                <a:pos x="33" y="1"/>
              </a:cxn>
              <a:cxn ang="0">
                <a:pos x="26" y="2"/>
              </a:cxn>
              <a:cxn ang="0">
                <a:pos x="16" y="2"/>
              </a:cxn>
              <a:cxn ang="0">
                <a:pos x="15" y="4"/>
              </a:cxn>
              <a:cxn ang="0">
                <a:pos x="9" y="8"/>
              </a:cxn>
              <a:cxn ang="0">
                <a:pos x="2" y="17"/>
              </a:cxn>
              <a:cxn ang="0">
                <a:pos x="3" y="21"/>
              </a:cxn>
              <a:cxn ang="0">
                <a:pos x="8" y="22"/>
              </a:cxn>
              <a:cxn ang="0">
                <a:pos x="10" y="27"/>
              </a:cxn>
              <a:cxn ang="0">
                <a:pos x="10" y="27"/>
              </a:cxn>
              <a:cxn ang="0">
                <a:pos x="20" y="27"/>
              </a:cxn>
              <a:cxn ang="0">
                <a:pos x="25" y="19"/>
              </a:cxn>
              <a:cxn ang="0">
                <a:pos x="32" y="26"/>
              </a:cxn>
              <a:cxn ang="0">
                <a:pos x="35" y="22"/>
              </a:cxn>
              <a:cxn ang="0">
                <a:pos x="39" y="20"/>
              </a:cxn>
              <a:cxn ang="0">
                <a:pos x="44" y="19"/>
              </a:cxn>
              <a:cxn ang="0">
                <a:pos x="47" y="17"/>
              </a:cxn>
              <a:cxn ang="0">
                <a:pos x="49" y="15"/>
              </a:cxn>
              <a:cxn ang="0">
                <a:pos x="51" y="12"/>
              </a:cxn>
              <a:cxn ang="0">
                <a:pos x="46" y="12"/>
              </a:cxn>
            </a:cxnLst>
            <a:rect l="0" t="0" r="r" b="b"/>
            <a:pathLst>
              <a:path w="51" h="29">
                <a:moveTo>
                  <a:pt x="46" y="12"/>
                </a:moveTo>
                <a:cubicBezTo>
                  <a:pt x="43" y="13"/>
                  <a:pt x="40" y="10"/>
                  <a:pt x="40" y="9"/>
                </a:cubicBezTo>
                <a:cubicBezTo>
                  <a:pt x="40" y="8"/>
                  <a:pt x="39" y="6"/>
                  <a:pt x="40" y="4"/>
                </a:cubicBezTo>
                <a:cubicBezTo>
                  <a:pt x="38" y="3"/>
                  <a:pt x="35" y="2"/>
                  <a:pt x="33" y="1"/>
                </a:cubicBezTo>
                <a:cubicBezTo>
                  <a:pt x="30" y="0"/>
                  <a:pt x="28" y="0"/>
                  <a:pt x="26" y="2"/>
                </a:cubicBezTo>
                <a:cubicBezTo>
                  <a:pt x="24" y="2"/>
                  <a:pt x="19" y="2"/>
                  <a:pt x="16" y="2"/>
                </a:cubicBezTo>
                <a:cubicBezTo>
                  <a:pt x="16" y="3"/>
                  <a:pt x="15" y="4"/>
                  <a:pt x="15" y="4"/>
                </a:cubicBezTo>
                <a:cubicBezTo>
                  <a:pt x="12" y="4"/>
                  <a:pt x="9" y="6"/>
                  <a:pt x="9" y="8"/>
                </a:cubicBezTo>
                <a:cubicBezTo>
                  <a:pt x="8" y="11"/>
                  <a:pt x="3" y="13"/>
                  <a:pt x="2" y="17"/>
                </a:cubicBezTo>
                <a:cubicBezTo>
                  <a:pt x="0" y="22"/>
                  <a:pt x="1" y="24"/>
                  <a:pt x="3" y="21"/>
                </a:cubicBezTo>
                <a:cubicBezTo>
                  <a:pt x="5" y="18"/>
                  <a:pt x="8" y="19"/>
                  <a:pt x="8" y="22"/>
                </a:cubicBezTo>
                <a:cubicBezTo>
                  <a:pt x="8" y="24"/>
                  <a:pt x="11" y="24"/>
                  <a:pt x="10" y="27"/>
                </a:cubicBezTo>
                <a:cubicBezTo>
                  <a:pt x="10" y="27"/>
                  <a:pt x="10" y="27"/>
                  <a:pt x="10" y="27"/>
                </a:cubicBezTo>
                <a:cubicBezTo>
                  <a:pt x="13" y="27"/>
                  <a:pt x="18" y="27"/>
                  <a:pt x="20" y="27"/>
                </a:cubicBezTo>
                <a:cubicBezTo>
                  <a:pt x="22" y="27"/>
                  <a:pt x="24" y="19"/>
                  <a:pt x="25" y="19"/>
                </a:cubicBezTo>
                <a:cubicBezTo>
                  <a:pt x="26" y="18"/>
                  <a:pt x="29" y="24"/>
                  <a:pt x="32" y="26"/>
                </a:cubicBezTo>
                <a:cubicBezTo>
                  <a:pt x="34" y="29"/>
                  <a:pt x="35" y="24"/>
                  <a:pt x="35" y="22"/>
                </a:cubicBezTo>
                <a:cubicBezTo>
                  <a:pt x="35" y="20"/>
                  <a:pt x="37" y="20"/>
                  <a:pt x="39" y="20"/>
                </a:cubicBezTo>
                <a:cubicBezTo>
                  <a:pt x="40" y="20"/>
                  <a:pt x="44" y="21"/>
                  <a:pt x="44" y="19"/>
                </a:cubicBezTo>
                <a:cubicBezTo>
                  <a:pt x="44" y="16"/>
                  <a:pt x="46" y="17"/>
                  <a:pt x="47" y="17"/>
                </a:cubicBezTo>
                <a:cubicBezTo>
                  <a:pt x="49" y="17"/>
                  <a:pt x="49" y="15"/>
                  <a:pt x="49" y="15"/>
                </a:cubicBezTo>
                <a:cubicBezTo>
                  <a:pt x="51" y="12"/>
                  <a:pt x="51" y="12"/>
                  <a:pt x="51" y="12"/>
                </a:cubicBezTo>
                <a:cubicBezTo>
                  <a:pt x="49" y="12"/>
                  <a:pt x="47" y="11"/>
                  <a:pt x="46" y="12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5" name="Freeform 87"/>
          <p:cNvSpPr/>
          <p:nvPr>
            <p:custDataLst>
              <p:tags r:id="rId84"/>
            </p:custDataLst>
          </p:nvPr>
        </p:nvSpPr>
        <p:spPr bwMode="auto">
          <a:xfrm>
            <a:off x="5668645" y="2835910"/>
            <a:ext cx="269240" cy="321945"/>
          </a:xfrm>
          <a:custGeom>
            <a:avLst/>
            <a:gdLst/>
            <a:ahLst/>
            <a:cxnLst>
              <a:cxn ang="0">
                <a:pos x="13" y="29"/>
              </a:cxn>
              <a:cxn ang="0">
                <a:pos x="7" y="35"/>
              </a:cxn>
              <a:cxn ang="0">
                <a:pos x="11" y="41"/>
              </a:cxn>
              <a:cxn ang="0">
                <a:pos x="9" y="44"/>
              </a:cxn>
              <a:cxn ang="0">
                <a:pos x="2" y="47"/>
              </a:cxn>
              <a:cxn ang="0">
                <a:pos x="2" y="53"/>
              </a:cxn>
              <a:cxn ang="0">
                <a:pos x="0" y="62"/>
              </a:cxn>
              <a:cxn ang="0">
                <a:pos x="3" y="69"/>
              </a:cxn>
              <a:cxn ang="0">
                <a:pos x="1" y="73"/>
              </a:cxn>
              <a:cxn ang="0">
                <a:pos x="5" y="82"/>
              </a:cxn>
              <a:cxn ang="0">
                <a:pos x="7" y="84"/>
              </a:cxn>
              <a:cxn ang="0">
                <a:pos x="14" y="87"/>
              </a:cxn>
              <a:cxn ang="0">
                <a:pos x="20" y="89"/>
              </a:cxn>
              <a:cxn ang="0">
                <a:pos x="23" y="93"/>
              </a:cxn>
              <a:cxn ang="0">
                <a:pos x="18" y="102"/>
              </a:cxn>
              <a:cxn ang="0">
                <a:pos x="17" y="109"/>
              </a:cxn>
              <a:cxn ang="0">
                <a:pos x="27" y="109"/>
              </a:cxn>
              <a:cxn ang="0">
                <a:pos x="34" y="108"/>
              </a:cxn>
              <a:cxn ang="0">
                <a:pos x="41" y="111"/>
              </a:cxn>
              <a:cxn ang="0">
                <a:pos x="42" y="110"/>
              </a:cxn>
              <a:cxn ang="0">
                <a:pos x="49" y="112"/>
              </a:cxn>
              <a:cxn ang="0">
                <a:pos x="55" y="111"/>
              </a:cxn>
              <a:cxn ang="0">
                <a:pos x="62" y="110"/>
              </a:cxn>
              <a:cxn ang="0">
                <a:pos x="73" y="108"/>
              </a:cxn>
              <a:cxn ang="0">
                <a:pos x="78" y="105"/>
              </a:cxn>
              <a:cxn ang="0">
                <a:pos x="82" y="98"/>
              </a:cxn>
              <a:cxn ang="0">
                <a:pos x="89" y="93"/>
              </a:cxn>
              <a:cxn ang="0">
                <a:pos x="77" y="84"/>
              </a:cxn>
              <a:cxn ang="0">
                <a:pos x="73" y="74"/>
              </a:cxn>
              <a:cxn ang="0">
                <a:pos x="72" y="68"/>
              </a:cxn>
              <a:cxn ang="0">
                <a:pos x="84" y="64"/>
              </a:cxn>
              <a:cxn ang="0">
                <a:pos x="93" y="60"/>
              </a:cxn>
              <a:cxn ang="0">
                <a:pos x="99" y="59"/>
              </a:cxn>
              <a:cxn ang="0">
                <a:pos x="100" y="53"/>
              </a:cxn>
              <a:cxn ang="0">
                <a:pos x="97" y="44"/>
              </a:cxn>
              <a:cxn ang="0">
                <a:pos x="95" y="38"/>
              </a:cxn>
              <a:cxn ang="0">
                <a:pos x="93" y="33"/>
              </a:cxn>
              <a:cxn ang="0">
                <a:pos x="92" y="28"/>
              </a:cxn>
              <a:cxn ang="0">
                <a:pos x="92" y="16"/>
              </a:cxn>
              <a:cxn ang="0">
                <a:pos x="92" y="15"/>
              </a:cxn>
              <a:cxn ang="0">
                <a:pos x="91" y="14"/>
              </a:cxn>
              <a:cxn ang="0">
                <a:pos x="85" y="10"/>
              </a:cxn>
              <a:cxn ang="0">
                <a:pos x="86" y="3"/>
              </a:cxn>
              <a:cxn ang="0">
                <a:pos x="76" y="6"/>
              </a:cxn>
              <a:cxn ang="0">
                <a:pos x="63" y="13"/>
              </a:cxn>
              <a:cxn ang="0">
                <a:pos x="57" y="9"/>
              </a:cxn>
              <a:cxn ang="0">
                <a:pos x="53" y="7"/>
              </a:cxn>
              <a:cxn ang="0">
                <a:pos x="45" y="3"/>
              </a:cxn>
              <a:cxn ang="0">
                <a:pos x="44" y="0"/>
              </a:cxn>
              <a:cxn ang="0">
                <a:pos x="40" y="1"/>
              </a:cxn>
              <a:cxn ang="0">
                <a:pos x="30" y="0"/>
              </a:cxn>
              <a:cxn ang="0">
                <a:pos x="32" y="5"/>
              </a:cxn>
              <a:cxn ang="0">
                <a:pos x="35" y="15"/>
              </a:cxn>
              <a:cxn ang="0">
                <a:pos x="30" y="19"/>
              </a:cxn>
              <a:cxn ang="0">
                <a:pos x="22" y="18"/>
              </a:cxn>
              <a:cxn ang="0">
                <a:pos x="13" y="19"/>
              </a:cxn>
              <a:cxn ang="0">
                <a:pos x="13" y="22"/>
              </a:cxn>
              <a:cxn ang="0">
                <a:pos x="13" y="29"/>
              </a:cxn>
            </a:cxnLst>
            <a:rect l="0" t="0" r="r" b="b"/>
            <a:pathLst>
              <a:path w="101" h="114">
                <a:moveTo>
                  <a:pt x="13" y="29"/>
                </a:moveTo>
                <a:cubicBezTo>
                  <a:pt x="10" y="33"/>
                  <a:pt x="7" y="34"/>
                  <a:pt x="7" y="35"/>
                </a:cubicBezTo>
                <a:cubicBezTo>
                  <a:pt x="8" y="36"/>
                  <a:pt x="12" y="39"/>
                  <a:pt x="11" y="41"/>
                </a:cubicBezTo>
                <a:cubicBezTo>
                  <a:pt x="10" y="42"/>
                  <a:pt x="9" y="41"/>
                  <a:pt x="9" y="44"/>
                </a:cubicBezTo>
                <a:cubicBezTo>
                  <a:pt x="9" y="47"/>
                  <a:pt x="4" y="47"/>
                  <a:pt x="2" y="47"/>
                </a:cubicBezTo>
                <a:cubicBezTo>
                  <a:pt x="1" y="47"/>
                  <a:pt x="3" y="50"/>
                  <a:pt x="2" y="53"/>
                </a:cubicBezTo>
                <a:cubicBezTo>
                  <a:pt x="1" y="55"/>
                  <a:pt x="1" y="60"/>
                  <a:pt x="0" y="62"/>
                </a:cubicBezTo>
                <a:cubicBezTo>
                  <a:pt x="0" y="64"/>
                  <a:pt x="4" y="67"/>
                  <a:pt x="3" y="69"/>
                </a:cubicBezTo>
                <a:cubicBezTo>
                  <a:pt x="3" y="70"/>
                  <a:pt x="0" y="72"/>
                  <a:pt x="1" y="73"/>
                </a:cubicBezTo>
                <a:cubicBezTo>
                  <a:pt x="2" y="74"/>
                  <a:pt x="4" y="76"/>
                  <a:pt x="5" y="82"/>
                </a:cubicBezTo>
                <a:cubicBezTo>
                  <a:pt x="6" y="83"/>
                  <a:pt x="7" y="83"/>
                  <a:pt x="7" y="84"/>
                </a:cubicBezTo>
                <a:cubicBezTo>
                  <a:pt x="9" y="86"/>
                  <a:pt x="11" y="87"/>
                  <a:pt x="14" y="87"/>
                </a:cubicBezTo>
                <a:cubicBezTo>
                  <a:pt x="18" y="87"/>
                  <a:pt x="19" y="89"/>
                  <a:pt x="20" y="89"/>
                </a:cubicBezTo>
                <a:cubicBezTo>
                  <a:pt x="22" y="89"/>
                  <a:pt x="26" y="90"/>
                  <a:pt x="23" y="93"/>
                </a:cubicBezTo>
                <a:cubicBezTo>
                  <a:pt x="19" y="96"/>
                  <a:pt x="19" y="99"/>
                  <a:pt x="18" y="102"/>
                </a:cubicBezTo>
                <a:cubicBezTo>
                  <a:pt x="18" y="104"/>
                  <a:pt x="18" y="107"/>
                  <a:pt x="17" y="109"/>
                </a:cubicBezTo>
                <a:cubicBezTo>
                  <a:pt x="20" y="109"/>
                  <a:pt x="25" y="109"/>
                  <a:pt x="27" y="109"/>
                </a:cubicBezTo>
                <a:cubicBezTo>
                  <a:pt x="29" y="107"/>
                  <a:pt x="31" y="107"/>
                  <a:pt x="34" y="108"/>
                </a:cubicBezTo>
                <a:cubicBezTo>
                  <a:pt x="36" y="109"/>
                  <a:pt x="39" y="110"/>
                  <a:pt x="41" y="111"/>
                </a:cubicBezTo>
                <a:cubicBezTo>
                  <a:pt x="41" y="110"/>
                  <a:pt x="41" y="110"/>
                  <a:pt x="42" y="110"/>
                </a:cubicBezTo>
                <a:cubicBezTo>
                  <a:pt x="44" y="110"/>
                  <a:pt x="47" y="114"/>
                  <a:pt x="49" y="112"/>
                </a:cubicBezTo>
                <a:cubicBezTo>
                  <a:pt x="50" y="109"/>
                  <a:pt x="54" y="110"/>
                  <a:pt x="55" y="111"/>
                </a:cubicBezTo>
                <a:cubicBezTo>
                  <a:pt x="57" y="112"/>
                  <a:pt x="60" y="112"/>
                  <a:pt x="62" y="110"/>
                </a:cubicBezTo>
                <a:cubicBezTo>
                  <a:pt x="64" y="108"/>
                  <a:pt x="72" y="107"/>
                  <a:pt x="73" y="108"/>
                </a:cubicBezTo>
                <a:cubicBezTo>
                  <a:pt x="75" y="109"/>
                  <a:pt x="80" y="111"/>
                  <a:pt x="78" y="105"/>
                </a:cubicBezTo>
                <a:cubicBezTo>
                  <a:pt x="76" y="99"/>
                  <a:pt x="82" y="100"/>
                  <a:pt x="82" y="98"/>
                </a:cubicBezTo>
                <a:cubicBezTo>
                  <a:pt x="83" y="95"/>
                  <a:pt x="90" y="94"/>
                  <a:pt x="89" y="93"/>
                </a:cubicBezTo>
                <a:cubicBezTo>
                  <a:pt x="88" y="91"/>
                  <a:pt x="79" y="86"/>
                  <a:pt x="77" y="84"/>
                </a:cubicBezTo>
                <a:cubicBezTo>
                  <a:pt x="74" y="82"/>
                  <a:pt x="74" y="77"/>
                  <a:pt x="73" y="74"/>
                </a:cubicBezTo>
                <a:cubicBezTo>
                  <a:pt x="72" y="72"/>
                  <a:pt x="69" y="69"/>
                  <a:pt x="72" y="68"/>
                </a:cubicBezTo>
                <a:cubicBezTo>
                  <a:pt x="76" y="68"/>
                  <a:pt x="81" y="66"/>
                  <a:pt x="84" y="64"/>
                </a:cubicBezTo>
                <a:cubicBezTo>
                  <a:pt x="87" y="61"/>
                  <a:pt x="92" y="61"/>
                  <a:pt x="93" y="60"/>
                </a:cubicBezTo>
                <a:cubicBezTo>
                  <a:pt x="95" y="58"/>
                  <a:pt x="98" y="61"/>
                  <a:pt x="99" y="59"/>
                </a:cubicBezTo>
                <a:cubicBezTo>
                  <a:pt x="100" y="58"/>
                  <a:pt x="101" y="55"/>
                  <a:pt x="100" y="53"/>
                </a:cubicBezTo>
                <a:cubicBezTo>
                  <a:pt x="98" y="51"/>
                  <a:pt x="97" y="48"/>
                  <a:pt x="97" y="44"/>
                </a:cubicBezTo>
                <a:cubicBezTo>
                  <a:pt x="97" y="40"/>
                  <a:pt x="95" y="40"/>
                  <a:pt x="95" y="38"/>
                </a:cubicBezTo>
                <a:cubicBezTo>
                  <a:pt x="95" y="36"/>
                  <a:pt x="95" y="34"/>
                  <a:pt x="93" y="33"/>
                </a:cubicBezTo>
                <a:cubicBezTo>
                  <a:pt x="91" y="32"/>
                  <a:pt x="90" y="31"/>
                  <a:pt x="92" y="28"/>
                </a:cubicBezTo>
                <a:cubicBezTo>
                  <a:pt x="94" y="25"/>
                  <a:pt x="93" y="18"/>
                  <a:pt x="92" y="16"/>
                </a:cubicBezTo>
                <a:cubicBezTo>
                  <a:pt x="92" y="16"/>
                  <a:pt x="92" y="15"/>
                  <a:pt x="92" y="15"/>
                </a:cubicBezTo>
                <a:cubicBezTo>
                  <a:pt x="92" y="15"/>
                  <a:pt x="91" y="14"/>
                  <a:pt x="91" y="14"/>
                </a:cubicBezTo>
                <a:cubicBezTo>
                  <a:pt x="91" y="11"/>
                  <a:pt x="89" y="10"/>
                  <a:pt x="85" y="10"/>
                </a:cubicBezTo>
                <a:cubicBezTo>
                  <a:pt x="80" y="10"/>
                  <a:pt x="87" y="6"/>
                  <a:pt x="86" y="3"/>
                </a:cubicBezTo>
                <a:cubicBezTo>
                  <a:pt x="84" y="1"/>
                  <a:pt x="80" y="7"/>
                  <a:pt x="76" y="6"/>
                </a:cubicBezTo>
                <a:cubicBezTo>
                  <a:pt x="72" y="5"/>
                  <a:pt x="67" y="11"/>
                  <a:pt x="63" y="13"/>
                </a:cubicBezTo>
                <a:cubicBezTo>
                  <a:pt x="60" y="16"/>
                  <a:pt x="55" y="13"/>
                  <a:pt x="57" y="9"/>
                </a:cubicBezTo>
                <a:cubicBezTo>
                  <a:pt x="60" y="5"/>
                  <a:pt x="57" y="6"/>
                  <a:pt x="53" y="7"/>
                </a:cubicBezTo>
                <a:cubicBezTo>
                  <a:pt x="49" y="9"/>
                  <a:pt x="44" y="7"/>
                  <a:pt x="45" y="3"/>
                </a:cubicBezTo>
                <a:cubicBezTo>
                  <a:pt x="45" y="2"/>
                  <a:pt x="45" y="1"/>
                  <a:pt x="44" y="0"/>
                </a:cubicBezTo>
                <a:cubicBezTo>
                  <a:pt x="42" y="1"/>
                  <a:pt x="41" y="1"/>
                  <a:pt x="40" y="1"/>
                </a:cubicBezTo>
                <a:cubicBezTo>
                  <a:pt x="38" y="0"/>
                  <a:pt x="34" y="0"/>
                  <a:pt x="30" y="0"/>
                </a:cubicBezTo>
                <a:cubicBezTo>
                  <a:pt x="31" y="1"/>
                  <a:pt x="32" y="3"/>
                  <a:pt x="32" y="5"/>
                </a:cubicBezTo>
                <a:cubicBezTo>
                  <a:pt x="30" y="8"/>
                  <a:pt x="33" y="10"/>
                  <a:pt x="35" y="15"/>
                </a:cubicBezTo>
                <a:cubicBezTo>
                  <a:pt x="37" y="19"/>
                  <a:pt x="30" y="16"/>
                  <a:pt x="30" y="19"/>
                </a:cubicBezTo>
                <a:cubicBezTo>
                  <a:pt x="30" y="22"/>
                  <a:pt x="24" y="19"/>
                  <a:pt x="22" y="18"/>
                </a:cubicBezTo>
                <a:cubicBezTo>
                  <a:pt x="20" y="17"/>
                  <a:pt x="13" y="18"/>
                  <a:pt x="13" y="19"/>
                </a:cubicBezTo>
                <a:cubicBezTo>
                  <a:pt x="13" y="20"/>
                  <a:pt x="13" y="21"/>
                  <a:pt x="13" y="22"/>
                </a:cubicBezTo>
                <a:cubicBezTo>
                  <a:pt x="14" y="25"/>
                  <a:pt x="14" y="28"/>
                  <a:pt x="13" y="2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6" name="Freeform 88"/>
          <p:cNvSpPr/>
          <p:nvPr>
            <p:custDataLst>
              <p:tags r:id="rId85"/>
            </p:custDataLst>
          </p:nvPr>
        </p:nvSpPr>
        <p:spPr bwMode="auto">
          <a:xfrm>
            <a:off x="6109335" y="2067559"/>
            <a:ext cx="316230" cy="530225"/>
          </a:xfrm>
          <a:custGeom>
            <a:avLst/>
            <a:gdLst/>
            <a:ahLst/>
            <a:cxnLst>
              <a:cxn ang="0">
                <a:pos x="100" y="158"/>
              </a:cxn>
              <a:cxn ang="0">
                <a:pos x="117" y="142"/>
              </a:cxn>
              <a:cxn ang="0">
                <a:pos x="114" y="133"/>
              </a:cxn>
              <a:cxn ang="0">
                <a:pos x="100" y="122"/>
              </a:cxn>
              <a:cxn ang="0">
                <a:pos x="107" y="116"/>
              </a:cxn>
              <a:cxn ang="0">
                <a:pos x="101" y="110"/>
              </a:cxn>
              <a:cxn ang="0">
                <a:pos x="102" y="104"/>
              </a:cxn>
              <a:cxn ang="0">
                <a:pos x="97" y="101"/>
              </a:cxn>
              <a:cxn ang="0">
                <a:pos x="99" y="97"/>
              </a:cxn>
              <a:cxn ang="0">
                <a:pos x="98" y="89"/>
              </a:cxn>
              <a:cxn ang="0">
                <a:pos x="101" y="82"/>
              </a:cxn>
              <a:cxn ang="0">
                <a:pos x="91" y="65"/>
              </a:cxn>
              <a:cxn ang="0">
                <a:pos x="94" y="58"/>
              </a:cxn>
              <a:cxn ang="0">
                <a:pos x="101" y="50"/>
              </a:cxn>
              <a:cxn ang="0">
                <a:pos x="93" y="42"/>
              </a:cxn>
              <a:cxn ang="0">
                <a:pos x="86" y="38"/>
              </a:cxn>
              <a:cxn ang="0">
                <a:pos x="84" y="31"/>
              </a:cxn>
              <a:cxn ang="0">
                <a:pos x="86" y="25"/>
              </a:cxn>
              <a:cxn ang="0">
                <a:pos x="90" y="22"/>
              </a:cxn>
              <a:cxn ang="0">
                <a:pos x="93" y="18"/>
              </a:cxn>
              <a:cxn ang="0">
                <a:pos x="93" y="11"/>
              </a:cxn>
              <a:cxn ang="0">
                <a:pos x="81" y="3"/>
              </a:cxn>
              <a:cxn ang="0">
                <a:pos x="72" y="3"/>
              </a:cxn>
              <a:cxn ang="0">
                <a:pos x="61" y="6"/>
              </a:cxn>
              <a:cxn ang="0">
                <a:pos x="54" y="14"/>
              </a:cxn>
              <a:cxn ang="0">
                <a:pos x="52" y="23"/>
              </a:cxn>
              <a:cxn ang="0">
                <a:pos x="47" y="30"/>
              </a:cxn>
              <a:cxn ang="0">
                <a:pos x="40" y="28"/>
              </a:cxn>
              <a:cxn ang="0">
                <a:pos x="32" y="28"/>
              </a:cxn>
              <a:cxn ang="0">
                <a:pos x="19" y="27"/>
              </a:cxn>
              <a:cxn ang="0">
                <a:pos x="7" y="18"/>
              </a:cxn>
              <a:cxn ang="0">
                <a:pos x="0" y="23"/>
              </a:cxn>
              <a:cxn ang="0">
                <a:pos x="12" y="32"/>
              </a:cxn>
              <a:cxn ang="0">
                <a:pos x="28" y="42"/>
              </a:cxn>
              <a:cxn ang="0">
                <a:pos x="29" y="53"/>
              </a:cxn>
              <a:cxn ang="0">
                <a:pos x="31" y="63"/>
              </a:cxn>
              <a:cxn ang="0">
                <a:pos x="31" y="73"/>
              </a:cxn>
              <a:cxn ang="0">
                <a:pos x="33" y="78"/>
              </a:cxn>
              <a:cxn ang="0">
                <a:pos x="34" y="84"/>
              </a:cxn>
              <a:cxn ang="0">
                <a:pos x="44" y="88"/>
              </a:cxn>
              <a:cxn ang="0">
                <a:pos x="48" y="96"/>
              </a:cxn>
              <a:cxn ang="0">
                <a:pos x="46" y="100"/>
              </a:cxn>
              <a:cxn ang="0">
                <a:pos x="39" y="105"/>
              </a:cxn>
              <a:cxn ang="0">
                <a:pos x="28" y="117"/>
              </a:cxn>
              <a:cxn ang="0">
                <a:pos x="21" y="122"/>
              </a:cxn>
              <a:cxn ang="0">
                <a:pos x="15" y="128"/>
              </a:cxn>
              <a:cxn ang="0">
                <a:pos x="7" y="132"/>
              </a:cxn>
              <a:cxn ang="0">
                <a:pos x="2" y="139"/>
              </a:cxn>
              <a:cxn ang="0">
                <a:pos x="3" y="146"/>
              </a:cxn>
              <a:cxn ang="0">
                <a:pos x="4" y="153"/>
              </a:cxn>
              <a:cxn ang="0">
                <a:pos x="6" y="166"/>
              </a:cxn>
              <a:cxn ang="0">
                <a:pos x="3" y="178"/>
              </a:cxn>
              <a:cxn ang="0">
                <a:pos x="13" y="182"/>
              </a:cxn>
              <a:cxn ang="0">
                <a:pos x="20" y="186"/>
              </a:cxn>
              <a:cxn ang="0">
                <a:pos x="33" y="188"/>
              </a:cxn>
              <a:cxn ang="0">
                <a:pos x="68" y="180"/>
              </a:cxn>
              <a:cxn ang="0">
                <a:pos x="78" y="179"/>
              </a:cxn>
              <a:cxn ang="0">
                <a:pos x="83" y="172"/>
              </a:cxn>
              <a:cxn ang="0">
                <a:pos x="100" y="158"/>
              </a:cxn>
            </a:cxnLst>
            <a:rect l="0" t="0" r="r" b="b"/>
            <a:pathLst>
              <a:path w="118" h="189">
                <a:moveTo>
                  <a:pt x="100" y="158"/>
                </a:moveTo>
                <a:cubicBezTo>
                  <a:pt x="103" y="152"/>
                  <a:pt x="115" y="148"/>
                  <a:pt x="117" y="142"/>
                </a:cubicBezTo>
                <a:cubicBezTo>
                  <a:pt x="118" y="140"/>
                  <a:pt x="118" y="138"/>
                  <a:pt x="114" y="133"/>
                </a:cubicBezTo>
                <a:cubicBezTo>
                  <a:pt x="110" y="128"/>
                  <a:pt x="100" y="125"/>
                  <a:pt x="100" y="122"/>
                </a:cubicBezTo>
                <a:cubicBezTo>
                  <a:pt x="99" y="120"/>
                  <a:pt x="107" y="119"/>
                  <a:pt x="107" y="116"/>
                </a:cubicBezTo>
                <a:cubicBezTo>
                  <a:pt x="106" y="113"/>
                  <a:pt x="102" y="113"/>
                  <a:pt x="101" y="110"/>
                </a:cubicBezTo>
                <a:cubicBezTo>
                  <a:pt x="99" y="107"/>
                  <a:pt x="103" y="106"/>
                  <a:pt x="102" y="104"/>
                </a:cubicBezTo>
                <a:cubicBezTo>
                  <a:pt x="102" y="103"/>
                  <a:pt x="97" y="102"/>
                  <a:pt x="97" y="101"/>
                </a:cubicBezTo>
                <a:cubicBezTo>
                  <a:pt x="96" y="99"/>
                  <a:pt x="100" y="99"/>
                  <a:pt x="99" y="97"/>
                </a:cubicBezTo>
                <a:cubicBezTo>
                  <a:pt x="99" y="95"/>
                  <a:pt x="95" y="92"/>
                  <a:pt x="98" y="89"/>
                </a:cubicBezTo>
                <a:cubicBezTo>
                  <a:pt x="100" y="86"/>
                  <a:pt x="105" y="89"/>
                  <a:pt x="101" y="82"/>
                </a:cubicBezTo>
                <a:cubicBezTo>
                  <a:pt x="98" y="75"/>
                  <a:pt x="92" y="67"/>
                  <a:pt x="91" y="65"/>
                </a:cubicBezTo>
                <a:cubicBezTo>
                  <a:pt x="89" y="63"/>
                  <a:pt x="92" y="60"/>
                  <a:pt x="94" y="58"/>
                </a:cubicBezTo>
                <a:cubicBezTo>
                  <a:pt x="96" y="57"/>
                  <a:pt x="101" y="52"/>
                  <a:pt x="101" y="50"/>
                </a:cubicBezTo>
                <a:cubicBezTo>
                  <a:pt x="101" y="48"/>
                  <a:pt x="95" y="43"/>
                  <a:pt x="93" y="42"/>
                </a:cubicBezTo>
                <a:cubicBezTo>
                  <a:pt x="91" y="41"/>
                  <a:pt x="88" y="41"/>
                  <a:pt x="86" y="38"/>
                </a:cubicBezTo>
                <a:cubicBezTo>
                  <a:pt x="84" y="34"/>
                  <a:pt x="83" y="33"/>
                  <a:pt x="84" y="31"/>
                </a:cubicBezTo>
                <a:cubicBezTo>
                  <a:pt x="86" y="29"/>
                  <a:pt x="86" y="27"/>
                  <a:pt x="86" y="25"/>
                </a:cubicBezTo>
                <a:cubicBezTo>
                  <a:pt x="86" y="23"/>
                  <a:pt x="90" y="25"/>
                  <a:pt x="90" y="22"/>
                </a:cubicBezTo>
                <a:cubicBezTo>
                  <a:pt x="91" y="20"/>
                  <a:pt x="92" y="19"/>
                  <a:pt x="93" y="18"/>
                </a:cubicBezTo>
                <a:cubicBezTo>
                  <a:pt x="93" y="15"/>
                  <a:pt x="93" y="13"/>
                  <a:pt x="93" y="11"/>
                </a:cubicBezTo>
                <a:cubicBezTo>
                  <a:pt x="92" y="8"/>
                  <a:pt x="83" y="7"/>
                  <a:pt x="81" y="3"/>
                </a:cubicBezTo>
                <a:cubicBezTo>
                  <a:pt x="79" y="0"/>
                  <a:pt x="74" y="1"/>
                  <a:pt x="72" y="3"/>
                </a:cubicBezTo>
                <a:cubicBezTo>
                  <a:pt x="70" y="6"/>
                  <a:pt x="61" y="3"/>
                  <a:pt x="61" y="6"/>
                </a:cubicBezTo>
                <a:cubicBezTo>
                  <a:pt x="61" y="9"/>
                  <a:pt x="54" y="10"/>
                  <a:pt x="54" y="14"/>
                </a:cubicBezTo>
                <a:cubicBezTo>
                  <a:pt x="54" y="17"/>
                  <a:pt x="57" y="24"/>
                  <a:pt x="52" y="23"/>
                </a:cubicBezTo>
                <a:cubicBezTo>
                  <a:pt x="46" y="23"/>
                  <a:pt x="50" y="25"/>
                  <a:pt x="47" y="30"/>
                </a:cubicBezTo>
                <a:cubicBezTo>
                  <a:pt x="44" y="34"/>
                  <a:pt x="44" y="27"/>
                  <a:pt x="40" y="28"/>
                </a:cubicBezTo>
                <a:cubicBezTo>
                  <a:pt x="37" y="29"/>
                  <a:pt x="33" y="25"/>
                  <a:pt x="32" y="28"/>
                </a:cubicBezTo>
                <a:cubicBezTo>
                  <a:pt x="30" y="30"/>
                  <a:pt x="25" y="28"/>
                  <a:pt x="19" y="27"/>
                </a:cubicBezTo>
                <a:cubicBezTo>
                  <a:pt x="14" y="26"/>
                  <a:pt x="11" y="18"/>
                  <a:pt x="7" y="18"/>
                </a:cubicBezTo>
                <a:cubicBezTo>
                  <a:pt x="4" y="18"/>
                  <a:pt x="1" y="20"/>
                  <a:pt x="0" y="23"/>
                </a:cubicBezTo>
                <a:cubicBezTo>
                  <a:pt x="4" y="26"/>
                  <a:pt x="7" y="30"/>
                  <a:pt x="12" y="32"/>
                </a:cubicBezTo>
                <a:cubicBezTo>
                  <a:pt x="18" y="35"/>
                  <a:pt x="29" y="38"/>
                  <a:pt x="28" y="42"/>
                </a:cubicBezTo>
                <a:cubicBezTo>
                  <a:pt x="28" y="46"/>
                  <a:pt x="26" y="51"/>
                  <a:pt x="29" y="53"/>
                </a:cubicBezTo>
                <a:cubicBezTo>
                  <a:pt x="31" y="54"/>
                  <a:pt x="28" y="61"/>
                  <a:pt x="31" y="63"/>
                </a:cubicBezTo>
                <a:cubicBezTo>
                  <a:pt x="34" y="64"/>
                  <a:pt x="33" y="73"/>
                  <a:pt x="31" y="73"/>
                </a:cubicBezTo>
                <a:cubicBezTo>
                  <a:pt x="28" y="73"/>
                  <a:pt x="31" y="77"/>
                  <a:pt x="33" y="78"/>
                </a:cubicBezTo>
                <a:cubicBezTo>
                  <a:pt x="34" y="79"/>
                  <a:pt x="34" y="81"/>
                  <a:pt x="34" y="84"/>
                </a:cubicBezTo>
                <a:cubicBezTo>
                  <a:pt x="38" y="85"/>
                  <a:pt x="41" y="86"/>
                  <a:pt x="44" y="88"/>
                </a:cubicBezTo>
                <a:cubicBezTo>
                  <a:pt x="48" y="90"/>
                  <a:pt x="47" y="93"/>
                  <a:pt x="48" y="96"/>
                </a:cubicBezTo>
                <a:cubicBezTo>
                  <a:pt x="48" y="100"/>
                  <a:pt x="48" y="102"/>
                  <a:pt x="46" y="100"/>
                </a:cubicBezTo>
                <a:cubicBezTo>
                  <a:pt x="43" y="99"/>
                  <a:pt x="41" y="100"/>
                  <a:pt x="39" y="105"/>
                </a:cubicBezTo>
                <a:cubicBezTo>
                  <a:pt x="38" y="110"/>
                  <a:pt x="32" y="116"/>
                  <a:pt x="28" y="117"/>
                </a:cubicBezTo>
                <a:cubicBezTo>
                  <a:pt x="24" y="117"/>
                  <a:pt x="24" y="121"/>
                  <a:pt x="21" y="122"/>
                </a:cubicBezTo>
                <a:cubicBezTo>
                  <a:pt x="18" y="123"/>
                  <a:pt x="15" y="125"/>
                  <a:pt x="15" y="128"/>
                </a:cubicBezTo>
                <a:cubicBezTo>
                  <a:pt x="15" y="132"/>
                  <a:pt x="11" y="132"/>
                  <a:pt x="7" y="132"/>
                </a:cubicBezTo>
                <a:cubicBezTo>
                  <a:pt x="4" y="132"/>
                  <a:pt x="5" y="138"/>
                  <a:pt x="2" y="139"/>
                </a:cubicBezTo>
                <a:cubicBezTo>
                  <a:pt x="0" y="141"/>
                  <a:pt x="0" y="143"/>
                  <a:pt x="3" y="146"/>
                </a:cubicBezTo>
                <a:cubicBezTo>
                  <a:pt x="5" y="149"/>
                  <a:pt x="3" y="151"/>
                  <a:pt x="4" y="153"/>
                </a:cubicBezTo>
                <a:cubicBezTo>
                  <a:pt x="5" y="156"/>
                  <a:pt x="8" y="161"/>
                  <a:pt x="6" y="166"/>
                </a:cubicBezTo>
                <a:cubicBezTo>
                  <a:pt x="3" y="172"/>
                  <a:pt x="1" y="178"/>
                  <a:pt x="3" y="178"/>
                </a:cubicBezTo>
                <a:cubicBezTo>
                  <a:pt x="5" y="177"/>
                  <a:pt x="10" y="182"/>
                  <a:pt x="13" y="182"/>
                </a:cubicBezTo>
                <a:cubicBezTo>
                  <a:pt x="17" y="182"/>
                  <a:pt x="17" y="187"/>
                  <a:pt x="20" y="186"/>
                </a:cubicBezTo>
                <a:cubicBezTo>
                  <a:pt x="23" y="185"/>
                  <a:pt x="23" y="189"/>
                  <a:pt x="33" y="188"/>
                </a:cubicBezTo>
                <a:cubicBezTo>
                  <a:pt x="42" y="188"/>
                  <a:pt x="60" y="180"/>
                  <a:pt x="68" y="180"/>
                </a:cubicBezTo>
                <a:cubicBezTo>
                  <a:pt x="72" y="180"/>
                  <a:pt x="75" y="180"/>
                  <a:pt x="78" y="179"/>
                </a:cubicBezTo>
                <a:cubicBezTo>
                  <a:pt x="79" y="177"/>
                  <a:pt x="81" y="174"/>
                  <a:pt x="83" y="172"/>
                </a:cubicBezTo>
                <a:cubicBezTo>
                  <a:pt x="88" y="168"/>
                  <a:pt x="98" y="164"/>
                  <a:pt x="100" y="158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7" name="Freeform 89"/>
          <p:cNvSpPr/>
          <p:nvPr>
            <p:custDataLst>
              <p:tags r:id="rId86"/>
            </p:custDataLst>
          </p:nvPr>
        </p:nvSpPr>
        <p:spPr bwMode="auto">
          <a:xfrm>
            <a:off x="6514465" y="3728085"/>
            <a:ext cx="638810" cy="534670"/>
          </a:xfrm>
          <a:custGeom>
            <a:avLst/>
            <a:gdLst/>
            <a:ahLst/>
            <a:cxnLst>
              <a:cxn ang="0">
                <a:pos x="142" y="40"/>
              </a:cxn>
              <a:cxn ang="0">
                <a:pos x="122" y="38"/>
              </a:cxn>
              <a:cxn ang="0">
                <a:pos x="109" y="33"/>
              </a:cxn>
              <a:cxn ang="0">
                <a:pos x="82" y="13"/>
              </a:cxn>
              <a:cxn ang="0">
                <a:pos x="59" y="0"/>
              </a:cxn>
              <a:cxn ang="0">
                <a:pos x="50" y="0"/>
              </a:cxn>
              <a:cxn ang="0">
                <a:pos x="38" y="4"/>
              </a:cxn>
              <a:cxn ang="0">
                <a:pos x="27" y="11"/>
              </a:cxn>
              <a:cxn ang="0">
                <a:pos x="36" y="21"/>
              </a:cxn>
              <a:cxn ang="0">
                <a:pos x="29" y="26"/>
              </a:cxn>
              <a:cxn ang="0">
                <a:pos x="22" y="29"/>
              </a:cxn>
              <a:cxn ang="0">
                <a:pos x="13" y="36"/>
              </a:cxn>
              <a:cxn ang="0">
                <a:pos x="2" y="31"/>
              </a:cxn>
              <a:cxn ang="0">
                <a:pos x="1" y="34"/>
              </a:cxn>
              <a:cxn ang="0">
                <a:pos x="0" y="37"/>
              </a:cxn>
              <a:cxn ang="0">
                <a:pos x="2" y="50"/>
              </a:cxn>
              <a:cxn ang="0">
                <a:pos x="11" y="61"/>
              </a:cxn>
              <a:cxn ang="0">
                <a:pos x="28" y="87"/>
              </a:cxn>
              <a:cxn ang="0">
                <a:pos x="36" y="99"/>
              </a:cxn>
              <a:cxn ang="0">
                <a:pos x="47" y="112"/>
              </a:cxn>
              <a:cxn ang="0">
                <a:pos x="49" y="124"/>
              </a:cxn>
              <a:cxn ang="0">
                <a:pos x="59" y="143"/>
              </a:cxn>
              <a:cxn ang="0">
                <a:pos x="72" y="158"/>
              </a:cxn>
              <a:cxn ang="0">
                <a:pos x="82" y="175"/>
              </a:cxn>
              <a:cxn ang="0">
                <a:pos x="86" y="184"/>
              </a:cxn>
              <a:cxn ang="0">
                <a:pos x="89" y="190"/>
              </a:cxn>
              <a:cxn ang="0">
                <a:pos x="95" y="188"/>
              </a:cxn>
              <a:cxn ang="0">
                <a:pos x="94" y="181"/>
              </a:cxn>
              <a:cxn ang="0">
                <a:pos x="99" y="177"/>
              </a:cxn>
              <a:cxn ang="0">
                <a:pos x="107" y="179"/>
              </a:cxn>
              <a:cxn ang="0">
                <a:pos x="121" y="180"/>
              </a:cxn>
              <a:cxn ang="0">
                <a:pos x="137" y="182"/>
              </a:cxn>
              <a:cxn ang="0">
                <a:pos x="145" y="179"/>
              </a:cxn>
              <a:cxn ang="0">
                <a:pos x="162" y="164"/>
              </a:cxn>
              <a:cxn ang="0">
                <a:pos x="184" y="163"/>
              </a:cxn>
              <a:cxn ang="0">
                <a:pos x="230" y="148"/>
              </a:cxn>
              <a:cxn ang="0">
                <a:pos x="238" y="125"/>
              </a:cxn>
              <a:cxn ang="0">
                <a:pos x="232" y="117"/>
              </a:cxn>
              <a:cxn ang="0">
                <a:pos x="203" y="113"/>
              </a:cxn>
              <a:cxn ang="0">
                <a:pos x="195" y="101"/>
              </a:cxn>
              <a:cxn ang="0">
                <a:pos x="190" y="94"/>
              </a:cxn>
              <a:cxn ang="0">
                <a:pos x="181" y="88"/>
              </a:cxn>
              <a:cxn ang="0">
                <a:pos x="175" y="76"/>
              </a:cxn>
              <a:cxn ang="0">
                <a:pos x="170" y="63"/>
              </a:cxn>
              <a:cxn ang="0">
                <a:pos x="158" y="50"/>
              </a:cxn>
              <a:cxn ang="0">
                <a:pos x="157" y="45"/>
              </a:cxn>
              <a:cxn ang="0">
                <a:pos x="148" y="45"/>
              </a:cxn>
              <a:cxn ang="0">
                <a:pos x="142" y="40"/>
              </a:cxn>
            </a:cxnLst>
            <a:rect l="0" t="0" r="r" b="b"/>
            <a:pathLst>
              <a:path w="238" h="190">
                <a:moveTo>
                  <a:pt x="142" y="40"/>
                </a:moveTo>
                <a:cubicBezTo>
                  <a:pt x="142" y="40"/>
                  <a:pt x="125" y="38"/>
                  <a:pt x="122" y="38"/>
                </a:cubicBezTo>
                <a:cubicBezTo>
                  <a:pt x="119" y="38"/>
                  <a:pt x="113" y="37"/>
                  <a:pt x="109" y="33"/>
                </a:cubicBezTo>
                <a:cubicBezTo>
                  <a:pt x="105" y="30"/>
                  <a:pt x="85" y="15"/>
                  <a:pt x="82" y="13"/>
                </a:cubicBezTo>
                <a:cubicBezTo>
                  <a:pt x="78" y="11"/>
                  <a:pt x="63" y="1"/>
                  <a:pt x="59" y="0"/>
                </a:cubicBezTo>
                <a:cubicBezTo>
                  <a:pt x="55" y="0"/>
                  <a:pt x="55" y="0"/>
                  <a:pt x="50" y="0"/>
                </a:cubicBezTo>
                <a:cubicBezTo>
                  <a:pt x="45" y="0"/>
                  <a:pt x="47" y="3"/>
                  <a:pt x="38" y="4"/>
                </a:cubicBezTo>
                <a:cubicBezTo>
                  <a:pt x="30" y="4"/>
                  <a:pt x="25" y="10"/>
                  <a:pt x="27" y="11"/>
                </a:cubicBezTo>
                <a:cubicBezTo>
                  <a:pt x="30" y="12"/>
                  <a:pt x="38" y="19"/>
                  <a:pt x="36" y="21"/>
                </a:cubicBezTo>
                <a:cubicBezTo>
                  <a:pt x="33" y="22"/>
                  <a:pt x="33" y="26"/>
                  <a:pt x="29" y="26"/>
                </a:cubicBezTo>
                <a:cubicBezTo>
                  <a:pt x="26" y="26"/>
                  <a:pt x="22" y="27"/>
                  <a:pt x="22" y="29"/>
                </a:cubicBezTo>
                <a:cubicBezTo>
                  <a:pt x="22" y="32"/>
                  <a:pt x="17" y="36"/>
                  <a:pt x="13" y="36"/>
                </a:cubicBezTo>
                <a:cubicBezTo>
                  <a:pt x="11" y="36"/>
                  <a:pt x="6" y="33"/>
                  <a:pt x="2" y="31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7"/>
                  <a:pt x="0" y="37"/>
                  <a:pt x="0" y="37"/>
                </a:cubicBezTo>
                <a:cubicBezTo>
                  <a:pt x="1" y="40"/>
                  <a:pt x="0" y="49"/>
                  <a:pt x="2" y="50"/>
                </a:cubicBezTo>
                <a:cubicBezTo>
                  <a:pt x="5" y="51"/>
                  <a:pt x="6" y="55"/>
                  <a:pt x="11" y="61"/>
                </a:cubicBezTo>
                <a:cubicBezTo>
                  <a:pt x="17" y="67"/>
                  <a:pt x="28" y="83"/>
                  <a:pt x="28" y="87"/>
                </a:cubicBezTo>
                <a:cubicBezTo>
                  <a:pt x="28" y="90"/>
                  <a:pt x="30" y="95"/>
                  <a:pt x="36" y="99"/>
                </a:cubicBezTo>
                <a:cubicBezTo>
                  <a:pt x="43" y="104"/>
                  <a:pt x="43" y="109"/>
                  <a:pt x="47" y="112"/>
                </a:cubicBezTo>
                <a:cubicBezTo>
                  <a:pt x="50" y="114"/>
                  <a:pt x="49" y="118"/>
                  <a:pt x="49" y="124"/>
                </a:cubicBezTo>
                <a:cubicBezTo>
                  <a:pt x="50" y="131"/>
                  <a:pt x="53" y="140"/>
                  <a:pt x="59" y="143"/>
                </a:cubicBezTo>
                <a:cubicBezTo>
                  <a:pt x="65" y="147"/>
                  <a:pt x="69" y="151"/>
                  <a:pt x="72" y="158"/>
                </a:cubicBezTo>
                <a:cubicBezTo>
                  <a:pt x="74" y="165"/>
                  <a:pt x="78" y="171"/>
                  <a:pt x="82" y="175"/>
                </a:cubicBezTo>
                <a:cubicBezTo>
                  <a:pt x="86" y="179"/>
                  <a:pt x="84" y="181"/>
                  <a:pt x="86" y="184"/>
                </a:cubicBezTo>
                <a:cubicBezTo>
                  <a:pt x="87" y="185"/>
                  <a:pt x="88" y="188"/>
                  <a:pt x="89" y="190"/>
                </a:cubicBezTo>
                <a:cubicBezTo>
                  <a:pt x="92" y="189"/>
                  <a:pt x="94" y="188"/>
                  <a:pt x="95" y="188"/>
                </a:cubicBezTo>
                <a:cubicBezTo>
                  <a:pt x="95" y="186"/>
                  <a:pt x="93" y="183"/>
                  <a:pt x="94" y="181"/>
                </a:cubicBezTo>
                <a:cubicBezTo>
                  <a:pt x="95" y="180"/>
                  <a:pt x="97" y="178"/>
                  <a:pt x="99" y="177"/>
                </a:cubicBezTo>
                <a:cubicBezTo>
                  <a:pt x="101" y="177"/>
                  <a:pt x="103" y="179"/>
                  <a:pt x="107" y="179"/>
                </a:cubicBezTo>
                <a:cubicBezTo>
                  <a:pt x="112" y="178"/>
                  <a:pt x="120" y="179"/>
                  <a:pt x="121" y="180"/>
                </a:cubicBezTo>
                <a:cubicBezTo>
                  <a:pt x="122" y="181"/>
                  <a:pt x="134" y="180"/>
                  <a:pt x="137" y="182"/>
                </a:cubicBezTo>
                <a:cubicBezTo>
                  <a:pt x="140" y="185"/>
                  <a:pt x="143" y="184"/>
                  <a:pt x="145" y="179"/>
                </a:cubicBezTo>
                <a:cubicBezTo>
                  <a:pt x="147" y="175"/>
                  <a:pt x="160" y="165"/>
                  <a:pt x="162" y="164"/>
                </a:cubicBezTo>
                <a:cubicBezTo>
                  <a:pt x="164" y="163"/>
                  <a:pt x="179" y="164"/>
                  <a:pt x="184" y="163"/>
                </a:cubicBezTo>
                <a:cubicBezTo>
                  <a:pt x="190" y="162"/>
                  <a:pt x="228" y="150"/>
                  <a:pt x="230" y="148"/>
                </a:cubicBezTo>
                <a:cubicBezTo>
                  <a:pt x="231" y="147"/>
                  <a:pt x="238" y="127"/>
                  <a:pt x="238" y="125"/>
                </a:cubicBezTo>
                <a:cubicBezTo>
                  <a:pt x="238" y="122"/>
                  <a:pt x="235" y="116"/>
                  <a:pt x="232" y="117"/>
                </a:cubicBezTo>
                <a:cubicBezTo>
                  <a:pt x="229" y="117"/>
                  <a:pt x="205" y="114"/>
                  <a:pt x="203" y="113"/>
                </a:cubicBezTo>
                <a:cubicBezTo>
                  <a:pt x="202" y="113"/>
                  <a:pt x="196" y="108"/>
                  <a:pt x="195" y="101"/>
                </a:cubicBezTo>
                <a:cubicBezTo>
                  <a:pt x="193" y="100"/>
                  <a:pt x="191" y="97"/>
                  <a:pt x="190" y="94"/>
                </a:cubicBezTo>
                <a:cubicBezTo>
                  <a:pt x="188" y="95"/>
                  <a:pt x="183" y="94"/>
                  <a:pt x="181" y="88"/>
                </a:cubicBezTo>
                <a:cubicBezTo>
                  <a:pt x="179" y="86"/>
                  <a:pt x="173" y="78"/>
                  <a:pt x="175" y="76"/>
                </a:cubicBezTo>
                <a:cubicBezTo>
                  <a:pt x="177" y="73"/>
                  <a:pt x="174" y="67"/>
                  <a:pt x="170" y="63"/>
                </a:cubicBezTo>
                <a:cubicBezTo>
                  <a:pt x="166" y="60"/>
                  <a:pt x="159" y="54"/>
                  <a:pt x="158" y="50"/>
                </a:cubicBezTo>
                <a:cubicBezTo>
                  <a:pt x="158" y="49"/>
                  <a:pt x="158" y="47"/>
                  <a:pt x="157" y="45"/>
                </a:cubicBezTo>
                <a:cubicBezTo>
                  <a:pt x="148" y="45"/>
                  <a:pt x="148" y="45"/>
                  <a:pt x="148" y="45"/>
                </a:cubicBezTo>
                <a:lnTo>
                  <a:pt x="142" y="40"/>
                </a:lnTo>
                <a:close/>
              </a:path>
            </a:pathLst>
          </a:custGeom>
          <a:solidFill>
            <a:srgbClr val="0BA29A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>
            <a:noAutofit/>
          </a:bodyPr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818" name="Freeform 90"/>
          <p:cNvSpPr/>
          <p:nvPr>
            <p:custDataLst>
              <p:tags r:id="rId87"/>
            </p:custDataLst>
          </p:nvPr>
        </p:nvSpPr>
        <p:spPr bwMode="auto">
          <a:xfrm>
            <a:off x="7037705" y="3973195"/>
            <a:ext cx="244475" cy="282575"/>
          </a:xfrm>
          <a:custGeom>
            <a:avLst/>
            <a:gdLst/>
            <a:ahLst/>
            <a:cxnLst>
              <a:cxn ang="0">
                <a:pos x="45" y="3"/>
              </a:cxn>
              <a:cxn ang="0">
                <a:pos x="45" y="11"/>
              </a:cxn>
              <a:cxn ang="0">
                <a:pos x="38" y="20"/>
              </a:cxn>
              <a:cxn ang="0">
                <a:pos x="35" y="30"/>
              </a:cxn>
              <a:cxn ang="0">
                <a:pos x="37" y="30"/>
              </a:cxn>
              <a:cxn ang="0">
                <a:pos x="43" y="38"/>
              </a:cxn>
              <a:cxn ang="0">
                <a:pos x="35" y="61"/>
              </a:cxn>
              <a:cxn ang="0">
                <a:pos x="0" y="73"/>
              </a:cxn>
              <a:cxn ang="0">
                <a:pos x="14" y="101"/>
              </a:cxn>
              <a:cxn ang="0">
                <a:pos x="17" y="100"/>
              </a:cxn>
              <a:cxn ang="0">
                <a:pos x="35" y="97"/>
              </a:cxn>
              <a:cxn ang="0">
                <a:pos x="40" y="88"/>
              </a:cxn>
              <a:cxn ang="0">
                <a:pos x="52" y="86"/>
              </a:cxn>
              <a:cxn ang="0">
                <a:pos x="59" y="76"/>
              </a:cxn>
              <a:cxn ang="0">
                <a:pos x="67" y="72"/>
              </a:cxn>
              <a:cxn ang="0">
                <a:pos x="70" y="57"/>
              </a:cxn>
              <a:cxn ang="0">
                <a:pos x="80" y="51"/>
              </a:cxn>
              <a:cxn ang="0">
                <a:pos x="89" y="37"/>
              </a:cxn>
              <a:cxn ang="0">
                <a:pos x="88" y="31"/>
              </a:cxn>
              <a:cxn ang="0">
                <a:pos x="79" y="19"/>
              </a:cxn>
              <a:cxn ang="0">
                <a:pos x="60" y="12"/>
              </a:cxn>
              <a:cxn ang="0">
                <a:pos x="54" y="0"/>
              </a:cxn>
              <a:cxn ang="0">
                <a:pos x="50" y="3"/>
              </a:cxn>
              <a:cxn ang="0">
                <a:pos x="45" y="3"/>
              </a:cxn>
            </a:cxnLst>
            <a:rect l="0" t="0" r="r" b="b"/>
            <a:pathLst>
              <a:path w="91" h="101">
                <a:moveTo>
                  <a:pt x="45" y="3"/>
                </a:moveTo>
                <a:cubicBezTo>
                  <a:pt x="45" y="11"/>
                  <a:pt x="45" y="11"/>
                  <a:pt x="45" y="11"/>
                </a:cubicBezTo>
                <a:cubicBezTo>
                  <a:pt x="38" y="20"/>
                  <a:pt x="38" y="20"/>
                  <a:pt x="38" y="2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0"/>
                  <a:pt x="36" y="30"/>
                  <a:pt x="37" y="30"/>
                </a:cubicBezTo>
                <a:cubicBezTo>
                  <a:pt x="40" y="29"/>
                  <a:pt x="43" y="35"/>
                  <a:pt x="43" y="38"/>
                </a:cubicBezTo>
                <a:cubicBezTo>
                  <a:pt x="43" y="40"/>
                  <a:pt x="36" y="60"/>
                  <a:pt x="35" y="61"/>
                </a:cubicBezTo>
                <a:cubicBezTo>
                  <a:pt x="34" y="62"/>
                  <a:pt x="14" y="69"/>
                  <a:pt x="0" y="73"/>
                </a:cubicBezTo>
                <a:cubicBezTo>
                  <a:pt x="3" y="79"/>
                  <a:pt x="9" y="91"/>
                  <a:pt x="14" y="101"/>
                </a:cubicBezTo>
                <a:cubicBezTo>
                  <a:pt x="15" y="101"/>
                  <a:pt x="16" y="101"/>
                  <a:pt x="17" y="100"/>
                </a:cubicBezTo>
                <a:cubicBezTo>
                  <a:pt x="23" y="96"/>
                  <a:pt x="31" y="98"/>
                  <a:pt x="35" y="97"/>
                </a:cubicBezTo>
                <a:cubicBezTo>
                  <a:pt x="40" y="96"/>
                  <a:pt x="36" y="92"/>
                  <a:pt x="40" y="88"/>
                </a:cubicBezTo>
                <a:cubicBezTo>
                  <a:pt x="44" y="85"/>
                  <a:pt x="50" y="87"/>
                  <a:pt x="52" y="86"/>
                </a:cubicBezTo>
                <a:cubicBezTo>
                  <a:pt x="54" y="85"/>
                  <a:pt x="56" y="77"/>
                  <a:pt x="59" y="76"/>
                </a:cubicBezTo>
                <a:cubicBezTo>
                  <a:pt x="63" y="74"/>
                  <a:pt x="67" y="75"/>
                  <a:pt x="67" y="72"/>
                </a:cubicBezTo>
                <a:cubicBezTo>
                  <a:pt x="66" y="69"/>
                  <a:pt x="67" y="58"/>
                  <a:pt x="70" y="57"/>
                </a:cubicBezTo>
                <a:cubicBezTo>
                  <a:pt x="74" y="56"/>
                  <a:pt x="79" y="53"/>
                  <a:pt x="80" y="51"/>
                </a:cubicBezTo>
                <a:cubicBezTo>
                  <a:pt x="80" y="49"/>
                  <a:pt x="87" y="41"/>
                  <a:pt x="89" y="37"/>
                </a:cubicBezTo>
                <a:cubicBezTo>
                  <a:pt x="91" y="34"/>
                  <a:pt x="91" y="32"/>
                  <a:pt x="88" y="31"/>
                </a:cubicBezTo>
                <a:cubicBezTo>
                  <a:pt x="85" y="31"/>
                  <a:pt x="80" y="22"/>
                  <a:pt x="79" y="19"/>
                </a:cubicBezTo>
                <a:cubicBezTo>
                  <a:pt x="77" y="17"/>
                  <a:pt x="68" y="19"/>
                  <a:pt x="60" y="12"/>
                </a:cubicBezTo>
                <a:cubicBezTo>
                  <a:pt x="57" y="10"/>
                  <a:pt x="55" y="5"/>
                  <a:pt x="54" y="0"/>
                </a:cubicBezTo>
                <a:cubicBezTo>
                  <a:pt x="50" y="3"/>
                  <a:pt x="50" y="3"/>
                  <a:pt x="50" y="3"/>
                </a:cubicBezTo>
                <a:lnTo>
                  <a:pt x="45" y="3"/>
                </a:ln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19" name="Freeform 91"/>
          <p:cNvSpPr/>
          <p:nvPr>
            <p:custDataLst>
              <p:tags r:id="rId88"/>
            </p:custDataLst>
          </p:nvPr>
        </p:nvSpPr>
        <p:spPr bwMode="auto">
          <a:xfrm>
            <a:off x="6999605" y="3938270"/>
            <a:ext cx="35560" cy="55879"/>
          </a:xfrm>
          <a:custGeom>
            <a:avLst/>
            <a:gdLst/>
            <a:ahLst/>
            <a:cxnLst>
              <a:cxn ang="0">
                <a:pos x="9" y="19"/>
              </a:cxn>
              <a:cxn ang="0">
                <a:pos x="10" y="16"/>
              </a:cxn>
              <a:cxn ang="0">
                <a:pos x="8" y="2"/>
              </a:cxn>
              <a:cxn ang="0">
                <a:pos x="1" y="13"/>
              </a:cxn>
              <a:cxn ang="0">
                <a:pos x="0" y="13"/>
              </a:cxn>
              <a:cxn ang="0">
                <a:pos x="9" y="19"/>
              </a:cxn>
            </a:cxnLst>
            <a:rect l="0" t="0" r="r" b="b"/>
            <a:pathLst>
              <a:path w="13" h="20">
                <a:moveTo>
                  <a:pt x="9" y="19"/>
                </a:moveTo>
                <a:cubicBezTo>
                  <a:pt x="9" y="18"/>
                  <a:pt x="9" y="17"/>
                  <a:pt x="10" y="16"/>
                </a:cubicBezTo>
                <a:cubicBezTo>
                  <a:pt x="12" y="12"/>
                  <a:pt x="13" y="3"/>
                  <a:pt x="8" y="2"/>
                </a:cubicBezTo>
                <a:cubicBezTo>
                  <a:pt x="3" y="0"/>
                  <a:pt x="1" y="10"/>
                  <a:pt x="1" y="13"/>
                </a:cubicBezTo>
                <a:cubicBezTo>
                  <a:pt x="1" y="13"/>
                  <a:pt x="0" y="13"/>
                  <a:pt x="0" y="13"/>
                </a:cubicBezTo>
                <a:cubicBezTo>
                  <a:pt x="2" y="19"/>
                  <a:pt x="7" y="20"/>
                  <a:pt x="9" y="1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0" name="Freeform 92"/>
          <p:cNvSpPr/>
          <p:nvPr>
            <p:custDataLst>
              <p:tags r:id="rId89"/>
            </p:custDataLst>
          </p:nvPr>
        </p:nvSpPr>
        <p:spPr bwMode="auto">
          <a:xfrm>
            <a:off x="7037705" y="3933190"/>
            <a:ext cx="144780" cy="123824"/>
          </a:xfrm>
          <a:custGeom>
            <a:avLst/>
            <a:gdLst/>
            <a:ahLst/>
            <a:cxnLst>
              <a:cxn ang="0">
                <a:pos x="8" y="40"/>
              </a:cxn>
              <a:cxn ang="0">
                <a:pos x="35" y="44"/>
              </a:cxn>
              <a:cxn ang="0">
                <a:pos x="38" y="34"/>
              </a:cxn>
              <a:cxn ang="0">
                <a:pos x="45" y="25"/>
              </a:cxn>
              <a:cxn ang="0">
                <a:pos x="45" y="17"/>
              </a:cxn>
              <a:cxn ang="0">
                <a:pos x="50" y="17"/>
              </a:cxn>
              <a:cxn ang="0">
                <a:pos x="54" y="14"/>
              </a:cxn>
              <a:cxn ang="0">
                <a:pos x="51" y="0"/>
              </a:cxn>
              <a:cxn ang="0">
                <a:pos x="37" y="16"/>
              </a:cxn>
              <a:cxn ang="0">
                <a:pos x="16" y="26"/>
              </a:cxn>
              <a:cxn ang="0">
                <a:pos x="2" y="29"/>
              </a:cxn>
              <a:cxn ang="0">
                <a:pos x="0" y="28"/>
              </a:cxn>
              <a:cxn ang="0">
                <a:pos x="8" y="40"/>
              </a:cxn>
            </a:cxnLst>
            <a:rect l="0" t="0" r="r" b="b"/>
            <a:pathLst>
              <a:path w="54" h="44">
                <a:moveTo>
                  <a:pt x="8" y="40"/>
                </a:moveTo>
                <a:cubicBezTo>
                  <a:pt x="10" y="41"/>
                  <a:pt x="28" y="43"/>
                  <a:pt x="35" y="44"/>
                </a:cubicBezTo>
                <a:cubicBezTo>
                  <a:pt x="38" y="34"/>
                  <a:pt x="38" y="34"/>
                  <a:pt x="38" y="34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17"/>
                  <a:pt x="45" y="17"/>
                  <a:pt x="45" y="17"/>
                </a:cubicBezTo>
                <a:cubicBezTo>
                  <a:pt x="50" y="17"/>
                  <a:pt x="50" y="17"/>
                  <a:pt x="50" y="17"/>
                </a:cubicBezTo>
                <a:cubicBezTo>
                  <a:pt x="54" y="14"/>
                  <a:pt x="54" y="14"/>
                  <a:pt x="54" y="14"/>
                </a:cubicBezTo>
                <a:cubicBezTo>
                  <a:pt x="52" y="7"/>
                  <a:pt x="52" y="0"/>
                  <a:pt x="51" y="0"/>
                </a:cubicBezTo>
                <a:cubicBezTo>
                  <a:pt x="49" y="0"/>
                  <a:pt x="40" y="9"/>
                  <a:pt x="37" y="16"/>
                </a:cubicBezTo>
                <a:cubicBezTo>
                  <a:pt x="34" y="22"/>
                  <a:pt x="24" y="27"/>
                  <a:pt x="16" y="26"/>
                </a:cubicBezTo>
                <a:cubicBezTo>
                  <a:pt x="7" y="24"/>
                  <a:pt x="5" y="28"/>
                  <a:pt x="2" y="29"/>
                </a:cubicBezTo>
                <a:cubicBezTo>
                  <a:pt x="2" y="29"/>
                  <a:pt x="1" y="29"/>
                  <a:pt x="0" y="28"/>
                </a:cubicBezTo>
                <a:cubicBezTo>
                  <a:pt x="1" y="35"/>
                  <a:pt x="7" y="40"/>
                  <a:pt x="8" y="4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1" name="Freeform 93"/>
          <p:cNvSpPr>
            <a:spLocks noEditPoints="1"/>
          </p:cNvSpPr>
          <p:nvPr>
            <p:custDataLst>
              <p:tags r:id="rId90"/>
            </p:custDataLst>
          </p:nvPr>
        </p:nvSpPr>
        <p:spPr bwMode="auto">
          <a:xfrm>
            <a:off x="8465820" y="4582795"/>
            <a:ext cx="587375" cy="191770"/>
          </a:xfrm>
          <a:custGeom>
            <a:avLst/>
            <a:gdLst/>
            <a:ahLst/>
            <a:cxnLst>
              <a:cxn ang="0">
                <a:pos x="39" y="24"/>
              </a:cxn>
              <a:cxn ang="0">
                <a:pos x="31" y="12"/>
              </a:cxn>
              <a:cxn ang="0">
                <a:pos x="25" y="7"/>
              </a:cxn>
              <a:cxn ang="0">
                <a:pos x="24" y="5"/>
              </a:cxn>
              <a:cxn ang="0">
                <a:pos x="21" y="10"/>
              </a:cxn>
              <a:cxn ang="0">
                <a:pos x="12" y="9"/>
              </a:cxn>
              <a:cxn ang="0">
                <a:pos x="6" y="2"/>
              </a:cxn>
              <a:cxn ang="0">
                <a:pos x="0" y="1"/>
              </a:cxn>
              <a:cxn ang="0">
                <a:pos x="3" y="19"/>
              </a:cxn>
              <a:cxn ang="0">
                <a:pos x="14" y="40"/>
              </a:cxn>
              <a:cxn ang="0">
                <a:pos x="25" y="51"/>
              </a:cxn>
              <a:cxn ang="0">
                <a:pos x="47" y="62"/>
              </a:cxn>
              <a:cxn ang="0">
                <a:pos x="39" y="46"/>
              </a:cxn>
              <a:cxn ang="0">
                <a:pos x="39" y="24"/>
              </a:cxn>
              <a:cxn ang="0">
                <a:pos x="210" y="11"/>
              </a:cxn>
              <a:cxn ang="0">
                <a:pos x="200" y="9"/>
              </a:cxn>
              <a:cxn ang="0">
                <a:pos x="189" y="0"/>
              </a:cxn>
              <a:cxn ang="0">
                <a:pos x="180" y="11"/>
              </a:cxn>
              <a:cxn ang="0">
                <a:pos x="174" y="19"/>
              </a:cxn>
              <a:cxn ang="0">
                <a:pos x="172" y="22"/>
              </a:cxn>
              <a:cxn ang="0">
                <a:pos x="172" y="29"/>
              </a:cxn>
              <a:cxn ang="0">
                <a:pos x="165" y="31"/>
              </a:cxn>
              <a:cxn ang="0">
                <a:pos x="159" y="23"/>
              </a:cxn>
              <a:cxn ang="0">
                <a:pos x="158" y="23"/>
              </a:cxn>
              <a:cxn ang="0">
                <a:pos x="148" y="39"/>
              </a:cxn>
              <a:cxn ang="0">
                <a:pos x="132" y="44"/>
              </a:cxn>
              <a:cxn ang="0">
                <a:pos x="125" y="58"/>
              </a:cxn>
              <a:cxn ang="0">
                <a:pos x="108" y="54"/>
              </a:cxn>
              <a:cxn ang="0">
                <a:pos x="111" y="61"/>
              </a:cxn>
              <a:cxn ang="0">
                <a:pos x="121" y="66"/>
              </a:cxn>
              <a:cxn ang="0">
                <a:pos x="135" y="65"/>
              </a:cxn>
              <a:cxn ang="0">
                <a:pos x="147" y="60"/>
              </a:cxn>
              <a:cxn ang="0">
                <a:pos x="157" y="62"/>
              </a:cxn>
              <a:cxn ang="0">
                <a:pos x="167" y="55"/>
              </a:cxn>
              <a:cxn ang="0">
                <a:pos x="171" y="45"/>
              </a:cxn>
              <a:cxn ang="0">
                <a:pos x="177" y="35"/>
              </a:cxn>
              <a:cxn ang="0">
                <a:pos x="195" y="27"/>
              </a:cxn>
              <a:cxn ang="0">
                <a:pos x="200" y="29"/>
              </a:cxn>
              <a:cxn ang="0">
                <a:pos x="207" y="22"/>
              </a:cxn>
              <a:cxn ang="0">
                <a:pos x="217" y="18"/>
              </a:cxn>
              <a:cxn ang="0">
                <a:pos x="210" y="11"/>
              </a:cxn>
            </a:cxnLst>
            <a:rect l="0" t="0" r="r" b="b"/>
            <a:pathLst>
              <a:path w="219" h="68">
                <a:moveTo>
                  <a:pt x="39" y="24"/>
                </a:moveTo>
                <a:cubicBezTo>
                  <a:pt x="39" y="17"/>
                  <a:pt x="32" y="17"/>
                  <a:pt x="31" y="12"/>
                </a:cubicBezTo>
                <a:cubicBezTo>
                  <a:pt x="29" y="7"/>
                  <a:pt x="26" y="10"/>
                  <a:pt x="25" y="7"/>
                </a:cubicBezTo>
                <a:cubicBezTo>
                  <a:pt x="25" y="6"/>
                  <a:pt x="25" y="6"/>
                  <a:pt x="24" y="5"/>
                </a:cubicBezTo>
                <a:cubicBezTo>
                  <a:pt x="20" y="6"/>
                  <a:pt x="22" y="9"/>
                  <a:pt x="21" y="10"/>
                </a:cubicBezTo>
                <a:cubicBezTo>
                  <a:pt x="19" y="10"/>
                  <a:pt x="12" y="11"/>
                  <a:pt x="12" y="9"/>
                </a:cubicBezTo>
                <a:cubicBezTo>
                  <a:pt x="12" y="6"/>
                  <a:pt x="11" y="3"/>
                  <a:pt x="6" y="2"/>
                </a:cubicBezTo>
                <a:cubicBezTo>
                  <a:pt x="4" y="1"/>
                  <a:pt x="2" y="1"/>
                  <a:pt x="0" y="1"/>
                </a:cubicBezTo>
                <a:cubicBezTo>
                  <a:pt x="2" y="7"/>
                  <a:pt x="3" y="14"/>
                  <a:pt x="3" y="19"/>
                </a:cubicBezTo>
                <a:cubicBezTo>
                  <a:pt x="3" y="25"/>
                  <a:pt x="13" y="36"/>
                  <a:pt x="14" y="40"/>
                </a:cubicBezTo>
                <a:cubicBezTo>
                  <a:pt x="16" y="45"/>
                  <a:pt x="19" y="46"/>
                  <a:pt x="25" y="51"/>
                </a:cubicBezTo>
                <a:cubicBezTo>
                  <a:pt x="32" y="55"/>
                  <a:pt x="44" y="63"/>
                  <a:pt x="47" y="62"/>
                </a:cubicBezTo>
                <a:cubicBezTo>
                  <a:pt x="49" y="61"/>
                  <a:pt x="43" y="50"/>
                  <a:pt x="39" y="46"/>
                </a:cubicBezTo>
                <a:cubicBezTo>
                  <a:pt x="36" y="42"/>
                  <a:pt x="39" y="32"/>
                  <a:pt x="39" y="24"/>
                </a:cubicBezTo>
                <a:close/>
                <a:moveTo>
                  <a:pt x="210" y="11"/>
                </a:moveTo>
                <a:cubicBezTo>
                  <a:pt x="207" y="12"/>
                  <a:pt x="200" y="12"/>
                  <a:pt x="200" y="9"/>
                </a:cubicBezTo>
                <a:cubicBezTo>
                  <a:pt x="200" y="6"/>
                  <a:pt x="193" y="0"/>
                  <a:pt x="189" y="0"/>
                </a:cubicBezTo>
                <a:cubicBezTo>
                  <a:pt x="185" y="0"/>
                  <a:pt x="181" y="8"/>
                  <a:pt x="180" y="11"/>
                </a:cubicBezTo>
                <a:cubicBezTo>
                  <a:pt x="180" y="15"/>
                  <a:pt x="174" y="14"/>
                  <a:pt x="174" y="19"/>
                </a:cubicBezTo>
                <a:cubicBezTo>
                  <a:pt x="175" y="21"/>
                  <a:pt x="173" y="21"/>
                  <a:pt x="172" y="22"/>
                </a:cubicBezTo>
                <a:cubicBezTo>
                  <a:pt x="173" y="26"/>
                  <a:pt x="174" y="29"/>
                  <a:pt x="172" y="29"/>
                </a:cubicBezTo>
                <a:cubicBezTo>
                  <a:pt x="169" y="28"/>
                  <a:pt x="169" y="31"/>
                  <a:pt x="165" y="31"/>
                </a:cubicBezTo>
                <a:cubicBezTo>
                  <a:pt x="163" y="31"/>
                  <a:pt x="161" y="28"/>
                  <a:pt x="159" y="23"/>
                </a:cubicBezTo>
                <a:cubicBezTo>
                  <a:pt x="159" y="23"/>
                  <a:pt x="158" y="23"/>
                  <a:pt x="158" y="23"/>
                </a:cubicBezTo>
                <a:cubicBezTo>
                  <a:pt x="156" y="23"/>
                  <a:pt x="150" y="33"/>
                  <a:pt x="148" y="39"/>
                </a:cubicBezTo>
                <a:cubicBezTo>
                  <a:pt x="147" y="45"/>
                  <a:pt x="141" y="43"/>
                  <a:pt x="132" y="44"/>
                </a:cubicBezTo>
                <a:cubicBezTo>
                  <a:pt x="123" y="45"/>
                  <a:pt x="127" y="54"/>
                  <a:pt x="125" y="58"/>
                </a:cubicBezTo>
                <a:cubicBezTo>
                  <a:pt x="123" y="62"/>
                  <a:pt x="113" y="55"/>
                  <a:pt x="108" y="54"/>
                </a:cubicBezTo>
                <a:cubicBezTo>
                  <a:pt x="109" y="58"/>
                  <a:pt x="110" y="61"/>
                  <a:pt x="111" y="61"/>
                </a:cubicBezTo>
                <a:cubicBezTo>
                  <a:pt x="114" y="61"/>
                  <a:pt x="118" y="68"/>
                  <a:pt x="121" y="66"/>
                </a:cubicBezTo>
                <a:cubicBezTo>
                  <a:pt x="123" y="64"/>
                  <a:pt x="131" y="66"/>
                  <a:pt x="135" y="65"/>
                </a:cubicBezTo>
                <a:cubicBezTo>
                  <a:pt x="139" y="63"/>
                  <a:pt x="140" y="60"/>
                  <a:pt x="147" y="60"/>
                </a:cubicBezTo>
                <a:cubicBezTo>
                  <a:pt x="153" y="60"/>
                  <a:pt x="151" y="65"/>
                  <a:pt x="157" y="62"/>
                </a:cubicBezTo>
                <a:cubicBezTo>
                  <a:pt x="164" y="59"/>
                  <a:pt x="168" y="61"/>
                  <a:pt x="167" y="55"/>
                </a:cubicBezTo>
                <a:cubicBezTo>
                  <a:pt x="167" y="49"/>
                  <a:pt x="171" y="49"/>
                  <a:pt x="171" y="45"/>
                </a:cubicBezTo>
                <a:cubicBezTo>
                  <a:pt x="170" y="40"/>
                  <a:pt x="178" y="43"/>
                  <a:pt x="177" y="35"/>
                </a:cubicBezTo>
                <a:cubicBezTo>
                  <a:pt x="177" y="26"/>
                  <a:pt x="189" y="27"/>
                  <a:pt x="195" y="27"/>
                </a:cubicBezTo>
                <a:cubicBezTo>
                  <a:pt x="196" y="27"/>
                  <a:pt x="198" y="28"/>
                  <a:pt x="200" y="29"/>
                </a:cubicBezTo>
                <a:cubicBezTo>
                  <a:pt x="204" y="27"/>
                  <a:pt x="210" y="24"/>
                  <a:pt x="207" y="22"/>
                </a:cubicBezTo>
                <a:cubicBezTo>
                  <a:pt x="204" y="20"/>
                  <a:pt x="216" y="22"/>
                  <a:pt x="217" y="18"/>
                </a:cubicBezTo>
                <a:cubicBezTo>
                  <a:pt x="219" y="14"/>
                  <a:pt x="213" y="11"/>
                  <a:pt x="210" y="1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2" name="Freeform 94"/>
          <p:cNvSpPr/>
          <p:nvPr>
            <p:custDataLst>
              <p:tags r:id="rId91"/>
            </p:custDataLst>
          </p:nvPr>
        </p:nvSpPr>
        <p:spPr bwMode="auto">
          <a:xfrm>
            <a:off x="8891270" y="4643120"/>
            <a:ext cx="40005" cy="25400"/>
          </a:xfrm>
          <a:custGeom>
            <a:avLst/>
            <a:gdLst/>
            <a:ahLst/>
            <a:cxnLst>
              <a:cxn ang="0">
                <a:pos x="6" y="9"/>
              </a:cxn>
              <a:cxn ang="0">
                <a:pos x="13" y="7"/>
              </a:cxn>
              <a:cxn ang="0">
                <a:pos x="13" y="0"/>
              </a:cxn>
              <a:cxn ang="0">
                <a:pos x="7" y="3"/>
              </a:cxn>
              <a:cxn ang="0">
                <a:pos x="0" y="1"/>
              </a:cxn>
              <a:cxn ang="0">
                <a:pos x="6" y="9"/>
              </a:cxn>
            </a:cxnLst>
            <a:rect l="0" t="0" r="r" b="b"/>
            <a:pathLst>
              <a:path w="15" h="9">
                <a:moveTo>
                  <a:pt x="6" y="9"/>
                </a:moveTo>
                <a:cubicBezTo>
                  <a:pt x="10" y="9"/>
                  <a:pt x="10" y="6"/>
                  <a:pt x="13" y="7"/>
                </a:cubicBezTo>
                <a:cubicBezTo>
                  <a:pt x="15" y="7"/>
                  <a:pt x="14" y="4"/>
                  <a:pt x="13" y="0"/>
                </a:cubicBezTo>
                <a:cubicBezTo>
                  <a:pt x="11" y="1"/>
                  <a:pt x="7" y="1"/>
                  <a:pt x="7" y="3"/>
                </a:cubicBezTo>
                <a:cubicBezTo>
                  <a:pt x="7" y="5"/>
                  <a:pt x="2" y="1"/>
                  <a:pt x="0" y="1"/>
                </a:cubicBezTo>
                <a:cubicBezTo>
                  <a:pt x="2" y="6"/>
                  <a:pt x="4" y="9"/>
                  <a:pt x="6" y="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3" name="Freeform 95"/>
          <p:cNvSpPr/>
          <p:nvPr>
            <p:custDataLst>
              <p:tags r:id="rId92"/>
            </p:custDataLst>
          </p:nvPr>
        </p:nvSpPr>
        <p:spPr bwMode="auto">
          <a:xfrm>
            <a:off x="6641465" y="3534410"/>
            <a:ext cx="294005" cy="303530"/>
          </a:xfrm>
          <a:custGeom>
            <a:avLst/>
            <a:gdLst/>
            <a:ahLst/>
            <a:cxnLst>
              <a:cxn ang="0">
                <a:pos x="93" y="98"/>
              </a:cxn>
              <a:cxn ang="0">
                <a:pos x="98" y="94"/>
              </a:cxn>
              <a:cxn ang="0">
                <a:pos x="106" y="98"/>
              </a:cxn>
              <a:cxn ang="0">
                <a:pos x="110" y="95"/>
              </a:cxn>
              <a:cxn ang="0">
                <a:pos x="104" y="87"/>
              </a:cxn>
              <a:cxn ang="0">
                <a:pos x="100" y="79"/>
              </a:cxn>
              <a:cxn ang="0">
                <a:pos x="101" y="71"/>
              </a:cxn>
              <a:cxn ang="0">
                <a:pos x="96" y="65"/>
              </a:cxn>
              <a:cxn ang="0">
                <a:pos x="83" y="56"/>
              </a:cxn>
              <a:cxn ang="0">
                <a:pos x="78" y="50"/>
              </a:cxn>
              <a:cxn ang="0">
                <a:pos x="76" y="40"/>
              </a:cxn>
              <a:cxn ang="0">
                <a:pos x="81" y="31"/>
              </a:cxn>
              <a:cxn ang="0">
                <a:pos x="82" y="24"/>
              </a:cxn>
              <a:cxn ang="0">
                <a:pos x="78" y="20"/>
              </a:cxn>
              <a:cxn ang="0">
                <a:pos x="72" y="14"/>
              </a:cxn>
              <a:cxn ang="0">
                <a:pos x="68" y="5"/>
              </a:cxn>
              <a:cxn ang="0">
                <a:pos x="56" y="3"/>
              </a:cxn>
              <a:cxn ang="0">
                <a:pos x="46" y="1"/>
              </a:cxn>
              <a:cxn ang="0">
                <a:pos x="41" y="5"/>
              </a:cxn>
              <a:cxn ang="0">
                <a:pos x="41" y="5"/>
              </a:cxn>
              <a:cxn ang="0">
                <a:pos x="34" y="10"/>
              </a:cxn>
              <a:cxn ang="0">
                <a:pos x="27" y="15"/>
              </a:cxn>
              <a:cxn ang="0">
                <a:pos x="28" y="24"/>
              </a:cxn>
              <a:cxn ang="0">
                <a:pos x="27" y="33"/>
              </a:cxn>
              <a:cxn ang="0">
                <a:pos x="24" y="40"/>
              </a:cxn>
              <a:cxn ang="0">
                <a:pos x="0" y="53"/>
              </a:cxn>
              <a:cxn ang="0">
                <a:pos x="1" y="58"/>
              </a:cxn>
              <a:cxn ang="0">
                <a:pos x="4" y="69"/>
              </a:cxn>
              <a:cxn ang="0">
                <a:pos x="12" y="69"/>
              </a:cxn>
              <a:cxn ang="0">
                <a:pos x="35" y="82"/>
              </a:cxn>
              <a:cxn ang="0">
                <a:pos x="62" y="102"/>
              </a:cxn>
              <a:cxn ang="0">
                <a:pos x="75" y="107"/>
              </a:cxn>
              <a:cxn ang="0">
                <a:pos x="88" y="108"/>
              </a:cxn>
              <a:cxn ang="0">
                <a:pos x="93" y="98"/>
              </a:cxn>
            </a:cxnLst>
            <a:rect l="0" t="0" r="r" b="b"/>
            <a:pathLst>
              <a:path w="110" h="108">
                <a:moveTo>
                  <a:pt x="93" y="98"/>
                </a:moveTo>
                <a:cubicBezTo>
                  <a:pt x="94" y="97"/>
                  <a:pt x="95" y="94"/>
                  <a:pt x="98" y="94"/>
                </a:cubicBezTo>
                <a:cubicBezTo>
                  <a:pt x="101" y="94"/>
                  <a:pt x="103" y="95"/>
                  <a:pt x="106" y="98"/>
                </a:cubicBezTo>
                <a:cubicBezTo>
                  <a:pt x="107" y="97"/>
                  <a:pt x="109" y="96"/>
                  <a:pt x="110" y="95"/>
                </a:cubicBezTo>
                <a:cubicBezTo>
                  <a:pt x="107" y="92"/>
                  <a:pt x="104" y="89"/>
                  <a:pt x="104" y="87"/>
                </a:cubicBezTo>
                <a:cubicBezTo>
                  <a:pt x="105" y="83"/>
                  <a:pt x="101" y="81"/>
                  <a:pt x="100" y="79"/>
                </a:cubicBezTo>
                <a:cubicBezTo>
                  <a:pt x="100" y="77"/>
                  <a:pt x="103" y="73"/>
                  <a:pt x="101" y="71"/>
                </a:cubicBezTo>
                <a:cubicBezTo>
                  <a:pt x="99" y="70"/>
                  <a:pt x="99" y="65"/>
                  <a:pt x="96" y="65"/>
                </a:cubicBezTo>
                <a:cubicBezTo>
                  <a:pt x="93" y="64"/>
                  <a:pt x="83" y="59"/>
                  <a:pt x="83" y="56"/>
                </a:cubicBezTo>
                <a:cubicBezTo>
                  <a:pt x="84" y="53"/>
                  <a:pt x="80" y="51"/>
                  <a:pt x="78" y="50"/>
                </a:cubicBezTo>
                <a:cubicBezTo>
                  <a:pt x="76" y="49"/>
                  <a:pt x="74" y="41"/>
                  <a:pt x="76" y="40"/>
                </a:cubicBezTo>
                <a:cubicBezTo>
                  <a:pt x="79" y="39"/>
                  <a:pt x="78" y="31"/>
                  <a:pt x="81" y="31"/>
                </a:cubicBezTo>
                <a:cubicBezTo>
                  <a:pt x="84" y="31"/>
                  <a:pt x="81" y="27"/>
                  <a:pt x="82" y="24"/>
                </a:cubicBezTo>
                <a:cubicBezTo>
                  <a:pt x="83" y="22"/>
                  <a:pt x="80" y="20"/>
                  <a:pt x="78" y="20"/>
                </a:cubicBezTo>
                <a:cubicBezTo>
                  <a:pt x="76" y="20"/>
                  <a:pt x="72" y="17"/>
                  <a:pt x="72" y="14"/>
                </a:cubicBezTo>
                <a:cubicBezTo>
                  <a:pt x="72" y="11"/>
                  <a:pt x="67" y="6"/>
                  <a:pt x="68" y="5"/>
                </a:cubicBezTo>
                <a:cubicBezTo>
                  <a:pt x="67" y="11"/>
                  <a:pt x="58" y="2"/>
                  <a:pt x="56" y="3"/>
                </a:cubicBezTo>
                <a:cubicBezTo>
                  <a:pt x="53" y="4"/>
                  <a:pt x="51" y="0"/>
                  <a:pt x="46" y="1"/>
                </a:cubicBezTo>
                <a:cubicBezTo>
                  <a:pt x="42" y="1"/>
                  <a:pt x="42" y="3"/>
                  <a:pt x="41" y="5"/>
                </a:cubicBezTo>
                <a:cubicBezTo>
                  <a:pt x="41" y="5"/>
                  <a:pt x="41" y="5"/>
                  <a:pt x="41" y="5"/>
                </a:cubicBezTo>
                <a:cubicBezTo>
                  <a:pt x="34" y="10"/>
                  <a:pt x="34" y="10"/>
                  <a:pt x="34" y="10"/>
                </a:cubicBezTo>
                <a:cubicBezTo>
                  <a:pt x="34" y="10"/>
                  <a:pt x="28" y="11"/>
                  <a:pt x="27" y="15"/>
                </a:cubicBezTo>
                <a:cubicBezTo>
                  <a:pt x="26" y="19"/>
                  <a:pt x="30" y="22"/>
                  <a:pt x="28" y="24"/>
                </a:cubicBezTo>
                <a:cubicBezTo>
                  <a:pt x="26" y="27"/>
                  <a:pt x="27" y="31"/>
                  <a:pt x="27" y="33"/>
                </a:cubicBezTo>
                <a:cubicBezTo>
                  <a:pt x="28" y="35"/>
                  <a:pt x="24" y="40"/>
                  <a:pt x="24" y="40"/>
                </a:cubicBezTo>
                <a:cubicBezTo>
                  <a:pt x="24" y="40"/>
                  <a:pt x="11" y="47"/>
                  <a:pt x="0" y="53"/>
                </a:cubicBezTo>
                <a:cubicBezTo>
                  <a:pt x="0" y="55"/>
                  <a:pt x="1" y="57"/>
                  <a:pt x="1" y="58"/>
                </a:cubicBezTo>
                <a:cubicBezTo>
                  <a:pt x="2" y="61"/>
                  <a:pt x="3" y="65"/>
                  <a:pt x="4" y="69"/>
                </a:cubicBezTo>
                <a:cubicBezTo>
                  <a:pt x="8" y="69"/>
                  <a:pt x="9" y="69"/>
                  <a:pt x="12" y="69"/>
                </a:cubicBezTo>
                <a:cubicBezTo>
                  <a:pt x="16" y="70"/>
                  <a:pt x="31" y="80"/>
                  <a:pt x="35" y="82"/>
                </a:cubicBezTo>
                <a:cubicBezTo>
                  <a:pt x="38" y="84"/>
                  <a:pt x="58" y="99"/>
                  <a:pt x="62" y="102"/>
                </a:cubicBezTo>
                <a:cubicBezTo>
                  <a:pt x="66" y="106"/>
                  <a:pt x="72" y="107"/>
                  <a:pt x="75" y="107"/>
                </a:cubicBezTo>
                <a:cubicBezTo>
                  <a:pt x="77" y="107"/>
                  <a:pt x="83" y="107"/>
                  <a:pt x="88" y="108"/>
                </a:cubicBezTo>
                <a:cubicBezTo>
                  <a:pt x="90" y="104"/>
                  <a:pt x="92" y="99"/>
                  <a:pt x="93" y="98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4" name="Freeform 96"/>
          <p:cNvSpPr/>
          <p:nvPr>
            <p:custDataLst>
              <p:tags r:id="rId93"/>
            </p:custDataLst>
          </p:nvPr>
        </p:nvSpPr>
        <p:spPr bwMode="auto">
          <a:xfrm>
            <a:off x="6877050" y="3797935"/>
            <a:ext cx="57785" cy="55879"/>
          </a:xfrm>
          <a:custGeom>
            <a:avLst/>
            <a:gdLst/>
            <a:ahLst/>
            <a:cxnLst>
              <a:cxn ang="0">
                <a:pos x="7" y="15"/>
              </a:cxn>
              <a:cxn ang="0">
                <a:pos x="13" y="20"/>
              </a:cxn>
              <a:cxn ang="0">
                <a:pos x="22" y="20"/>
              </a:cxn>
              <a:cxn ang="0">
                <a:pos x="17" y="6"/>
              </a:cxn>
              <a:cxn ang="0">
                <a:pos x="18" y="4"/>
              </a:cxn>
              <a:cxn ang="0">
                <a:pos x="10" y="0"/>
              </a:cxn>
              <a:cxn ang="0">
                <a:pos x="5" y="4"/>
              </a:cxn>
              <a:cxn ang="0">
                <a:pos x="0" y="14"/>
              </a:cxn>
              <a:cxn ang="0">
                <a:pos x="7" y="15"/>
              </a:cxn>
            </a:cxnLst>
            <a:rect l="0" t="0" r="r" b="b"/>
            <a:pathLst>
              <a:path w="22" h="20">
                <a:moveTo>
                  <a:pt x="7" y="15"/>
                </a:moveTo>
                <a:cubicBezTo>
                  <a:pt x="13" y="20"/>
                  <a:pt x="13" y="20"/>
                  <a:pt x="13" y="20"/>
                </a:cubicBezTo>
                <a:cubicBezTo>
                  <a:pt x="22" y="20"/>
                  <a:pt x="22" y="20"/>
                  <a:pt x="22" y="20"/>
                </a:cubicBezTo>
                <a:cubicBezTo>
                  <a:pt x="20" y="15"/>
                  <a:pt x="17" y="8"/>
                  <a:pt x="17" y="6"/>
                </a:cubicBezTo>
                <a:cubicBezTo>
                  <a:pt x="17" y="5"/>
                  <a:pt x="17" y="5"/>
                  <a:pt x="18" y="4"/>
                </a:cubicBezTo>
                <a:cubicBezTo>
                  <a:pt x="15" y="1"/>
                  <a:pt x="13" y="0"/>
                  <a:pt x="10" y="0"/>
                </a:cubicBezTo>
                <a:cubicBezTo>
                  <a:pt x="7" y="0"/>
                  <a:pt x="6" y="3"/>
                  <a:pt x="5" y="4"/>
                </a:cubicBezTo>
                <a:cubicBezTo>
                  <a:pt x="4" y="5"/>
                  <a:pt x="2" y="10"/>
                  <a:pt x="0" y="14"/>
                </a:cubicBezTo>
                <a:cubicBezTo>
                  <a:pt x="4" y="14"/>
                  <a:pt x="7" y="15"/>
                  <a:pt x="7" y="1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5" name="Freeform 97"/>
          <p:cNvSpPr>
            <a:spLocks noEditPoints="1"/>
          </p:cNvSpPr>
          <p:nvPr>
            <p:custDataLst>
              <p:tags r:id="rId94"/>
            </p:custDataLst>
          </p:nvPr>
        </p:nvSpPr>
        <p:spPr bwMode="auto">
          <a:xfrm>
            <a:off x="5335270" y="2999105"/>
            <a:ext cx="442595" cy="385445"/>
          </a:xfrm>
          <a:custGeom>
            <a:avLst/>
            <a:gdLst/>
            <a:ahLst/>
            <a:cxnLst>
              <a:cxn ang="0">
                <a:pos x="144" y="31"/>
              </a:cxn>
              <a:cxn ang="0">
                <a:pos x="138" y="29"/>
              </a:cxn>
              <a:cxn ang="0">
                <a:pos x="131" y="26"/>
              </a:cxn>
              <a:cxn ang="0">
                <a:pos x="119" y="24"/>
              </a:cxn>
              <a:cxn ang="0">
                <a:pos x="114" y="20"/>
              </a:cxn>
              <a:cxn ang="0">
                <a:pos x="110" y="15"/>
              </a:cxn>
              <a:cxn ang="0">
                <a:pos x="105" y="17"/>
              </a:cxn>
              <a:cxn ang="0">
                <a:pos x="102" y="13"/>
              </a:cxn>
              <a:cxn ang="0">
                <a:pos x="95" y="9"/>
              </a:cxn>
              <a:cxn ang="0">
                <a:pos x="89" y="6"/>
              </a:cxn>
              <a:cxn ang="0">
                <a:pos x="85" y="1"/>
              </a:cxn>
              <a:cxn ang="0">
                <a:pos x="84" y="0"/>
              </a:cxn>
              <a:cxn ang="0">
                <a:pos x="81" y="0"/>
              </a:cxn>
              <a:cxn ang="0">
                <a:pos x="75" y="10"/>
              </a:cxn>
              <a:cxn ang="0">
                <a:pos x="63" y="18"/>
              </a:cxn>
              <a:cxn ang="0">
                <a:pos x="56" y="26"/>
              </a:cxn>
              <a:cxn ang="0">
                <a:pos x="41" y="21"/>
              </a:cxn>
              <a:cxn ang="0">
                <a:pos x="35" y="25"/>
              </a:cxn>
              <a:cxn ang="0">
                <a:pos x="36" y="37"/>
              </a:cxn>
              <a:cxn ang="0">
                <a:pos x="27" y="37"/>
              </a:cxn>
              <a:cxn ang="0">
                <a:pos x="20" y="33"/>
              </a:cxn>
              <a:cxn ang="0">
                <a:pos x="9" y="34"/>
              </a:cxn>
              <a:cxn ang="0">
                <a:pos x="2" y="40"/>
              </a:cxn>
              <a:cxn ang="0">
                <a:pos x="3" y="47"/>
              </a:cxn>
              <a:cxn ang="0">
                <a:pos x="18" y="52"/>
              </a:cxn>
              <a:cxn ang="0">
                <a:pos x="28" y="54"/>
              </a:cxn>
              <a:cxn ang="0">
                <a:pos x="32" y="59"/>
              </a:cxn>
              <a:cxn ang="0">
                <a:pos x="40" y="69"/>
              </a:cxn>
              <a:cxn ang="0">
                <a:pos x="43" y="78"/>
              </a:cxn>
              <a:cxn ang="0">
                <a:pos x="42" y="91"/>
              </a:cxn>
              <a:cxn ang="0">
                <a:pos x="36" y="112"/>
              </a:cxn>
              <a:cxn ang="0">
                <a:pos x="36" y="112"/>
              </a:cxn>
              <a:cxn ang="0">
                <a:pos x="42" y="115"/>
              </a:cxn>
              <a:cxn ang="0">
                <a:pos x="53" y="120"/>
              </a:cxn>
              <a:cxn ang="0">
                <a:pos x="62" y="119"/>
              </a:cxn>
              <a:cxn ang="0">
                <a:pos x="67" y="121"/>
              </a:cxn>
              <a:cxn ang="0">
                <a:pos x="81" y="124"/>
              </a:cxn>
              <a:cxn ang="0">
                <a:pos x="92" y="124"/>
              </a:cxn>
              <a:cxn ang="0">
                <a:pos x="92" y="121"/>
              </a:cxn>
              <a:cxn ang="0">
                <a:pos x="101" y="110"/>
              </a:cxn>
              <a:cxn ang="0">
                <a:pos x="122" y="115"/>
              </a:cxn>
              <a:cxn ang="0">
                <a:pos x="135" y="110"/>
              </a:cxn>
              <a:cxn ang="0">
                <a:pos x="142" y="106"/>
              </a:cxn>
              <a:cxn ang="0">
                <a:pos x="143" y="102"/>
              </a:cxn>
              <a:cxn ang="0">
                <a:pos x="138" y="100"/>
              </a:cxn>
              <a:cxn ang="0">
                <a:pos x="135" y="95"/>
              </a:cxn>
              <a:cxn ang="0">
                <a:pos x="132" y="89"/>
              </a:cxn>
              <a:cxn ang="0">
                <a:pos x="134" y="86"/>
              </a:cxn>
              <a:cxn ang="0">
                <a:pos x="136" y="82"/>
              </a:cxn>
              <a:cxn ang="0">
                <a:pos x="135" y="76"/>
              </a:cxn>
              <a:cxn ang="0">
                <a:pos x="133" y="71"/>
              </a:cxn>
              <a:cxn ang="0">
                <a:pos x="128" y="70"/>
              </a:cxn>
              <a:cxn ang="0">
                <a:pos x="127" y="66"/>
              </a:cxn>
              <a:cxn ang="0">
                <a:pos x="134" y="57"/>
              </a:cxn>
              <a:cxn ang="0">
                <a:pos x="140" y="53"/>
              </a:cxn>
              <a:cxn ang="0">
                <a:pos x="142" y="44"/>
              </a:cxn>
              <a:cxn ang="0">
                <a:pos x="147" y="35"/>
              </a:cxn>
              <a:cxn ang="0">
                <a:pos x="144" y="31"/>
              </a:cxn>
              <a:cxn ang="0">
                <a:pos x="162" y="116"/>
              </a:cxn>
              <a:cxn ang="0">
                <a:pos x="155" y="122"/>
              </a:cxn>
              <a:cxn ang="0">
                <a:pos x="160" y="137"/>
              </a:cxn>
              <a:cxn ang="0">
                <a:pos x="162" y="116"/>
              </a:cxn>
            </a:cxnLst>
            <a:rect l="0" t="0" r="r" b="b"/>
            <a:pathLst>
              <a:path w="165" h="137">
                <a:moveTo>
                  <a:pt x="144" y="31"/>
                </a:moveTo>
                <a:cubicBezTo>
                  <a:pt x="143" y="31"/>
                  <a:pt x="142" y="29"/>
                  <a:pt x="138" y="29"/>
                </a:cubicBezTo>
                <a:cubicBezTo>
                  <a:pt x="135" y="29"/>
                  <a:pt x="133" y="28"/>
                  <a:pt x="131" y="26"/>
                </a:cubicBezTo>
                <a:cubicBezTo>
                  <a:pt x="130" y="24"/>
                  <a:pt x="122" y="23"/>
                  <a:pt x="119" y="24"/>
                </a:cubicBezTo>
                <a:cubicBezTo>
                  <a:pt x="117" y="24"/>
                  <a:pt x="116" y="19"/>
                  <a:pt x="114" y="20"/>
                </a:cubicBezTo>
                <a:cubicBezTo>
                  <a:pt x="111" y="20"/>
                  <a:pt x="110" y="17"/>
                  <a:pt x="110" y="15"/>
                </a:cubicBezTo>
                <a:cubicBezTo>
                  <a:pt x="110" y="13"/>
                  <a:pt x="108" y="16"/>
                  <a:pt x="105" y="17"/>
                </a:cubicBezTo>
                <a:cubicBezTo>
                  <a:pt x="103" y="18"/>
                  <a:pt x="102" y="15"/>
                  <a:pt x="102" y="13"/>
                </a:cubicBezTo>
                <a:cubicBezTo>
                  <a:pt x="102" y="12"/>
                  <a:pt x="97" y="10"/>
                  <a:pt x="95" y="9"/>
                </a:cubicBezTo>
                <a:cubicBezTo>
                  <a:pt x="93" y="8"/>
                  <a:pt x="90" y="4"/>
                  <a:pt x="89" y="6"/>
                </a:cubicBezTo>
                <a:cubicBezTo>
                  <a:pt x="88" y="7"/>
                  <a:pt x="86" y="3"/>
                  <a:pt x="85" y="1"/>
                </a:cubicBezTo>
                <a:cubicBezTo>
                  <a:pt x="85" y="0"/>
                  <a:pt x="84" y="0"/>
                  <a:pt x="84" y="0"/>
                </a:cubicBezTo>
                <a:cubicBezTo>
                  <a:pt x="83" y="0"/>
                  <a:pt x="82" y="0"/>
                  <a:pt x="81" y="0"/>
                </a:cubicBezTo>
                <a:cubicBezTo>
                  <a:pt x="77" y="0"/>
                  <a:pt x="74" y="3"/>
                  <a:pt x="75" y="10"/>
                </a:cubicBezTo>
                <a:cubicBezTo>
                  <a:pt x="75" y="16"/>
                  <a:pt x="70" y="17"/>
                  <a:pt x="63" y="18"/>
                </a:cubicBezTo>
                <a:cubicBezTo>
                  <a:pt x="56" y="18"/>
                  <a:pt x="58" y="23"/>
                  <a:pt x="56" y="26"/>
                </a:cubicBezTo>
                <a:cubicBezTo>
                  <a:pt x="53" y="28"/>
                  <a:pt x="43" y="24"/>
                  <a:pt x="41" y="21"/>
                </a:cubicBezTo>
                <a:cubicBezTo>
                  <a:pt x="40" y="17"/>
                  <a:pt x="31" y="21"/>
                  <a:pt x="35" y="25"/>
                </a:cubicBezTo>
                <a:cubicBezTo>
                  <a:pt x="39" y="29"/>
                  <a:pt x="39" y="35"/>
                  <a:pt x="36" y="37"/>
                </a:cubicBezTo>
                <a:cubicBezTo>
                  <a:pt x="34" y="39"/>
                  <a:pt x="30" y="34"/>
                  <a:pt x="27" y="37"/>
                </a:cubicBezTo>
                <a:cubicBezTo>
                  <a:pt x="24" y="39"/>
                  <a:pt x="23" y="35"/>
                  <a:pt x="20" y="33"/>
                </a:cubicBezTo>
                <a:cubicBezTo>
                  <a:pt x="16" y="32"/>
                  <a:pt x="15" y="35"/>
                  <a:pt x="9" y="34"/>
                </a:cubicBezTo>
                <a:cubicBezTo>
                  <a:pt x="3" y="34"/>
                  <a:pt x="0" y="37"/>
                  <a:pt x="2" y="40"/>
                </a:cubicBezTo>
                <a:cubicBezTo>
                  <a:pt x="4" y="42"/>
                  <a:pt x="1" y="45"/>
                  <a:pt x="3" y="47"/>
                </a:cubicBezTo>
                <a:cubicBezTo>
                  <a:pt x="5" y="49"/>
                  <a:pt x="12" y="49"/>
                  <a:pt x="18" y="52"/>
                </a:cubicBezTo>
                <a:cubicBezTo>
                  <a:pt x="24" y="55"/>
                  <a:pt x="25" y="52"/>
                  <a:pt x="28" y="54"/>
                </a:cubicBezTo>
                <a:cubicBezTo>
                  <a:pt x="31" y="56"/>
                  <a:pt x="31" y="55"/>
                  <a:pt x="32" y="59"/>
                </a:cubicBezTo>
                <a:cubicBezTo>
                  <a:pt x="32" y="63"/>
                  <a:pt x="35" y="67"/>
                  <a:pt x="40" y="69"/>
                </a:cubicBezTo>
                <a:cubicBezTo>
                  <a:pt x="46" y="70"/>
                  <a:pt x="42" y="74"/>
                  <a:pt x="43" y="78"/>
                </a:cubicBezTo>
                <a:cubicBezTo>
                  <a:pt x="45" y="81"/>
                  <a:pt x="41" y="87"/>
                  <a:pt x="42" y="91"/>
                </a:cubicBezTo>
                <a:cubicBezTo>
                  <a:pt x="43" y="96"/>
                  <a:pt x="39" y="110"/>
                  <a:pt x="36" y="112"/>
                </a:cubicBezTo>
                <a:cubicBezTo>
                  <a:pt x="36" y="112"/>
                  <a:pt x="36" y="112"/>
                  <a:pt x="36" y="112"/>
                </a:cubicBezTo>
                <a:cubicBezTo>
                  <a:pt x="38" y="113"/>
                  <a:pt x="41" y="114"/>
                  <a:pt x="42" y="115"/>
                </a:cubicBezTo>
                <a:cubicBezTo>
                  <a:pt x="45" y="116"/>
                  <a:pt x="50" y="118"/>
                  <a:pt x="53" y="120"/>
                </a:cubicBezTo>
                <a:cubicBezTo>
                  <a:pt x="56" y="122"/>
                  <a:pt x="62" y="122"/>
                  <a:pt x="62" y="119"/>
                </a:cubicBezTo>
                <a:cubicBezTo>
                  <a:pt x="62" y="117"/>
                  <a:pt x="65" y="118"/>
                  <a:pt x="67" y="121"/>
                </a:cubicBezTo>
                <a:cubicBezTo>
                  <a:pt x="69" y="123"/>
                  <a:pt x="77" y="123"/>
                  <a:pt x="81" y="124"/>
                </a:cubicBezTo>
                <a:cubicBezTo>
                  <a:pt x="84" y="124"/>
                  <a:pt x="88" y="124"/>
                  <a:pt x="92" y="124"/>
                </a:cubicBezTo>
                <a:cubicBezTo>
                  <a:pt x="92" y="123"/>
                  <a:pt x="92" y="122"/>
                  <a:pt x="92" y="121"/>
                </a:cubicBezTo>
                <a:cubicBezTo>
                  <a:pt x="90" y="115"/>
                  <a:pt x="95" y="111"/>
                  <a:pt x="101" y="110"/>
                </a:cubicBezTo>
                <a:cubicBezTo>
                  <a:pt x="106" y="109"/>
                  <a:pt x="118" y="113"/>
                  <a:pt x="122" y="115"/>
                </a:cubicBezTo>
                <a:cubicBezTo>
                  <a:pt x="125" y="117"/>
                  <a:pt x="129" y="116"/>
                  <a:pt x="135" y="110"/>
                </a:cubicBezTo>
                <a:cubicBezTo>
                  <a:pt x="137" y="107"/>
                  <a:pt x="140" y="106"/>
                  <a:pt x="142" y="106"/>
                </a:cubicBezTo>
                <a:cubicBezTo>
                  <a:pt x="142" y="104"/>
                  <a:pt x="142" y="103"/>
                  <a:pt x="143" y="102"/>
                </a:cubicBezTo>
                <a:cubicBezTo>
                  <a:pt x="144" y="100"/>
                  <a:pt x="140" y="100"/>
                  <a:pt x="138" y="100"/>
                </a:cubicBezTo>
                <a:cubicBezTo>
                  <a:pt x="135" y="100"/>
                  <a:pt x="133" y="97"/>
                  <a:pt x="135" y="95"/>
                </a:cubicBezTo>
                <a:cubicBezTo>
                  <a:pt x="137" y="92"/>
                  <a:pt x="134" y="92"/>
                  <a:pt x="132" y="89"/>
                </a:cubicBezTo>
                <a:cubicBezTo>
                  <a:pt x="130" y="86"/>
                  <a:pt x="133" y="87"/>
                  <a:pt x="134" y="86"/>
                </a:cubicBezTo>
                <a:cubicBezTo>
                  <a:pt x="136" y="85"/>
                  <a:pt x="138" y="82"/>
                  <a:pt x="136" y="82"/>
                </a:cubicBezTo>
                <a:cubicBezTo>
                  <a:pt x="135" y="81"/>
                  <a:pt x="134" y="79"/>
                  <a:pt x="135" y="76"/>
                </a:cubicBezTo>
                <a:cubicBezTo>
                  <a:pt x="136" y="73"/>
                  <a:pt x="133" y="73"/>
                  <a:pt x="133" y="71"/>
                </a:cubicBezTo>
                <a:cubicBezTo>
                  <a:pt x="133" y="68"/>
                  <a:pt x="130" y="67"/>
                  <a:pt x="128" y="70"/>
                </a:cubicBezTo>
                <a:cubicBezTo>
                  <a:pt x="126" y="73"/>
                  <a:pt x="125" y="71"/>
                  <a:pt x="127" y="66"/>
                </a:cubicBezTo>
                <a:cubicBezTo>
                  <a:pt x="128" y="62"/>
                  <a:pt x="133" y="60"/>
                  <a:pt x="134" y="57"/>
                </a:cubicBezTo>
                <a:cubicBezTo>
                  <a:pt x="134" y="55"/>
                  <a:pt x="137" y="53"/>
                  <a:pt x="140" y="53"/>
                </a:cubicBezTo>
                <a:cubicBezTo>
                  <a:pt x="142" y="53"/>
                  <a:pt x="141" y="47"/>
                  <a:pt x="142" y="44"/>
                </a:cubicBezTo>
                <a:cubicBezTo>
                  <a:pt x="143" y="41"/>
                  <a:pt x="143" y="38"/>
                  <a:pt x="147" y="35"/>
                </a:cubicBezTo>
                <a:cubicBezTo>
                  <a:pt x="150" y="32"/>
                  <a:pt x="146" y="31"/>
                  <a:pt x="144" y="31"/>
                </a:cubicBezTo>
                <a:close/>
                <a:moveTo>
                  <a:pt x="162" y="116"/>
                </a:moveTo>
                <a:cubicBezTo>
                  <a:pt x="160" y="116"/>
                  <a:pt x="160" y="119"/>
                  <a:pt x="155" y="122"/>
                </a:cubicBezTo>
                <a:cubicBezTo>
                  <a:pt x="151" y="125"/>
                  <a:pt x="155" y="137"/>
                  <a:pt x="160" y="137"/>
                </a:cubicBezTo>
                <a:cubicBezTo>
                  <a:pt x="165" y="136"/>
                  <a:pt x="164" y="116"/>
                  <a:pt x="162" y="116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6" name="Freeform 98"/>
          <p:cNvSpPr/>
          <p:nvPr>
            <p:custDataLst>
              <p:tags r:id="rId95"/>
            </p:custDataLst>
          </p:nvPr>
        </p:nvSpPr>
        <p:spPr bwMode="auto">
          <a:xfrm>
            <a:off x="2738120" y="4328160"/>
            <a:ext cx="71120" cy="40005"/>
          </a:xfrm>
          <a:custGeom>
            <a:avLst/>
            <a:gdLst/>
            <a:ahLst/>
            <a:cxnLst>
              <a:cxn ang="0">
                <a:pos x="26" y="5"/>
              </a:cxn>
              <a:cxn ang="0">
                <a:pos x="14" y="2"/>
              </a:cxn>
              <a:cxn ang="0">
                <a:pos x="9" y="0"/>
              </a:cxn>
              <a:cxn ang="0">
                <a:pos x="8" y="0"/>
              </a:cxn>
              <a:cxn ang="0">
                <a:pos x="0" y="7"/>
              </a:cxn>
              <a:cxn ang="0">
                <a:pos x="22" y="14"/>
              </a:cxn>
              <a:cxn ang="0">
                <a:pos x="26" y="13"/>
              </a:cxn>
              <a:cxn ang="0">
                <a:pos x="26" y="5"/>
              </a:cxn>
            </a:cxnLst>
            <a:rect l="0" t="0" r="r" b="b"/>
            <a:pathLst>
              <a:path w="26" h="14">
                <a:moveTo>
                  <a:pt x="26" y="5"/>
                </a:moveTo>
                <a:cubicBezTo>
                  <a:pt x="24" y="3"/>
                  <a:pt x="19" y="6"/>
                  <a:pt x="14" y="2"/>
                </a:cubicBezTo>
                <a:cubicBezTo>
                  <a:pt x="12" y="1"/>
                  <a:pt x="10" y="1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7" y="0"/>
                  <a:pt x="4" y="4"/>
                  <a:pt x="0" y="7"/>
                </a:cubicBezTo>
                <a:cubicBezTo>
                  <a:pt x="4" y="10"/>
                  <a:pt x="18" y="14"/>
                  <a:pt x="22" y="14"/>
                </a:cubicBezTo>
                <a:cubicBezTo>
                  <a:pt x="24" y="14"/>
                  <a:pt x="25" y="13"/>
                  <a:pt x="26" y="13"/>
                </a:cubicBezTo>
                <a:cubicBezTo>
                  <a:pt x="26" y="9"/>
                  <a:pt x="26" y="6"/>
                  <a:pt x="26" y="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7" name="Freeform 99"/>
          <p:cNvSpPr/>
          <p:nvPr>
            <p:custDataLst>
              <p:tags r:id="rId96"/>
            </p:custDataLst>
          </p:nvPr>
        </p:nvSpPr>
        <p:spPr bwMode="auto">
          <a:xfrm>
            <a:off x="2762885" y="4269740"/>
            <a:ext cx="184785" cy="107315"/>
          </a:xfrm>
          <a:custGeom>
            <a:avLst/>
            <a:gdLst/>
            <a:ahLst/>
            <a:cxnLst>
              <a:cxn ang="0">
                <a:pos x="29" y="34"/>
              </a:cxn>
              <a:cxn ang="0">
                <a:pos x="32" y="27"/>
              </a:cxn>
              <a:cxn ang="0">
                <a:pos x="45" y="22"/>
              </a:cxn>
              <a:cxn ang="0">
                <a:pos x="55" y="19"/>
              </a:cxn>
              <a:cxn ang="0">
                <a:pos x="69" y="14"/>
              </a:cxn>
              <a:cxn ang="0">
                <a:pos x="56" y="5"/>
              </a:cxn>
              <a:cxn ang="0">
                <a:pos x="32" y="5"/>
              </a:cxn>
              <a:cxn ang="0">
                <a:pos x="11" y="6"/>
              </a:cxn>
              <a:cxn ang="0">
                <a:pos x="11" y="6"/>
              </a:cxn>
              <a:cxn ang="0">
                <a:pos x="5" y="12"/>
              </a:cxn>
              <a:cxn ang="0">
                <a:pos x="0" y="21"/>
              </a:cxn>
              <a:cxn ang="0">
                <a:pos x="5" y="23"/>
              </a:cxn>
              <a:cxn ang="0">
                <a:pos x="17" y="26"/>
              </a:cxn>
              <a:cxn ang="0">
                <a:pos x="17" y="34"/>
              </a:cxn>
              <a:cxn ang="0">
                <a:pos x="20" y="34"/>
              </a:cxn>
              <a:cxn ang="0">
                <a:pos x="21" y="38"/>
              </a:cxn>
              <a:cxn ang="0">
                <a:pos x="25" y="37"/>
              </a:cxn>
              <a:cxn ang="0">
                <a:pos x="29" y="34"/>
              </a:cxn>
            </a:cxnLst>
            <a:rect l="0" t="0" r="r" b="b"/>
            <a:pathLst>
              <a:path w="69" h="38">
                <a:moveTo>
                  <a:pt x="29" y="34"/>
                </a:moveTo>
                <a:cubicBezTo>
                  <a:pt x="29" y="33"/>
                  <a:pt x="26" y="27"/>
                  <a:pt x="32" y="27"/>
                </a:cubicBezTo>
                <a:cubicBezTo>
                  <a:pt x="39" y="26"/>
                  <a:pt x="44" y="26"/>
                  <a:pt x="45" y="22"/>
                </a:cubicBezTo>
                <a:cubicBezTo>
                  <a:pt x="46" y="17"/>
                  <a:pt x="53" y="19"/>
                  <a:pt x="55" y="19"/>
                </a:cubicBezTo>
                <a:cubicBezTo>
                  <a:pt x="57" y="19"/>
                  <a:pt x="63" y="14"/>
                  <a:pt x="69" y="14"/>
                </a:cubicBezTo>
                <a:cubicBezTo>
                  <a:pt x="69" y="8"/>
                  <a:pt x="61" y="10"/>
                  <a:pt x="56" y="5"/>
                </a:cubicBezTo>
                <a:cubicBezTo>
                  <a:pt x="51" y="0"/>
                  <a:pt x="39" y="2"/>
                  <a:pt x="32" y="5"/>
                </a:cubicBezTo>
                <a:cubicBezTo>
                  <a:pt x="26" y="7"/>
                  <a:pt x="18" y="2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9" y="8"/>
                  <a:pt x="7" y="10"/>
                  <a:pt x="5" y="12"/>
                </a:cubicBezTo>
                <a:cubicBezTo>
                  <a:pt x="0" y="16"/>
                  <a:pt x="1" y="20"/>
                  <a:pt x="0" y="21"/>
                </a:cubicBezTo>
                <a:cubicBezTo>
                  <a:pt x="1" y="22"/>
                  <a:pt x="3" y="22"/>
                  <a:pt x="5" y="23"/>
                </a:cubicBezTo>
                <a:cubicBezTo>
                  <a:pt x="10" y="27"/>
                  <a:pt x="15" y="24"/>
                  <a:pt x="17" y="26"/>
                </a:cubicBezTo>
                <a:cubicBezTo>
                  <a:pt x="17" y="27"/>
                  <a:pt x="17" y="30"/>
                  <a:pt x="17" y="34"/>
                </a:cubicBezTo>
                <a:cubicBezTo>
                  <a:pt x="18" y="33"/>
                  <a:pt x="18" y="32"/>
                  <a:pt x="20" y="34"/>
                </a:cubicBezTo>
                <a:cubicBezTo>
                  <a:pt x="22" y="35"/>
                  <a:pt x="21" y="37"/>
                  <a:pt x="21" y="38"/>
                </a:cubicBezTo>
                <a:cubicBezTo>
                  <a:pt x="25" y="37"/>
                  <a:pt x="25" y="37"/>
                  <a:pt x="25" y="37"/>
                </a:cubicBezTo>
                <a:cubicBezTo>
                  <a:pt x="25" y="37"/>
                  <a:pt x="28" y="35"/>
                  <a:pt x="29" y="34"/>
                </a:cubicBezTo>
                <a:close/>
              </a:path>
            </a:pathLst>
          </a:custGeom>
          <a:solidFill>
            <a:srgbClr val="ED7D31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8" name="Freeform 100"/>
          <p:cNvSpPr/>
          <p:nvPr>
            <p:custDataLst>
              <p:tags r:id="rId97"/>
            </p:custDataLst>
          </p:nvPr>
        </p:nvSpPr>
        <p:spPr bwMode="auto">
          <a:xfrm>
            <a:off x="1921509" y="3711575"/>
            <a:ext cx="921385" cy="597535"/>
          </a:xfrm>
          <a:custGeom>
            <a:avLst/>
            <a:gdLst/>
            <a:ahLst/>
            <a:cxnLst>
              <a:cxn ang="0">
                <a:pos x="301" y="199"/>
              </a:cxn>
              <a:cxn ang="0">
                <a:pos x="296" y="180"/>
              </a:cxn>
              <a:cxn ang="0">
                <a:pos x="324" y="173"/>
              </a:cxn>
              <a:cxn ang="0">
                <a:pos x="334" y="161"/>
              </a:cxn>
              <a:cxn ang="0">
                <a:pos x="343" y="139"/>
              </a:cxn>
              <a:cxn ang="0">
                <a:pos x="315" y="137"/>
              </a:cxn>
              <a:cxn ang="0">
                <a:pos x="297" y="161"/>
              </a:cxn>
              <a:cxn ang="0">
                <a:pos x="281" y="170"/>
              </a:cxn>
              <a:cxn ang="0">
                <a:pos x="242" y="169"/>
              </a:cxn>
              <a:cxn ang="0">
                <a:pos x="224" y="143"/>
              </a:cxn>
              <a:cxn ang="0">
                <a:pos x="223" y="90"/>
              </a:cxn>
              <a:cxn ang="0">
                <a:pos x="219" y="83"/>
              </a:cxn>
              <a:cxn ang="0">
                <a:pos x="200" y="71"/>
              </a:cxn>
              <a:cxn ang="0">
                <a:pos x="187" y="47"/>
              </a:cxn>
              <a:cxn ang="0">
                <a:pos x="158" y="46"/>
              </a:cxn>
              <a:cxn ang="0">
                <a:pos x="141" y="32"/>
              </a:cxn>
              <a:cxn ang="0">
                <a:pos x="121" y="11"/>
              </a:cxn>
              <a:cxn ang="0">
                <a:pos x="100" y="16"/>
              </a:cxn>
              <a:cxn ang="0">
                <a:pos x="39" y="6"/>
              </a:cxn>
              <a:cxn ang="0">
                <a:pos x="0" y="3"/>
              </a:cxn>
              <a:cxn ang="0">
                <a:pos x="16" y="35"/>
              </a:cxn>
              <a:cxn ang="0">
                <a:pos x="35" y="61"/>
              </a:cxn>
              <a:cxn ang="0">
                <a:pos x="40" y="72"/>
              </a:cxn>
              <a:cxn ang="0">
                <a:pos x="56" y="94"/>
              </a:cxn>
              <a:cxn ang="0">
                <a:pos x="81" y="120"/>
              </a:cxn>
              <a:cxn ang="0">
                <a:pos x="84" y="107"/>
              </a:cxn>
              <a:cxn ang="0">
                <a:pos x="71" y="93"/>
              </a:cxn>
              <a:cxn ang="0">
                <a:pos x="52" y="60"/>
              </a:cxn>
              <a:cxn ang="0">
                <a:pos x="44" y="42"/>
              </a:cxn>
              <a:cxn ang="0">
                <a:pos x="29" y="29"/>
              </a:cxn>
              <a:cxn ang="0">
                <a:pos x="29" y="11"/>
              </a:cxn>
              <a:cxn ang="0">
                <a:pos x="39" y="16"/>
              </a:cxn>
              <a:cxn ang="0">
                <a:pos x="49" y="32"/>
              </a:cxn>
              <a:cxn ang="0">
                <a:pos x="56" y="47"/>
              </a:cxn>
              <a:cxn ang="0">
                <a:pos x="73" y="60"/>
              </a:cxn>
              <a:cxn ang="0">
                <a:pos x="87" y="74"/>
              </a:cxn>
              <a:cxn ang="0">
                <a:pos x="95" y="89"/>
              </a:cxn>
              <a:cxn ang="0">
                <a:pos x="129" y="125"/>
              </a:cxn>
              <a:cxn ang="0">
                <a:pos x="134" y="145"/>
              </a:cxn>
              <a:cxn ang="0">
                <a:pos x="139" y="163"/>
              </a:cxn>
              <a:cxn ang="0">
                <a:pos x="174" y="180"/>
              </a:cxn>
              <a:cxn ang="0">
                <a:pos x="221" y="202"/>
              </a:cxn>
              <a:cxn ang="0">
                <a:pos x="265" y="204"/>
              </a:cxn>
              <a:cxn ang="0">
                <a:pos x="286" y="201"/>
              </a:cxn>
            </a:cxnLst>
            <a:rect l="0" t="0" r="r" b="b"/>
            <a:pathLst>
              <a:path w="344" h="213">
                <a:moveTo>
                  <a:pt x="286" y="201"/>
                </a:moveTo>
                <a:cubicBezTo>
                  <a:pt x="287" y="201"/>
                  <a:pt x="300" y="202"/>
                  <a:pt x="301" y="199"/>
                </a:cubicBezTo>
                <a:cubicBezTo>
                  <a:pt x="302" y="196"/>
                  <a:pt x="292" y="189"/>
                  <a:pt x="293" y="188"/>
                </a:cubicBezTo>
                <a:cubicBezTo>
                  <a:pt x="294" y="188"/>
                  <a:pt x="294" y="180"/>
                  <a:pt x="296" y="180"/>
                </a:cubicBezTo>
                <a:cubicBezTo>
                  <a:pt x="298" y="180"/>
                  <a:pt x="316" y="181"/>
                  <a:pt x="317" y="180"/>
                </a:cubicBezTo>
                <a:cubicBezTo>
                  <a:pt x="318" y="180"/>
                  <a:pt x="321" y="173"/>
                  <a:pt x="324" y="173"/>
                </a:cubicBezTo>
                <a:cubicBezTo>
                  <a:pt x="325" y="173"/>
                  <a:pt x="327" y="175"/>
                  <a:pt x="329" y="176"/>
                </a:cubicBezTo>
                <a:cubicBezTo>
                  <a:pt x="333" y="173"/>
                  <a:pt x="334" y="167"/>
                  <a:pt x="334" y="161"/>
                </a:cubicBezTo>
                <a:cubicBezTo>
                  <a:pt x="335" y="154"/>
                  <a:pt x="333" y="152"/>
                  <a:pt x="336" y="148"/>
                </a:cubicBezTo>
                <a:cubicBezTo>
                  <a:pt x="340" y="145"/>
                  <a:pt x="344" y="144"/>
                  <a:pt x="343" y="139"/>
                </a:cubicBezTo>
                <a:cubicBezTo>
                  <a:pt x="342" y="134"/>
                  <a:pt x="337" y="139"/>
                  <a:pt x="333" y="137"/>
                </a:cubicBezTo>
                <a:cubicBezTo>
                  <a:pt x="329" y="134"/>
                  <a:pt x="325" y="136"/>
                  <a:pt x="315" y="137"/>
                </a:cubicBezTo>
                <a:cubicBezTo>
                  <a:pt x="305" y="139"/>
                  <a:pt x="300" y="143"/>
                  <a:pt x="301" y="150"/>
                </a:cubicBezTo>
                <a:cubicBezTo>
                  <a:pt x="301" y="158"/>
                  <a:pt x="297" y="154"/>
                  <a:pt x="297" y="161"/>
                </a:cubicBezTo>
                <a:cubicBezTo>
                  <a:pt x="298" y="167"/>
                  <a:pt x="289" y="167"/>
                  <a:pt x="290" y="171"/>
                </a:cubicBezTo>
                <a:cubicBezTo>
                  <a:pt x="290" y="175"/>
                  <a:pt x="283" y="171"/>
                  <a:pt x="281" y="170"/>
                </a:cubicBezTo>
                <a:cubicBezTo>
                  <a:pt x="279" y="168"/>
                  <a:pt x="258" y="175"/>
                  <a:pt x="255" y="175"/>
                </a:cubicBezTo>
                <a:cubicBezTo>
                  <a:pt x="252" y="176"/>
                  <a:pt x="246" y="169"/>
                  <a:pt x="242" y="169"/>
                </a:cubicBezTo>
                <a:cubicBezTo>
                  <a:pt x="238" y="170"/>
                  <a:pt x="236" y="163"/>
                  <a:pt x="236" y="158"/>
                </a:cubicBezTo>
                <a:cubicBezTo>
                  <a:pt x="235" y="153"/>
                  <a:pt x="227" y="148"/>
                  <a:pt x="224" y="143"/>
                </a:cubicBezTo>
                <a:cubicBezTo>
                  <a:pt x="220" y="138"/>
                  <a:pt x="220" y="128"/>
                  <a:pt x="219" y="121"/>
                </a:cubicBezTo>
                <a:cubicBezTo>
                  <a:pt x="219" y="114"/>
                  <a:pt x="218" y="103"/>
                  <a:pt x="223" y="90"/>
                </a:cubicBezTo>
                <a:cubicBezTo>
                  <a:pt x="224" y="88"/>
                  <a:pt x="224" y="86"/>
                  <a:pt x="224" y="85"/>
                </a:cubicBezTo>
                <a:cubicBezTo>
                  <a:pt x="222" y="84"/>
                  <a:pt x="221" y="83"/>
                  <a:pt x="219" y="83"/>
                </a:cubicBezTo>
                <a:cubicBezTo>
                  <a:pt x="215" y="83"/>
                  <a:pt x="206" y="77"/>
                  <a:pt x="204" y="77"/>
                </a:cubicBezTo>
                <a:cubicBezTo>
                  <a:pt x="202" y="77"/>
                  <a:pt x="202" y="73"/>
                  <a:pt x="200" y="71"/>
                </a:cubicBezTo>
                <a:cubicBezTo>
                  <a:pt x="199" y="68"/>
                  <a:pt x="200" y="64"/>
                  <a:pt x="198" y="62"/>
                </a:cubicBezTo>
                <a:cubicBezTo>
                  <a:pt x="196" y="60"/>
                  <a:pt x="189" y="54"/>
                  <a:pt x="187" y="47"/>
                </a:cubicBezTo>
                <a:cubicBezTo>
                  <a:pt x="185" y="39"/>
                  <a:pt x="172" y="36"/>
                  <a:pt x="167" y="35"/>
                </a:cubicBezTo>
                <a:cubicBezTo>
                  <a:pt x="162" y="35"/>
                  <a:pt x="160" y="45"/>
                  <a:pt x="158" y="46"/>
                </a:cubicBezTo>
                <a:cubicBezTo>
                  <a:pt x="157" y="46"/>
                  <a:pt x="148" y="40"/>
                  <a:pt x="145" y="39"/>
                </a:cubicBezTo>
                <a:cubicBezTo>
                  <a:pt x="143" y="38"/>
                  <a:pt x="141" y="35"/>
                  <a:pt x="141" y="32"/>
                </a:cubicBezTo>
                <a:cubicBezTo>
                  <a:pt x="141" y="29"/>
                  <a:pt x="136" y="24"/>
                  <a:pt x="134" y="23"/>
                </a:cubicBezTo>
                <a:cubicBezTo>
                  <a:pt x="132" y="22"/>
                  <a:pt x="121" y="11"/>
                  <a:pt x="121" y="11"/>
                </a:cubicBezTo>
                <a:cubicBezTo>
                  <a:pt x="104" y="11"/>
                  <a:pt x="104" y="11"/>
                  <a:pt x="104" y="11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68" y="17"/>
                  <a:pt x="68" y="17"/>
                  <a:pt x="68" y="17"/>
                </a:cubicBezTo>
                <a:cubicBezTo>
                  <a:pt x="68" y="17"/>
                  <a:pt x="43" y="7"/>
                  <a:pt x="39" y="6"/>
                </a:cubicBezTo>
                <a:cubicBezTo>
                  <a:pt x="34" y="5"/>
                  <a:pt x="26" y="0"/>
                  <a:pt x="26" y="0"/>
                </a:cubicBezTo>
                <a:cubicBezTo>
                  <a:pt x="0" y="3"/>
                  <a:pt x="0" y="3"/>
                  <a:pt x="0" y="3"/>
                </a:cubicBezTo>
                <a:cubicBezTo>
                  <a:pt x="1" y="6"/>
                  <a:pt x="3" y="9"/>
                  <a:pt x="6" y="13"/>
                </a:cubicBezTo>
                <a:cubicBezTo>
                  <a:pt x="11" y="19"/>
                  <a:pt x="15" y="31"/>
                  <a:pt x="16" y="35"/>
                </a:cubicBezTo>
                <a:cubicBezTo>
                  <a:pt x="16" y="39"/>
                  <a:pt x="23" y="42"/>
                  <a:pt x="30" y="46"/>
                </a:cubicBezTo>
                <a:cubicBezTo>
                  <a:pt x="36" y="50"/>
                  <a:pt x="36" y="59"/>
                  <a:pt x="35" y="61"/>
                </a:cubicBezTo>
                <a:cubicBezTo>
                  <a:pt x="34" y="63"/>
                  <a:pt x="27" y="59"/>
                  <a:pt x="26" y="62"/>
                </a:cubicBezTo>
                <a:cubicBezTo>
                  <a:pt x="26" y="64"/>
                  <a:pt x="36" y="73"/>
                  <a:pt x="40" y="72"/>
                </a:cubicBezTo>
                <a:cubicBezTo>
                  <a:pt x="44" y="72"/>
                  <a:pt x="46" y="74"/>
                  <a:pt x="52" y="80"/>
                </a:cubicBezTo>
                <a:cubicBezTo>
                  <a:pt x="59" y="85"/>
                  <a:pt x="58" y="92"/>
                  <a:pt x="56" y="94"/>
                </a:cubicBezTo>
                <a:cubicBezTo>
                  <a:pt x="53" y="96"/>
                  <a:pt x="61" y="100"/>
                  <a:pt x="69" y="105"/>
                </a:cubicBezTo>
                <a:cubicBezTo>
                  <a:pt x="77" y="110"/>
                  <a:pt x="80" y="117"/>
                  <a:pt x="81" y="120"/>
                </a:cubicBezTo>
                <a:cubicBezTo>
                  <a:pt x="81" y="122"/>
                  <a:pt x="85" y="120"/>
                  <a:pt x="86" y="116"/>
                </a:cubicBezTo>
                <a:cubicBezTo>
                  <a:pt x="87" y="112"/>
                  <a:pt x="84" y="111"/>
                  <a:pt x="84" y="107"/>
                </a:cubicBezTo>
                <a:cubicBezTo>
                  <a:pt x="84" y="103"/>
                  <a:pt x="77" y="104"/>
                  <a:pt x="74" y="103"/>
                </a:cubicBezTo>
                <a:cubicBezTo>
                  <a:pt x="71" y="103"/>
                  <a:pt x="74" y="96"/>
                  <a:pt x="71" y="93"/>
                </a:cubicBezTo>
                <a:cubicBezTo>
                  <a:pt x="68" y="90"/>
                  <a:pt x="66" y="83"/>
                  <a:pt x="64" y="77"/>
                </a:cubicBezTo>
                <a:cubicBezTo>
                  <a:pt x="63" y="72"/>
                  <a:pt x="55" y="66"/>
                  <a:pt x="52" y="60"/>
                </a:cubicBezTo>
                <a:cubicBezTo>
                  <a:pt x="48" y="54"/>
                  <a:pt x="45" y="49"/>
                  <a:pt x="43" y="48"/>
                </a:cubicBezTo>
                <a:cubicBezTo>
                  <a:pt x="40" y="46"/>
                  <a:pt x="46" y="44"/>
                  <a:pt x="44" y="42"/>
                </a:cubicBezTo>
                <a:cubicBezTo>
                  <a:pt x="42" y="40"/>
                  <a:pt x="39" y="40"/>
                  <a:pt x="35" y="38"/>
                </a:cubicBezTo>
                <a:cubicBezTo>
                  <a:pt x="31" y="36"/>
                  <a:pt x="29" y="33"/>
                  <a:pt x="29" y="29"/>
                </a:cubicBezTo>
                <a:cubicBezTo>
                  <a:pt x="29" y="25"/>
                  <a:pt x="26" y="16"/>
                  <a:pt x="25" y="13"/>
                </a:cubicBezTo>
                <a:cubicBezTo>
                  <a:pt x="24" y="9"/>
                  <a:pt x="28" y="10"/>
                  <a:pt x="29" y="11"/>
                </a:cubicBezTo>
                <a:cubicBezTo>
                  <a:pt x="30" y="13"/>
                  <a:pt x="31" y="14"/>
                  <a:pt x="33" y="13"/>
                </a:cubicBezTo>
                <a:cubicBezTo>
                  <a:pt x="35" y="12"/>
                  <a:pt x="38" y="13"/>
                  <a:pt x="39" y="16"/>
                </a:cubicBezTo>
                <a:cubicBezTo>
                  <a:pt x="40" y="19"/>
                  <a:pt x="45" y="16"/>
                  <a:pt x="47" y="17"/>
                </a:cubicBezTo>
                <a:cubicBezTo>
                  <a:pt x="49" y="19"/>
                  <a:pt x="42" y="20"/>
                  <a:pt x="49" y="32"/>
                </a:cubicBezTo>
                <a:cubicBezTo>
                  <a:pt x="55" y="43"/>
                  <a:pt x="51" y="37"/>
                  <a:pt x="51" y="44"/>
                </a:cubicBezTo>
                <a:cubicBezTo>
                  <a:pt x="51" y="52"/>
                  <a:pt x="55" y="49"/>
                  <a:pt x="56" y="47"/>
                </a:cubicBezTo>
                <a:cubicBezTo>
                  <a:pt x="57" y="46"/>
                  <a:pt x="61" y="50"/>
                  <a:pt x="64" y="54"/>
                </a:cubicBezTo>
                <a:cubicBezTo>
                  <a:pt x="67" y="58"/>
                  <a:pt x="73" y="58"/>
                  <a:pt x="73" y="60"/>
                </a:cubicBezTo>
                <a:cubicBezTo>
                  <a:pt x="73" y="63"/>
                  <a:pt x="75" y="67"/>
                  <a:pt x="79" y="68"/>
                </a:cubicBezTo>
                <a:cubicBezTo>
                  <a:pt x="83" y="69"/>
                  <a:pt x="84" y="73"/>
                  <a:pt x="87" y="74"/>
                </a:cubicBezTo>
                <a:cubicBezTo>
                  <a:pt x="89" y="74"/>
                  <a:pt x="90" y="77"/>
                  <a:pt x="88" y="81"/>
                </a:cubicBezTo>
                <a:cubicBezTo>
                  <a:pt x="87" y="84"/>
                  <a:pt x="88" y="87"/>
                  <a:pt x="95" y="89"/>
                </a:cubicBezTo>
                <a:cubicBezTo>
                  <a:pt x="102" y="92"/>
                  <a:pt x="99" y="93"/>
                  <a:pt x="105" y="98"/>
                </a:cubicBezTo>
                <a:cubicBezTo>
                  <a:pt x="110" y="103"/>
                  <a:pt x="126" y="120"/>
                  <a:pt x="129" y="125"/>
                </a:cubicBezTo>
                <a:cubicBezTo>
                  <a:pt x="132" y="130"/>
                  <a:pt x="133" y="134"/>
                  <a:pt x="134" y="137"/>
                </a:cubicBezTo>
                <a:cubicBezTo>
                  <a:pt x="136" y="141"/>
                  <a:pt x="132" y="142"/>
                  <a:pt x="134" y="145"/>
                </a:cubicBezTo>
                <a:cubicBezTo>
                  <a:pt x="136" y="148"/>
                  <a:pt x="130" y="147"/>
                  <a:pt x="130" y="149"/>
                </a:cubicBezTo>
                <a:cubicBezTo>
                  <a:pt x="131" y="152"/>
                  <a:pt x="134" y="163"/>
                  <a:pt x="139" y="163"/>
                </a:cubicBezTo>
                <a:cubicBezTo>
                  <a:pt x="145" y="164"/>
                  <a:pt x="151" y="171"/>
                  <a:pt x="156" y="174"/>
                </a:cubicBezTo>
                <a:cubicBezTo>
                  <a:pt x="160" y="178"/>
                  <a:pt x="167" y="177"/>
                  <a:pt x="174" y="180"/>
                </a:cubicBezTo>
                <a:cubicBezTo>
                  <a:pt x="180" y="182"/>
                  <a:pt x="186" y="188"/>
                  <a:pt x="196" y="191"/>
                </a:cubicBezTo>
                <a:cubicBezTo>
                  <a:pt x="206" y="194"/>
                  <a:pt x="215" y="198"/>
                  <a:pt x="221" y="202"/>
                </a:cubicBezTo>
                <a:cubicBezTo>
                  <a:pt x="228" y="206"/>
                  <a:pt x="235" y="204"/>
                  <a:pt x="244" y="201"/>
                </a:cubicBezTo>
                <a:cubicBezTo>
                  <a:pt x="253" y="197"/>
                  <a:pt x="260" y="202"/>
                  <a:pt x="265" y="204"/>
                </a:cubicBezTo>
                <a:cubicBezTo>
                  <a:pt x="267" y="205"/>
                  <a:pt x="272" y="209"/>
                  <a:pt x="277" y="213"/>
                </a:cubicBezTo>
                <a:cubicBezTo>
                  <a:pt x="281" y="207"/>
                  <a:pt x="285" y="201"/>
                  <a:pt x="286" y="20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9" name="Freeform 101"/>
          <p:cNvSpPr/>
          <p:nvPr>
            <p:custDataLst>
              <p:tags r:id="rId98"/>
            </p:custDataLst>
          </p:nvPr>
        </p:nvSpPr>
        <p:spPr bwMode="auto">
          <a:xfrm>
            <a:off x="2662555" y="4215765"/>
            <a:ext cx="128905" cy="133350"/>
          </a:xfrm>
          <a:custGeom>
            <a:avLst/>
            <a:gdLst/>
            <a:ahLst/>
            <a:cxnLst>
              <a:cxn ang="0">
                <a:pos x="42" y="31"/>
              </a:cxn>
              <a:cxn ang="0">
                <a:pos x="48" y="25"/>
              </a:cxn>
              <a:cxn ang="0">
                <a:pos x="43" y="22"/>
              </a:cxn>
              <a:cxn ang="0">
                <a:pos x="38" y="23"/>
              </a:cxn>
              <a:cxn ang="0">
                <a:pos x="38" y="0"/>
              </a:cxn>
              <a:cxn ang="0">
                <a:pos x="19" y="0"/>
              </a:cxn>
              <a:cxn ang="0">
                <a:pos x="16" y="8"/>
              </a:cxn>
              <a:cxn ang="0">
                <a:pos x="24" y="19"/>
              </a:cxn>
              <a:cxn ang="0">
                <a:pos x="9" y="21"/>
              </a:cxn>
              <a:cxn ang="0">
                <a:pos x="0" y="33"/>
              </a:cxn>
              <a:cxn ang="0">
                <a:pos x="12" y="44"/>
              </a:cxn>
              <a:cxn ang="0">
                <a:pos x="28" y="47"/>
              </a:cxn>
              <a:cxn ang="0">
                <a:pos x="28" y="47"/>
              </a:cxn>
              <a:cxn ang="0">
                <a:pos x="36" y="40"/>
              </a:cxn>
              <a:cxn ang="0">
                <a:pos x="42" y="31"/>
              </a:cxn>
            </a:cxnLst>
            <a:rect l="0" t="0" r="r" b="b"/>
            <a:pathLst>
              <a:path w="48" h="47">
                <a:moveTo>
                  <a:pt x="42" y="31"/>
                </a:moveTo>
                <a:cubicBezTo>
                  <a:pt x="44" y="29"/>
                  <a:pt x="46" y="27"/>
                  <a:pt x="48" y="25"/>
                </a:cubicBezTo>
                <a:cubicBezTo>
                  <a:pt x="44" y="27"/>
                  <a:pt x="43" y="25"/>
                  <a:pt x="43" y="22"/>
                </a:cubicBezTo>
                <a:cubicBezTo>
                  <a:pt x="38" y="23"/>
                  <a:pt x="38" y="23"/>
                  <a:pt x="38" y="23"/>
                </a:cubicBezTo>
                <a:cubicBezTo>
                  <a:pt x="38" y="0"/>
                  <a:pt x="38" y="0"/>
                  <a:pt x="38" y="0"/>
                </a:cubicBezTo>
                <a:cubicBezTo>
                  <a:pt x="34" y="0"/>
                  <a:pt x="21" y="0"/>
                  <a:pt x="19" y="0"/>
                </a:cubicBezTo>
                <a:cubicBezTo>
                  <a:pt x="17" y="0"/>
                  <a:pt x="17" y="8"/>
                  <a:pt x="16" y="8"/>
                </a:cubicBezTo>
                <a:cubicBezTo>
                  <a:pt x="15" y="9"/>
                  <a:pt x="25" y="16"/>
                  <a:pt x="24" y="19"/>
                </a:cubicBezTo>
                <a:cubicBezTo>
                  <a:pt x="23" y="22"/>
                  <a:pt x="10" y="21"/>
                  <a:pt x="9" y="21"/>
                </a:cubicBezTo>
                <a:cubicBezTo>
                  <a:pt x="8" y="21"/>
                  <a:pt x="4" y="27"/>
                  <a:pt x="0" y="33"/>
                </a:cubicBezTo>
                <a:cubicBezTo>
                  <a:pt x="5" y="38"/>
                  <a:pt x="10" y="42"/>
                  <a:pt x="12" y="44"/>
                </a:cubicBezTo>
                <a:cubicBezTo>
                  <a:pt x="17" y="47"/>
                  <a:pt x="25" y="44"/>
                  <a:pt x="28" y="47"/>
                </a:cubicBezTo>
                <a:cubicBezTo>
                  <a:pt x="28" y="47"/>
                  <a:pt x="28" y="47"/>
                  <a:pt x="28" y="47"/>
                </a:cubicBezTo>
                <a:cubicBezTo>
                  <a:pt x="32" y="44"/>
                  <a:pt x="35" y="40"/>
                  <a:pt x="36" y="40"/>
                </a:cubicBezTo>
                <a:cubicBezTo>
                  <a:pt x="39" y="39"/>
                  <a:pt x="37" y="35"/>
                  <a:pt x="42" y="3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0" name="Freeform 102"/>
          <p:cNvSpPr/>
          <p:nvPr>
            <p:custDataLst>
              <p:tags r:id="rId99"/>
            </p:custDataLst>
          </p:nvPr>
        </p:nvSpPr>
        <p:spPr bwMode="auto">
          <a:xfrm>
            <a:off x="2765425" y="4197350"/>
            <a:ext cx="38100" cy="83820"/>
          </a:xfrm>
          <a:custGeom>
            <a:avLst/>
            <a:gdLst/>
            <a:ahLst/>
            <a:cxnLst>
              <a:cxn ang="0">
                <a:pos x="2" y="7"/>
              </a:cxn>
              <a:cxn ang="0">
                <a:pos x="0" y="7"/>
              </a:cxn>
              <a:cxn ang="0">
                <a:pos x="0" y="30"/>
              </a:cxn>
              <a:cxn ang="0">
                <a:pos x="5" y="29"/>
              </a:cxn>
              <a:cxn ang="0">
                <a:pos x="9" y="24"/>
              </a:cxn>
              <a:cxn ang="0">
                <a:pos x="12" y="5"/>
              </a:cxn>
              <a:cxn ang="0">
                <a:pos x="14" y="3"/>
              </a:cxn>
              <a:cxn ang="0">
                <a:pos x="9" y="0"/>
              </a:cxn>
              <a:cxn ang="0">
                <a:pos x="2" y="7"/>
              </a:cxn>
            </a:cxnLst>
            <a:rect l="0" t="0" r="r" b="b"/>
            <a:pathLst>
              <a:path w="14" h="30">
                <a:moveTo>
                  <a:pt x="2" y="7"/>
                </a:moveTo>
                <a:cubicBezTo>
                  <a:pt x="2" y="7"/>
                  <a:pt x="1" y="7"/>
                  <a:pt x="0" y="7"/>
                </a:cubicBezTo>
                <a:cubicBezTo>
                  <a:pt x="0" y="30"/>
                  <a:pt x="0" y="30"/>
                  <a:pt x="0" y="30"/>
                </a:cubicBezTo>
                <a:cubicBezTo>
                  <a:pt x="5" y="29"/>
                  <a:pt x="5" y="29"/>
                  <a:pt x="5" y="29"/>
                </a:cubicBezTo>
                <a:cubicBezTo>
                  <a:pt x="6" y="27"/>
                  <a:pt x="7" y="25"/>
                  <a:pt x="9" y="24"/>
                </a:cubicBezTo>
                <a:cubicBezTo>
                  <a:pt x="13" y="20"/>
                  <a:pt x="7" y="6"/>
                  <a:pt x="12" y="5"/>
                </a:cubicBezTo>
                <a:cubicBezTo>
                  <a:pt x="13" y="5"/>
                  <a:pt x="14" y="4"/>
                  <a:pt x="14" y="3"/>
                </a:cubicBezTo>
                <a:cubicBezTo>
                  <a:pt x="12" y="2"/>
                  <a:pt x="10" y="0"/>
                  <a:pt x="9" y="0"/>
                </a:cubicBezTo>
                <a:cubicBezTo>
                  <a:pt x="6" y="0"/>
                  <a:pt x="3" y="7"/>
                  <a:pt x="2" y="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1" name="Freeform 103"/>
          <p:cNvSpPr/>
          <p:nvPr>
            <p:custDataLst>
              <p:tags r:id="rId100"/>
            </p:custDataLst>
          </p:nvPr>
        </p:nvSpPr>
        <p:spPr bwMode="auto">
          <a:xfrm>
            <a:off x="3208020" y="4134485"/>
            <a:ext cx="91440" cy="81915"/>
          </a:xfrm>
          <a:custGeom>
            <a:avLst/>
            <a:gdLst/>
            <a:ahLst/>
            <a:cxnLst>
              <a:cxn ang="0">
                <a:pos x="16" y="3"/>
              </a:cxn>
              <a:cxn ang="0">
                <a:pos x="23" y="19"/>
              </a:cxn>
              <a:cxn ang="0">
                <a:pos x="1" y="23"/>
              </a:cxn>
              <a:cxn ang="0">
                <a:pos x="16" y="26"/>
              </a:cxn>
              <a:cxn ang="0">
                <a:pos x="31" y="28"/>
              </a:cxn>
              <a:cxn ang="0">
                <a:pos x="34" y="6"/>
              </a:cxn>
              <a:cxn ang="0">
                <a:pos x="16" y="3"/>
              </a:cxn>
            </a:cxnLst>
            <a:rect l="0" t="0" r="r" b="b"/>
            <a:pathLst>
              <a:path w="34" h="29">
                <a:moveTo>
                  <a:pt x="16" y="3"/>
                </a:moveTo>
                <a:cubicBezTo>
                  <a:pt x="11" y="7"/>
                  <a:pt x="23" y="14"/>
                  <a:pt x="23" y="19"/>
                </a:cubicBezTo>
                <a:cubicBezTo>
                  <a:pt x="23" y="23"/>
                  <a:pt x="3" y="18"/>
                  <a:pt x="1" y="23"/>
                </a:cubicBezTo>
                <a:cubicBezTo>
                  <a:pt x="0" y="25"/>
                  <a:pt x="8" y="29"/>
                  <a:pt x="16" y="26"/>
                </a:cubicBezTo>
                <a:cubicBezTo>
                  <a:pt x="23" y="24"/>
                  <a:pt x="28" y="26"/>
                  <a:pt x="31" y="28"/>
                </a:cubicBezTo>
                <a:cubicBezTo>
                  <a:pt x="32" y="21"/>
                  <a:pt x="33" y="12"/>
                  <a:pt x="34" y="6"/>
                </a:cubicBezTo>
                <a:cubicBezTo>
                  <a:pt x="27" y="5"/>
                  <a:pt x="19" y="0"/>
                  <a:pt x="16" y="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2" name="Freeform 104"/>
          <p:cNvSpPr/>
          <p:nvPr>
            <p:custDataLst>
              <p:tags r:id="rId101"/>
            </p:custDataLst>
          </p:nvPr>
        </p:nvSpPr>
        <p:spPr bwMode="auto">
          <a:xfrm>
            <a:off x="3289935" y="4148455"/>
            <a:ext cx="104775" cy="74930"/>
          </a:xfrm>
          <a:custGeom>
            <a:avLst/>
            <a:gdLst/>
            <a:ahLst/>
            <a:cxnLst>
              <a:cxn ang="0">
                <a:pos x="15" y="19"/>
              </a:cxn>
              <a:cxn ang="0">
                <a:pos x="39" y="14"/>
              </a:cxn>
              <a:cxn ang="0">
                <a:pos x="9" y="2"/>
              </a:cxn>
              <a:cxn ang="0">
                <a:pos x="3" y="1"/>
              </a:cxn>
              <a:cxn ang="0">
                <a:pos x="0" y="23"/>
              </a:cxn>
              <a:cxn ang="0">
                <a:pos x="1" y="24"/>
              </a:cxn>
              <a:cxn ang="0">
                <a:pos x="15" y="19"/>
              </a:cxn>
            </a:cxnLst>
            <a:rect l="0" t="0" r="r" b="b"/>
            <a:pathLst>
              <a:path w="39" h="26">
                <a:moveTo>
                  <a:pt x="15" y="19"/>
                </a:moveTo>
                <a:cubicBezTo>
                  <a:pt x="24" y="16"/>
                  <a:pt x="39" y="21"/>
                  <a:pt x="39" y="14"/>
                </a:cubicBezTo>
                <a:cubicBezTo>
                  <a:pt x="39" y="7"/>
                  <a:pt x="15" y="0"/>
                  <a:pt x="9" y="2"/>
                </a:cubicBezTo>
                <a:cubicBezTo>
                  <a:pt x="7" y="2"/>
                  <a:pt x="5" y="2"/>
                  <a:pt x="3" y="1"/>
                </a:cubicBezTo>
                <a:cubicBezTo>
                  <a:pt x="2" y="7"/>
                  <a:pt x="1" y="16"/>
                  <a:pt x="0" y="23"/>
                </a:cubicBezTo>
                <a:cubicBezTo>
                  <a:pt x="1" y="23"/>
                  <a:pt x="1" y="23"/>
                  <a:pt x="1" y="24"/>
                </a:cubicBezTo>
                <a:cubicBezTo>
                  <a:pt x="5" y="26"/>
                  <a:pt x="6" y="22"/>
                  <a:pt x="15" y="1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3" name="Freeform 105"/>
          <p:cNvSpPr/>
          <p:nvPr>
            <p:custDataLst>
              <p:tags r:id="rId102"/>
            </p:custDataLst>
          </p:nvPr>
        </p:nvSpPr>
        <p:spPr bwMode="auto">
          <a:xfrm>
            <a:off x="2818765" y="4309110"/>
            <a:ext cx="128905" cy="137795"/>
          </a:xfrm>
          <a:custGeom>
            <a:avLst/>
            <a:gdLst/>
            <a:ahLst/>
            <a:cxnLst>
              <a:cxn ang="0">
                <a:pos x="26" y="46"/>
              </a:cxn>
              <a:cxn ang="0">
                <a:pos x="37" y="48"/>
              </a:cxn>
              <a:cxn ang="0">
                <a:pos x="42" y="49"/>
              </a:cxn>
              <a:cxn ang="0">
                <a:pos x="41" y="47"/>
              </a:cxn>
              <a:cxn ang="0">
                <a:pos x="44" y="32"/>
              </a:cxn>
              <a:cxn ang="0">
                <a:pos x="45" y="13"/>
              </a:cxn>
              <a:cxn ang="0">
                <a:pos x="48" y="1"/>
              </a:cxn>
              <a:cxn ang="0">
                <a:pos x="48" y="0"/>
              </a:cxn>
              <a:cxn ang="0">
                <a:pos x="34" y="5"/>
              </a:cxn>
              <a:cxn ang="0">
                <a:pos x="24" y="8"/>
              </a:cxn>
              <a:cxn ang="0">
                <a:pos x="11" y="13"/>
              </a:cxn>
              <a:cxn ang="0">
                <a:pos x="8" y="20"/>
              </a:cxn>
              <a:cxn ang="0">
                <a:pos x="4" y="23"/>
              </a:cxn>
              <a:cxn ang="0">
                <a:pos x="0" y="24"/>
              </a:cxn>
              <a:cxn ang="0">
                <a:pos x="2" y="28"/>
              </a:cxn>
              <a:cxn ang="0">
                <a:pos x="16" y="42"/>
              </a:cxn>
              <a:cxn ang="0">
                <a:pos x="19" y="46"/>
              </a:cxn>
              <a:cxn ang="0">
                <a:pos x="26" y="46"/>
              </a:cxn>
            </a:cxnLst>
            <a:rect l="0" t="0" r="r" b="b"/>
            <a:pathLst>
              <a:path w="48" h="49">
                <a:moveTo>
                  <a:pt x="26" y="46"/>
                </a:moveTo>
                <a:cubicBezTo>
                  <a:pt x="28" y="48"/>
                  <a:pt x="34" y="46"/>
                  <a:pt x="37" y="48"/>
                </a:cubicBezTo>
                <a:cubicBezTo>
                  <a:pt x="38" y="49"/>
                  <a:pt x="40" y="49"/>
                  <a:pt x="42" y="49"/>
                </a:cubicBezTo>
                <a:cubicBezTo>
                  <a:pt x="42" y="48"/>
                  <a:pt x="41" y="47"/>
                  <a:pt x="41" y="47"/>
                </a:cubicBezTo>
                <a:cubicBezTo>
                  <a:pt x="39" y="43"/>
                  <a:pt x="42" y="37"/>
                  <a:pt x="44" y="32"/>
                </a:cubicBezTo>
                <a:cubicBezTo>
                  <a:pt x="45" y="27"/>
                  <a:pt x="42" y="16"/>
                  <a:pt x="45" y="13"/>
                </a:cubicBezTo>
                <a:cubicBezTo>
                  <a:pt x="48" y="10"/>
                  <a:pt x="46" y="8"/>
                  <a:pt x="48" y="1"/>
                </a:cubicBezTo>
                <a:cubicBezTo>
                  <a:pt x="48" y="1"/>
                  <a:pt x="48" y="0"/>
                  <a:pt x="48" y="0"/>
                </a:cubicBezTo>
                <a:cubicBezTo>
                  <a:pt x="42" y="0"/>
                  <a:pt x="36" y="5"/>
                  <a:pt x="34" y="5"/>
                </a:cubicBezTo>
                <a:cubicBezTo>
                  <a:pt x="32" y="5"/>
                  <a:pt x="25" y="3"/>
                  <a:pt x="24" y="8"/>
                </a:cubicBezTo>
                <a:cubicBezTo>
                  <a:pt x="23" y="12"/>
                  <a:pt x="18" y="12"/>
                  <a:pt x="11" y="13"/>
                </a:cubicBezTo>
                <a:cubicBezTo>
                  <a:pt x="5" y="13"/>
                  <a:pt x="8" y="19"/>
                  <a:pt x="8" y="20"/>
                </a:cubicBezTo>
                <a:cubicBezTo>
                  <a:pt x="7" y="21"/>
                  <a:pt x="4" y="23"/>
                  <a:pt x="4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6"/>
                  <a:pt x="0" y="27"/>
                  <a:pt x="2" y="28"/>
                </a:cubicBezTo>
                <a:cubicBezTo>
                  <a:pt x="6" y="31"/>
                  <a:pt x="11" y="39"/>
                  <a:pt x="16" y="42"/>
                </a:cubicBezTo>
                <a:cubicBezTo>
                  <a:pt x="18" y="43"/>
                  <a:pt x="19" y="44"/>
                  <a:pt x="19" y="46"/>
                </a:cubicBezTo>
                <a:cubicBezTo>
                  <a:pt x="22" y="46"/>
                  <a:pt x="24" y="46"/>
                  <a:pt x="26" y="46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4" name="Freeform 106"/>
          <p:cNvSpPr/>
          <p:nvPr>
            <p:custDataLst>
              <p:tags r:id="rId103"/>
            </p:custDataLst>
          </p:nvPr>
        </p:nvSpPr>
        <p:spPr bwMode="auto">
          <a:xfrm>
            <a:off x="3225800" y="4624705"/>
            <a:ext cx="1205865" cy="1291590"/>
          </a:xfrm>
          <a:custGeom>
            <a:avLst/>
            <a:gdLst/>
            <a:ahLst/>
            <a:cxnLst>
              <a:cxn ang="0">
                <a:pos x="253" y="427"/>
              </a:cxn>
              <a:cxn ang="0">
                <a:pos x="260" y="429"/>
              </a:cxn>
              <a:cxn ang="0">
                <a:pos x="289" y="379"/>
              </a:cxn>
              <a:cxn ang="0">
                <a:pos x="307" y="343"/>
              </a:cxn>
              <a:cxn ang="0">
                <a:pos x="337" y="326"/>
              </a:cxn>
              <a:cxn ang="0">
                <a:pos x="372" y="316"/>
              </a:cxn>
              <a:cxn ang="0">
                <a:pos x="386" y="290"/>
              </a:cxn>
              <a:cxn ang="0">
                <a:pos x="397" y="264"/>
              </a:cxn>
              <a:cxn ang="0">
                <a:pos x="401" y="211"/>
              </a:cxn>
              <a:cxn ang="0">
                <a:pos x="409" y="206"/>
              </a:cxn>
              <a:cxn ang="0">
                <a:pos x="445" y="158"/>
              </a:cxn>
              <a:cxn ang="0">
                <a:pos x="406" y="104"/>
              </a:cxn>
              <a:cxn ang="0">
                <a:pos x="336" y="96"/>
              </a:cxn>
              <a:cxn ang="0">
                <a:pos x="295" y="74"/>
              </a:cxn>
              <a:cxn ang="0">
                <a:pos x="291" y="67"/>
              </a:cxn>
              <a:cxn ang="0">
                <a:pos x="264" y="60"/>
              </a:cxn>
              <a:cxn ang="0">
                <a:pos x="258" y="13"/>
              </a:cxn>
              <a:cxn ang="0">
                <a:pos x="222" y="32"/>
              </a:cxn>
              <a:cxn ang="0">
                <a:pos x="191" y="39"/>
              </a:cxn>
              <a:cxn ang="0">
                <a:pos x="165" y="40"/>
              </a:cxn>
              <a:cxn ang="0">
                <a:pos x="157" y="1"/>
              </a:cxn>
              <a:cxn ang="0">
                <a:pos x="129" y="17"/>
              </a:cxn>
              <a:cxn ang="0">
                <a:pos x="107" y="15"/>
              </a:cxn>
              <a:cxn ang="0">
                <a:pos x="120" y="32"/>
              </a:cxn>
              <a:cxn ang="0">
                <a:pos x="105" y="46"/>
              </a:cxn>
              <a:cxn ang="0">
                <a:pos x="84" y="49"/>
              </a:cxn>
              <a:cxn ang="0">
                <a:pos x="48" y="42"/>
              </a:cxn>
              <a:cxn ang="0">
                <a:pos x="45" y="59"/>
              </a:cxn>
              <a:cxn ang="0">
                <a:pos x="46" y="108"/>
              </a:cxn>
              <a:cxn ang="0">
                <a:pos x="12" y="120"/>
              </a:cxn>
              <a:cxn ang="0">
                <a:pos x="2" y="144"/>
              </a:cxn>
              <a:cxn ang="0">
                <a:pos x="15" y="168"/>
              </a:cxn>
              <a:cxn ang="0">
                <a:pos x="38" y="172"/>
              </a:cxn>
              <a:cxn ang="0">
                <a:pos x="65" y="184"/>
              </a:cxn>
              <a:cxn ang="0">
                <a:pos x="99" y="174"/>
              </a:cxn>
              <a:cxn ang="0">
                <a:pos x="124" y="206"/>
              </a:cxn>
              <a:cxn ang="0">
                <a:pos x="150" y="217"/>
              </a:cxn>
              <a:cxn ang="0">
                <a:pos x="158" y="242"/>
              </a:cxn>
              <a:cxn ang="0">
                <a:pos x="186" y="265"/>
              </a:cxn>
              <a:cxn ang="0">
                <a:pos x="182" y="293"/>
              </a:cxn>
              <a:cxn ang="0">
                <a:pos x="199" y="317"/>
              </a:cxn>
              <a:cxn ang="0">
                <a:pos x="222" y="337"/>
              </a:cxn>
              <a:cxn ang="0">
                <a:pos x="230" y="375"/>
              </a:cxn>
              <a:cxn ang="0">
                <a:pos x="187" y="415"/>
              </a:cxn>
              <a:cxn ang="0">
                <a:pos x="205" y="426"/>
              </a:cxn>
              <a:cxn ang="0">
                <a:pos x="232" y="443"/>
              </a:cxn>
            </a:cxnLst>
            <a:rect l="0" t="0" r="r" b="b"/>
            <a:pathLst>
              <a:path w="450" h="460">
                <a:moveTo>
                  <a:pt x="238" y="455"/>
                </a:moveTo>
                <a:cubicBezTo>
                  <a:pt x="245" y="450"/>
                  <a:pt x="244" y="447"/>
                  <a:pt x="247" y="441"/>
                </a:cubicBezTo>
                <a:cubicBezTo>
                  <a:pt x="250" y="435"/>
                  <a:pt x="247" y="432"/>
                  <a:pt x="253" y="427"/>
                </a:cubicBezTo>
                <a:cubicBezTo>
                  <a:pt x="258" y="422"/>
                  <a:pt x="252" y="418"/>
                  <a:pt x="259" y="415"/>
                </a:cubicBezTo>
                <a:cubicBezTo>
                  <a:pt x="266" y="412"/>
                  <a:pt x="265" y="418"/>
                  <a:pt x="259" y="425"/>
                </a:cubicBezTo>
                <a:cubicBezTo>
                  <a:pt x="253" y="432"/>
                  <a:pt x="252" y="434"/>
                  <a:pt x="260" y="429"/>
                </a:cubicBezTo>
                <a:cubicBezTo>
                  <a:pt x="267" y="423"/>
                  <a:pt x="270" y="416"/>
                  <a:pt x="274" y="407"/>
                </a:cubicBezTo>
                <a:cubicBezTo>
                  <a:pt x="279" y="398"/>
                  <a:pt x="282" y="395"/>
                  <a:pt x="286" y="395"/>
                </a:cubicBezTo>
                <a:cubicBezTo>
                  <a:pt x="289" y="394"/>
                  <a:pt x="289" y="385"/>
                  <a:pt x="289" y="379"/>
                </a:cubicBezTo>
                <a:cubicBezTo>
                  <a:pt x="288" y="372"/>
                  <a:pt x="286" y="366"/>
                  <a:pt x="289" y="362"/>
                </a:cubicBezTo>
                <a:cubicBezTo>
                  <a:pt x="292" y="358"/>
                  <a:pt x="289" y="354"/>
                  <a:pt x="293" y="354"/>
                </a:cubicBezTo>
                <a:cubicBezTo>
                  <a:pt x="296" y="354"/>
                  <a:pt x="301" y="348"/>
                  <a:pt x="307" y="343"/>
                </a:cubicBezTo>
                <a:cubicBezTo>
                  <a:pt x="312" y="337"/>
                  <a:pt x="316" y="337"/>
                  <a:pt x="322" y="336"/>
                </a:cubicBezTo>
                <a:cubicBezTo>
                  <a:pt x="327" y="336"/>
                  <a:pt x="324" y="334"/>
                  <a:pt x="328" y="333"/>
                </a:cubicBezTo>
                <a:cubicBezTo>
                  <a:pt x="332" y="332"/>
                  <a:pt x="334" y="328"/>
                  <a:pt x="337" y="326"/>
                </a:cubicBezTo>
                <a:cubicBezTo>
                  <a:pt x="339" y="324"/>
                  <a:pt x="349" y="326"/>
                  <a:pt x="355" y="326"/>
                </a:cubicBezTo>
                <a:cubicBezTo>
                  <a:pt x="361" y="326"/>
                  <a:pt x="365" y="327"/>
                  <a:pt x="365" y="323"/>
                </a:cubicBezTo>
                <a:cubicBezTo>
                  <a:pt x="365" y="319"/>
                  <a:pt x="368" y="316"/>
                  <a:pt x="372" y="316"/>
                </a:cubicBezTo>
                <a:cubicBezTo>
                  <a:pt x="375" y="316"/>
                  <a:pt x="377" y="315"/>
                  <a:pt x="377" y="310"/>
                </a:cubicBezTo>
                <a:cubicBezTo>
                  <a:pt x="377" y="305"/>
                  <a:pt x="378" y="302"/>
                  <a:pt x="381" y="300"/>
                </a:cubicBezTo>
                <a:cubicBezTo>
                  <a:pt x="384" y="298"/>
                  <a:pt x="385" y="293"/>
                  <a:pt x="386" y="290"/>
                </a:cubicBezTo>
                <a:cubicBezTo>
                  <a:pt x="387" y="286"/>
                  <a:pt x="390" y="288"/>
                  <a:pt x="390" y="284"/>
                </a:cubicBezTo>
                <a:cubicBezTo>
                  <a:pt x="390" y="279"/>
                  <a:pt x="392" y="274"/>
                  <a:pt x="392" y="270"/>
                </a:cubicBezTo>
                <a:cubicBezTo>
                  <a:pt x="392" y="266"/>
                  <a:pt x="396" y="267"/>
                  <a:pt x="397" y="264"/>
                </a:cubicBezTo>
                <a:cubicBezTo>
                  <a:pt x="399" y="261"/>
                  <a:pt x="396" y="258"/>
                  <a:pt x="399" y="250"/>
                </a:cubicBezTo>
                <a:cubicBezTo>
                  <a:pt x="401" y="242"/>
                  <a:pt x="399" y="235"/>
                  <a:pt x="399" y="228"/>
                </a:cubicBezTo>
                <a:cubicBezTo>
                  <a:pt x="399" y="221"/>
                  <a:pt x="399" y="214"/>
                  <a:pt x="401" y="211"/>
                </a:cubicBezTo>
                <a:cubicBezTo>
                  <a:pt x="404" y="209"/>
                  <a:pt x="402" y="208"/>
                  <a:pt x="400" y="207"/>
                </a:cubicBezTo>
                <a:cubicBezTo>
                  <a:pt x="398" y="206"/>
                  <a:pt x="401" y="203"/>
                  <a:pt x="402" y="204"/>
                </a:cubicBezTo>
                <a:cubicBezTo>
                  <a:pt x="404" y="204"/>
                  <a:pt x="406" y="208"/>
                  <a:pt x="409" y="206"/>
                </a:cubicBezTo>
                <a:cubicBezTo>
                  <a:pt x="413" y="204"/>
                  <a:pt x="416" y="195"/>
                  <a:pt x="418" y="188"/>
                </a:cubicBezTo>
                <a:cubicBezTo>
                  <a:pt x="421" y="181"/>
                  <a:pt x="426" y="182"/>
                  <a:pt x="429" y="180"/>
                </a:cubicBezTo>
                <a:cubicBezTo>
                  <a:pt x="433" y="179"/>
                  <a:pt x="440" y="170"/>
                  <a:pt x="445" y="158"/>
                </a:cubicBezTo>
                <a:cubicBezTo>
                  <a:pt x="450" y="146"/>
                  <a:pt x="445" y="134"/>
                  <a:pt x="443" y="125"/>
                </a:cubicBezTo>
                <a:cubicBezTo>
                  <a:pt x="441" y="117"/>
                  <a:pt x="438" y="118"/>
                  <a:pt x="433" y="119"/>
                </a:cubicBezTo>
                <a:cubicBezTo>
                  <a:pt x="428" y="119"/>
                  <a:pt x="418" y="118"/>
                  <a:pt x="406" y="104"/>
                </a:cubicBezTo>
                <a:cubicBezTo>
                  <a:pt x="393" y="91"/>
                  <a:pt x="381" y="92"/>
                  <a:pt x="373" y="94"/>
                </a:cubicBezTo>
                <a:cubicBezTo>
                  <a:pt x="365" y="96"/>
                  <a:pt x="356" y="90"/>
                  <a:pt x="351" y="89"/>
                </a:cubicBezTo>
                <a:cubicBezTo>
                  <a:pt x="345" y="87"/>
                  <a:pt x="340" y="94"/>
                  <a:pt x="336" y="96"/>
                </a:cubicBezTo>
                <a:cubicBezTo>
                  <a:pt x="332" y="97"/>
                  <a:pt x="338" y="90"/>
                  <a:pt x="338" y="85"/>
                </a:cubicBezTo>
                <a:cubicBezTo>
                  <a:pt x="338" y="80"/>
                  <a:pt x="323" y="74"/>
                  <a:pt x="312" y="69"/>
                </a:cubicBezTo>
                <a:cubicBezTo>
                  <a:pt x="300" y="65"/>
                  <a:pt x="295" y="67"/>
                  <a:pt x="295" y="74"/>
                </a:cubicBezTo>
                <a:cubicBezTo>
                  <a:pt x="295" y="81"/>
                  <a:pt x="291" y="72"/>
                  <a:pt x="287" y="80"/>
                </a:cubicBezTo>
                <a:cubicBezTo>
                  <a:pt x="284" y="87"/>
                  <a:pt x="277" y="82"/>
                  <a:pt x="281" y="80"/>
                </a:cubicBezTo>
                <a:cubicBezTo>
                  <a:pt x="286" y="77"/>
                  <a:pt x="290" y="72"/>
                  <a:pt x="291" y="67"/>
                </a:cubicBezTo>
                <a:cubicBezTo>
                  <a:pt x="293" y="62"/>
                  <a:pt x="275" y="58"/>
                  <a:pt x="268" y="61"/>
                </a:cubicBezTo>
                <a:cubicBezTo>
                  <a:pt x="262" y="63"/>
                  <a:pt x="266" y="72"/>
                  <a:pt x="261" y="70"/>
                </a:cubicBezTo>
                <a:cubicBezTo>
                  <a:pt x="256" y="67"/>
                  <a:pt x="260" y="60"/>
                  <a:pt x="264" y="60"/>
                </a:cubicBezTo>
                <a:cubicBezTo>
                  <a:pt x="268" y="61"/>
                  <a:pt x="273" y="52"/>
                  <a:pt x="275" y="46"/>
                </a:cubicBezTo>
                <a:cubicBezTo>
                  <a:pt x="278" y="40"/>
                  <a:pt x="271" y="39"/>
                  <a:pt x="266" y="34"/>
                </a:cubicBezTo>
                <a:cubicBezTo>
                  <a:pt x="262" y="29"/>
                  <a:pt x="263" y="15"/>
                  <a:pt x="258" y="13"/>
                </a:cubicBezTo>
                <a:cubicBezTo>
                  <a:pt x="253" y="17"/>
                  <a:pt x="247" y="25"/>
                  <a:pt x="245" y="31"/>
                </a:cubicBezTo>
                <a:cubicBezTo>
                  <a:pt x="242" y="38"/>
                  <a:pt x="239" y="34"/>
                  <a:pt x="233" y="36"/>
                </a:cubicBezTo>
                <a:cubicBezTo>
                  <a:pt x="226" y="38"/>
                  <a:pt x="223" y="35"/>
                  <a:pt x="222" y="32"/>
                </a:cubicBezTo>
                <a:cubicBezTo>
                  <a:pt x="220" y="30"/>
                  <a:pt x="214" y="32"/>
                  <a:pt x="209" y="32"/>
                </a:cubicBezTo>
                <a:cubicBezTo>
                  <a:pt x="205" y="32"/>
                  <a:pt x="207" y="37"/>
                  <a:pt x="204" y="39"/>
                </a:cubicBezTo>
                <a:cubicBezTo>
                  <a:pt x="201" y="41"/>
                  <a:pt x="194" y="36"/>
                  <a:pt x="191" y="39"/>
                </a:cubicBezTo>
                <a:cubicBezTo>
                  <a:pt x="188" y="42"/>
                  <a:pt x="186" y="39"/>
                  <a:pt x="185" y="41"/>
                </a:cubicBezTo>
                <a:cubicBezTo>
                  <a:pt x="184" y="44"/>
                  <a:pt x="179" y="42"/>
                  <a:pt x="178" y="44"/>
                </a:cubicBezTo>
                <a:cubicBezTo>
                  <a:pt x="176" y="46"/>
                  <a:pt x="172" y="47"/>
                  <a:pt x="165" y="40"/>
                </a:cubicBezTo>
                <a:cubicBezTo>
                  <a:pt x="159" y="33"/>
                  <a:pt x="160" y="22"/>
                  <a:pt x="163" y="20"/>
                </a:cubicBezTo>
                <a:cubicBezTo>
                  <a:pt x="166" y="18"/>
                  <a:pt x="166" y="12"/>
                  <a:pt x="162" y="11"/>
                </a:cubicBezTo>
                <a:cubicBezTo>
                  <a:pt x="158" y="9"/>
                  <a:pt x="162" y="2"/>
                  <a:pt x="157" y="1"/>
                </a:cubicBezTo>
                <a:cubicBezTo>
                  <a:pt x="153" y="0"/>
                  <a:pt x="153" y="7"/>
                  <a:pt x="150" y="8"/>
                </a:cubicBezTo>
                <a:cubicBezTo>
                  <a:pt x="147" y="9"/>
                  <a:pt x="140" y="14"/>
                  <a:pt x="136" y="13"/>
                </a:cubicBezTo>
                <a:cubicBezTo>
                  <a:pt x="133" y="12"/>
                  <a:pt x="129" y="14"/>
                  <a:pt x="129" y="17"/>
                </a:cubicBezTo>
                <a:cubicBezTo>
                  <a:pt x="129" y="21"/>
                  <a:pt x="125" y="20"/>
                  <a:pt x="124" y="17"/>
                </a:cubicBezTo>
                <a:cubicBezTo>
                  <a:pt x="124" y="14"/>
                  <a:pt x="116" y="16"/>
                  <a:pt x="114" y="14"/>
                </a:cubicBezTo>
                <a:cubicBezTo>
                  <a:pt x="112" y="12"/>
                  <a:pt x="103" y="13"/>
                  <a:pt x="107" y="15"/>
                </a:cubicBezTo>
                <a:cubicBezTo>
                  <a:pt x="111" y="17"/>
                  <a:pt x="111" y="20"/>
                  <a:pt x="111" y="23"/>
                </a:cubicBezTo>
                <a:cubicBezTo>
                  <a:pt x="111" y="27"/>
                  <a:pt x="114" y="26"/>
                  <a:pt x="114" y="31"/>
                </a:cubicBezTo>
                <a:cubicBezTo>
                  <a:pt x="114" y="35"/>
                  <a:pt x="118" y="32"/>
                  <a:pt x="120" y="32"/>
                </a:cubicBezTo>
                <a:cubicBezTo>
                  <a:pt x="123" y="32"/>
                  <a:pt x="123" y="36"/>
                  <a:pt x="119" y="37"/>
                </a:cubicBezTo>
                <a:cubicBezTo>
                  <a:pt x="115" y="37"/>
                  <a:pt x="113" y="39"/>
                  <a:pt x="112" y="43"/>
                </a:cubicBezTo>
                <a:cubicBezTo>
                  <a:pt x="111" y="46"/>
                  <a:pt x="108" y="44"/>
                  <a:pt x="105" y="46"/>
                </a:cubicBezTo>
                <a:cubicBezTo>
                  <a:pt x="102" y="49"/>
                  <a:pt x="99" y="52"/>
                  <a:pt x="97" y="51"/>
                </a:cubicBezTo>
                <a:cubicBezTo>
                  <a:pt x="95" y="49"/>
                  <a:pt x="93" y="50"/>
                  <a:pt x="91" y="52"/>
                </a:cubicBezTo>
                <a:cubicBezTo>
                  <a:pt x="89" y="53"/>
                  <a:pt x="88" y="52"/>
                  <a:pt x="84" y="49"/>
                </a:cubicBezTo>
                <a:cubicBezTo>
                  <a:pt x="82" y="47"/>
                  <a:pt x="80" y="42"/>
                  <a:pt x="76" y="37"/>
                </a:cubicBezTo>
                <a:cubicBezTo>
                  <a:pt x="73" y="39"/>
                  <a:pt x="68" y="41"/>
                  <a:pt x="65" y="41"/>
                </a:cubicBezTo>
                <a:cubicBezTo>
                  <a:pt x="61" y="41"/>
                  <a:pt x="48" y="40"/>
                  <a:pt x="48" y="42"/>
                </a:cubicBezTo>
                <a:cubicBezTo>
                  <a:pt x="47" y="44"/>
                  <a:pt x="49" y="48"/>
                  <a:pt x="51" y="48"/>
                </a:cubicBezTo>
                <a:cubicBezTo>
                  <a:pt x="53" y="49"/>
                  <a:pt x="57" y="50"/>
                  <a:pt x="53" y="53"/>
                </a:cubicBezTo>
                <a:cubicBezTo>
                  <a:pt x="49" y="56"/>
                  <a:pt x="45" y="52"/>
                  <a:pt x="45" y="59"/>
                </a:cubicBezTo>
                <a:cubicBezTo>
                  <a:pt x="45" y="66"/>
                  <a:pt x="54" y="71"/>
                  <a:pt x="52" y="77"/>
                </a:cubicBezTo>
                <a:cubicBezTo>
                  <a:pt x="51" y="81"/>
                  <a:pt x="50" y="89"/>
                  <a:pt x="50" y="93"/>
                </a:cubicBezTo>
                <a:cubicBezTo>
                  <a:pt x="50" y="96"/>
                  <a:pt x="49" y="107"/>
                  <a:pt x="46" y="108"/>
                </a:cubicBezTo>
                <a:cubicBezTo>
                  <a:pt x="43" y="109"/>
                  <a:pt x="40" y="105"/>
                  <a:pt x="36" y="109"/>
                </a:cubicBezTo>
                <a:cubicBezTo>
                  <a:pt x="32" y="112"/>
                  <a:pt x="27" y="110"/>
                  <a:pt x="22" y="114"/>
                </a:cubicBezTo>
                <a:cubicBezTo>
                  <a:pt x="18" y="117"/>
                  <a:pt x="13" y="116"/>
                  <a:pt x="12" y="120"/>
                </a:cubicBezTo>
                <a:cubicBezTo>
                  <a:pt x="12" y="125"/>
                  <a:pt x="8" y="127"/>
                  <a:pt x="9" y="131"/>
                </a:cubicBezTo>
                <a:cubicBezTo>
                  <a:pt x="10" y="135"/>
                  <a:pt x="7" y="134"/>
                  <a:pt x="4" y="137"/>
                </a:cubicBezTo>
                <a:cubicBezTo>
                  <a:pt x="1" y="140"/>
                  <a:pt x="4" y="142"/>
                  <a:pt x="2" y="144"/>
                </a:cubicBezTo>
                <a:cubicBezTo>
                  <a:pt x="0" y="147"/>
                  <a:pt x="3" y="150"/>
                  <a:pt x="5" y="154"/>
                </a:cubicBezTo>
                <a:cubicBezTo>
                  <a:pt x="7" y="158"/>
                  <a:pt x="10" y="160"/>
                  <a:pt x="10" y="164"/>
                </a:cubicBezTo>
                <a:cubicBezTo>
                  <a:pt x="9" y="167"/>
                  <a:pt x="12" y="168"/>
                  <a:pt x="15" y="168"/>
                </a:cubicBezTo>
                <a:cubicBezTo>
                  <a:pt x="19" y="168"/>
                  <a:pt x="16" y="174"/>
                  <a:pt x="21" y="174"/>
                </a:cubicBezTo>
                <a:cubicBezTo>
                  <a:pt x="27" y="174"/>
                  <a:pt x="32" y="176"/>
                  <a:pt x="33" y="173"/>
                </a:cubicBezTo>
                <a:cubicBezTo>
                  <a:pt x="35" y="170"/>
                  <a:pt x="38" y="167"/>
                  <a:pt x="38" y="172"/>
                </a:cubicBezTo>
                <a:cubicBezTo>
                  <a:pt x="38" y="176"/>
                  <a:pt x="37" y="188"/>
                  <a:pt x="41" y="186"/>
                </a:cubicBezTo>
                <a:cubicBezTo>
                  <a:pt x="45" y="185"/>
                  <a:pt x="52" y="185"/>
                  <a:pt x="56" y="187"/>
                </a:cubicBezTo>
                <a:cubicBezTo>
                  <a:pt x="59" y="188"/>
                  <a:pt x="63" y="187"/>
                  <a:pt x="65" y="184"/>
                </a:cubicBezTo>
                <a:cubicBezTo>
                  <a:pt x="68" y="182"/>
                  <a:pt x="70" y="182"/>
                  <a:pt x="75" y="179"/>
                </a:cubicBezTo>
                <a:cubicBezTo>
                  <a:pt x="80" y="177"/>
                  <a:pt x="84" y="173"/>
                  <a:pt x="88" y="173"/>
                </a:cubicBezTo>
                <a:cubicBezTo>
                  <a:pt x="93" y="173"/>
                  <a:pt x="100" y="171"/>
                  <a:pt x="99" y="174"/>
                </a:cubicBezTo>
                <a:cubicBezTo>
                  <a:pt x="98" y="177"/>
                  <a:pt x="97" y="190"/>
                  <a:pt x="103" y="196"/>
                </a:cubicBezTo>
                <a:cubicBezTo>
                  <a:pt x="108" y="202"/>
                  <a:pt x="111" y="205"/>
                  <a:pt x="116" y="204"/>
                </a:cubicBezTo>
                <a:cubicBezTo>
                  <a:pt x="121" y="203"/>
                  <a:pt x="120" y="206"/>
                  <a:pt x="124" y="206"/>
                </a:cubicBezTo>
                <a:cubicBezTo>
                  <a:pt x="128" y="205"/>
                  <a:pt x="125" y="210"/>
                  <a:pt x="129" y="210"/>
                </a:cubicBezTo>
                <a:cubicBezTo>
                  <a:pt x="132" y="210"/>
                  <a:pt x="138" y="210"/>
                  <a:pt x="138" y="214"/>
                </a:cubicBezTo>
                <a:cubicBezTo>
                  <a:pt x="138" y="218"/>
                  <a:pt x="148" y="215"/>
                  <a:pt x="150" y="217"/>
                </a:cubicBezTo>
                <a:cubicBezTo>
                  <a:pt x="153" y="219"/>
                  <a:pt x="155" y="220"/>
                  <a:pt x="155" y="224"/>
                </a:cubicBezTo>
                <a:cubicBezTo>
                  <a:pt x="154" y="228"/>
                  <a:pt x="160" y="231"/>
                  <a:pt x="156" y="233"/>
                </a:cubicBezTo>
                <a:cubicBezTo>
                  <a:pt x="153" y="235"/>
                  <a:pt x="157" y="238"/>
                  <a:pt x="158" y="242"/>
                </a:cubicBezTo>
                <a:cubicBezTo>
                  <a:pt x="158" y="247"/>
                  <a:pt x="163" y="248"/>
                  <a:pt x="170" y="248"/>
                </a:cubicBezTo>
                <a:cubicBezTo>
                  <a:pt x="177" y="248"/>
                  <a:pt x="179" y="248"/>
                  <a:pt x="179" y="254"/>
                </a:cubicBezTo>
                <a:cubicBezTo>
                  <a:pt x="179" y="259"/>
                  <a:pt x="184" y="260"/>
                  <a:pt x="186" y="265"/>
                </a:cubicBezTo>
                <a:cubicBezTo>
                  <a:pt x="188" y="270"/>
                  <a:pt x="184" y="275"/>
                  <a:pt x="185" y="279"/>
                </a:cubicBezTo>
                <a:cubicBezTo>
                  <a:pt x="185" y="282"/>
                  <a:pt x="183" y="286"/>
                  <a:pt x="181" y="287"/>
                </a:cubicBezTo>
                <a:cubicBezTo>
                  <a:pt x="184" y="290"/>
                  <a:pt x="184" y="292"/>
                  <a:pt x="182" y="293"/>
                </a:cubicBezTo>
                <a:cubicBezTo>
                  <a:pt x="179" y="295"/>
                  <a:pt x="185" y="299"/>
                  <a:pt x="184" y="307"/>
                </a:cubicBezTo>
                <a:cubicBezTo>
                  <a:pt x="182" y="314"/>
                  <a:pt x="182" y="316"/>
                  <a:pt x="190" y="316"/>
                </a:cubicBezTo>
                <a:cubicBezTo>
                  <a:pt x="197" y="316"/>
                  <a:pt x="197" y="319"/>
                  <a:pt x="199" y="317"/>
                </a:cubicBezTo>
                <a:cubicBezTo>
                  <a:pt x="202" y="315"/>
                  <a:pt x="206" y="323"/>
                  <a:pt x="207" y="326"/>
                </a:cubicBezTo>
                <a:cubicBezTo>
                  <a:pt x="208" y="330"/>
                  <a:pt x="211" y="339"/>
                  <a:pt x="213" y="339"/>
                </a:cubicBezTo>
                <a:cubicBezTo>
                  <a:pt x="214" y="339"/>
                  <a:pt x="218" y="335"/>
                  <a:pt x="222" y="337"/>
                </a:cubicBezTo>
                <a:cubicBezTo>
                  <a:pt x="226" y="339"/>
                  <a:pt x="221" y="351"/>
                  <a:pt x="221" y="357"/>
                </a:cubicBezTo>
                <a:cubicBezTo>
                  <a:pt x="224" y="357"/>
                  <a:pt x="227" y="357"/>
                  <a:pt x="228" y="358"/>
                </a:cubicBezTo>
                <a:cubicBezTo>
                  <a:pt x="230" y="359"/>
                  <a:pt x="231" y="372"/>
                  <a:pt x="230" y="375"/>
                </a:cubicBezTo>
                <a:cubicBezTo>
                  <a:pt x="229" y="377"/>
                  <a:pt x="221" y="380"/>
                  <a:pt x="217" y="382"/>
                </a:cubicBezTo>
                <a:cubicBezTo>
                  <a:pt x="212" y="385"/>
                  <a:pt x="202" y="395"/>
                  <a:pt x="197" y="403"/>
                </a:cubicBezTo>
                <a:cubicBezTo>
                  <a:pt x="194" y="408"/>
                  <a:pt x="190" y="411"/>
                  <a:pt x="187" y="415"/>
                </a:cubicBezTo>
                <a:cubicBezTo>
                  <a:pt x="189" y="415"/>
                  <a:pt x="190" y="415"/>
                  <a:pt x="191" y="415"/>
                </a:cubicBezTo>
                <a:cubicBezTo>
                  <a:pt x="193" y="413"/>
                  <a:pt x="196" y="413"/>
                  <a:pt x="200" y="418"/>
                </a:cubicBezTo>
                <a:cubicBezTo>
                  <a:pt x="204" y="423"/>
                  <a:pt x="204" y="426"/>
                  <a:pt x="205" y="426"/>
                </a:cubicBezTo>
                <a:cubicBezTo>
                  <a:pt x="207" y="426"/>
                  <a:pt x="209" y="420"/>
                  <a:pt x="212" y="424"/>
                </a:cubicBezTo>
                <a:cubicBezTo>
                  <a:pt x="215" y="428"/>
                  <a:pt x="223" y="432"/>
                  <a:pt x="224" y="434"/>
                </a:cubicBezTo>
                <a:cubicBezTo>
                  <a:pt x="226" y="436"/>
                  <a:pt x="232" y="437"/>
                  <a:pt x="232" y="443"/>
                </a:cubicBezTo>
                <a:cubicBezTo>
                  <a:pt x="232" y="446"/>
                  <a:pt x="230" y="454"/>
                  <a:pt x="233" y="460"/>
                </a:cubicBezTo>
                <a:cubicBezTo>
                  <a:pt x="235" y="458"/>
                  <a:pt x="236" y="456"/>
                  <a:pt x="238" y="45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5" name="Freeform 107"/>
          <p:cNvSpPr/>
          <p:nvPr>
            <p:custDataLst>
              <p:tags r:id="rId104"/>
            </p:custDataLst>
          </p:nvPr>
        </p:nvSpPr>
        <p:spPr bwMode="auto">
          <a:xfrm>
            <a:off x="3702050" y="5784850"/>
            <a:ext cx="149225" cy="172720"/>
          </a:xfrm>
          <a:custGeom>
            <a:avLst/>
            <a:gdLst/>
            <a:ahLst/>
            <a:cxnLst>
              <a:cxn ang="0">
                <a:pos x="55" y="30"/>
              </a:cxn>
              <a:cxn ang="0">
                <a:pos x="47" y="21"/>
              </a:cxn>
              <a:cxn ang="0">
                <a:pos x="35" y="11"/>
              </a:cxn>
              <a:cxn ang="0">
                <a:pos x="28" y="13"/>
              </a:cxn>
              <a:cxn ang="0">
                <a:pos x="23" y="5"/>
              </a:cxn>
              <a:cxn ang="0">
                <a:pos x="14" y="2"/>
              </a:cxn>
              <a:cxn ang="0">
                <a:pos x="10" y="2"/>
              </a:cxn>
              <a:cxn ang="0">
                <a:pos x="7" y="8"/>
              </a:cxn>
              <a:cxn ang="0">
                <a:pos x="3" y="27"/>
              </a:cxn>
              <a:cxn ang="0">
                <a:pos x="0" y="42"/>
              </a:cxn>
              <a:cxn ang="0">
                <a:pos x="3" y="49"/>
              </a:cxn>
              <a:cxn ang="0">
                <a:pos x="2" y="54"/>
              </a:cxn>
              <a:cxn ang="0">
                <a:pos x="7" y="56"/>
              </a:cxn>
              <a:cxn ang="0">
                <a:pos x="21" y="60"/>
              </a:cxn>
              <a:cxn ang="0">
                <a:pos x="30" y="60"/>
              </a:cxn>
              <a:cxn ang="0">
                <a:pos x="47" y="57"/>
              </a:cxn>
              <a:cxn ang="0">
                <a:pos x="56" y="47"/>
              </a:cxn>
              <a:cxn ang="0">
                <a:pos x="55" y="30"/>
              </a:cxn>
            </a:cxnLst>
            <a:rect l="0" t="0" r="r" b="b"/>
            <a:pathLst>
              <a:path w="56" h="62">
                <a:moveTo>
                  <a:pt x="55" y="30"/>
                </a:moveTo>
                <a:cubicBezTo>
                  <a:pt x="55" y="24"/>
                  <a:pt x="49" y="23"/>
                  <a:pt x="47" y="21"/>
                </a:cubicBezTo>
                <a:cubicBezTo>
                  <a:pt x="46" y="19"/>
                  <a:pt x="38" y="15"/>
                  <a:pt x="35" y="11"/>
                </a:cubicBezTo>
                <a:cubicBezTo>
                  <a:pt x="32" y="7"/>
                  <a:pt x="30" y="13"/>
                  <a:pt x="28" y="13"/>
                </a:cubicBezTo>
                <a:cubicBezTo>
                  <a:pt x="27" y="13"/>
                  <a:pt x="27" y="10"/>
                  <a:pt x="23" y="5"/>
                </a:cubicBezTo>
                <a:cubicBezTo>
                  <a:pt x="19" y="0"/>
                  <a:pt x="16" y="0"/>
                  <a:pt x="14" y="2"/>
                </a:cubicBezTo>
                <a:cubicBezTo>
                  <a:pt x="13" y="2"/>
                  <a:pt x="12" y="2"/>
                  <a:pt x="10" y="2"/>
                </a:cubicBezTo>
                <a:cubicBezTo>
                  <a:pt x="8" y="4"/>
                  <a:pt x="7" y="6"/>
                  <a:pt x="7" y="8"/>
                </a:cubicBezTo>
                <a:cubicBezTo>
                  <a:pt x="7" y="13"/>
                  <a:pt x="3" y="18"/>
                  <a:pt x="3" y="27"/>
                </a:cubicBezTo>
                <a:cubicBezTo>
                  <a:pt x="3" y="36"/>
                  <a:pt x="0" y="35"/>
                  <a:pt x="0" y="42"/>
                </a:cubicBezTo>
                <a:cubicBezTo>
                  <a:pt x="0" y="49"/>
                  <a:pt x="2" y="48"/>
                  <a:pt x="3" y="49"/>
                </a:cubicBezTo>
                <a:cubicBezTo>
                  <a:pt x="4" y="49"/>
                  <a:pt x="3" y="52"/>
                  <a:pt x="2" y="54"/>
                </a:cubicBezTo>
                <a:cubicBezTo>
                  <a:pt x="3" y="55"/>
                  <a:pt x="5" y="56"/>
                  <a:pt x="7" y="56"/>
                </a:cubicBezTo>
                <a:cubicBezTo>
                  <a:pt x="11" y="55"/>
                  <a:pt x="16" y="57"/>
                  <a:pt x="21" y="60"/>
                </a:cubicBezTo>
                <a:cubicBezTo>
                  <a:pt x="27" y="62"/>
                  <a:pt x="25" y="59"/>
                  <a:pt x="30" y="60"/>
                </a:cubicBezTo>
                <a:cubicBezTo>
                  <a:pt x="35" y="60"/>
                  <a:pt x="41" y="61"/>
                  <a:pt x="47" y="57"/>
                </a:cubicBezTo>
                <a:cubicBezTo>
                  <a:pt x="51" y="55"/>
                  <a:pt x="53" y="51"/>
                  <a:pt x="56" y="47"/>
                </a:cubicBezTo>
                <a:cubicBezTo>
                  <a:pt x="53" y="41"/>
                  <a:pt x="55" y="33"/>
                  <a:pt x="55" y="3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6" name="Freeform 108"/>
          <p:cNvSpPr>
            <a:spLocks noEditPoints="1"/>
          </p:cNvSpPr>
          <p:nvPr>
            <p:custDataLst>
              <p:tags r:id="rId105"/>
            </p:custDataLst>
          </p:nvPr>
        </p:nvSpPr>
        <p:spPr bwMode="auto">
          <a:xfrm>
            <a:off x="3234690" y="5497830"/>
            <a:ext cx="612140" cy="1265555"/>
          </a:xfrm>
          <a:custGeom>
            <a:avLst/>
            <a:gdLst/>
            <a:ahLst/>
            <a:cxnLst>
              <a:cxn ang="0">
                <a:pos x="65" y="427"/>
              </a:cxn>
              <a:cxn ang="0">
                <a:pos x="60" y="417"/>
              </a:cxn>
              <a:cxn ang="0">
                <a:pos x="56" y="448"/>
              </a:cxn>
              <a:cxn ang="0">
                <a:pos x="80" y="449"/>
              </a:cxn>
              <a:cxn ang="0">
                <a:pos x="87" y="441"/>
              </a:cxn>
              <a:cxn ang="0">
                <a:pos x="218" y="46"/>
              </a:cxn>
              <a:cxn ang="0">
                <a:pos x="212" y="64"/>
              </a:cxn>
              <a:cxn ang="0">
                <a:pos x="194" y="70"/>
              </a:cxn>
              <a:cxn ang="0">
                <a:pos x="172" y="67"/>
              </a:cxn>
              <a:cxn ang="0">
                <a:pos x="185" y="44"/>
              </a:cxn>
              <a:cxn ang="0">
                <a:pos x="151" y="27"/>
              </a:cxn>
              <a:cxn ang="0">
                <a:pos x="123" y="3"/>
              </a:cxn>
              <a:cxn ang="0">
                <a:pos x="105" y="10"/>
              </a:cxn>
              <a:cxn ang="0">
                <a:pos x="82" y="5"/>
              </a:cxn>
              <a:cxn ang="0">
                <a:pos x="72" y="25"/>
              </a:cxn>
              <a:cxn ang="0">
                <a:pos x="58" y="43"/>
              </a:cxn>
              <a:cxn ang="0">
                <a:pos x="60" y="63"/>
              </a:cxn>
              <a:cxn ang="0">
                <a:pos x="49" y="78"/>
              </a:cxn>
              <a:cxn ang="0">
                <a:pos x="41" y="94"/>
              </a:cxn>
              <a:cxn ang="0">
                <a:pos x="37" y="115"/>
              </a:cxn>
              <a:cxn ang="0">
                <a:pos x="40" y="138"/>
              </a:cxn>
              <a:cxn ang="0">
                <a:pos x="40" y="157"/>
              </a:cxn>
              <a:cxn ang="0">
                <a:pos x="37" y="180"/>
              </a:cxn>
              <a:cxn ang="0">
                <a:pos x="28" y="206"/>
              </a:cxn>
              <a:cxn ang="0">
                <a:pos x="25" y="216"/>
              </a:cxn>
              <a:cxn ang="0">
                <a:pos x="21" y="232"/>
              </a:cxn>
              <a:cxn ang="0">
                <a:pos x="20" y="248"/>
              </a:cxn>
              <a:cxn ang="0">
                <a:pos x="18" y="272"/>
              </a:cxn>
              <a:cxn ang="0">
                <a:pos x="21" y="285"/>
              </a:cxn>
              <a:cxn ang="0">
                <a:pos x="26" y="296"/>
              </a:cxn>
              <a:cxn ang="0">
                <a:pos x="23" y="305"/>
              </a:cxn>
              <a:cxn ang="0">
                <a:pos x="21" y="323"/>
              </a:cxn>
              <a:cxn ang="0">
                <a:pos x="13" y="338"/>
              </a:cxn>
              <a:cxn ang="0">
                <a:pos x="9" y="355"/>
              </a:cxn>
              <a:cxn ang="0">
                <a:pos x="3" y="373"/>
              </a:cxn>
              <a:cxn ang="0">
                <a:pos x="15" y="384"/>
              </a:cxn>
              <a:cxn ang="0">
                <a:pos x="21" y="401"/>
              </a:cxn>
              <a:cxn ang="0">
                <a:pos x="47" y="404"/>
              </a:cxn>
              <a:cxn ang="0">
                <a:pos x="52" y="395"/>
              </a:cxn>
              <a:cxn ang="0">
                <a:pos x="53" y="376"/>
              </a:cxn>
              <a:cxn ang="0">
                <a:pos x="66" y="364"/>
              </a:cxn>
              <a:cxn ang="0">
                <a:pos x="87" y="340"/>
              </a:cxn>
              <a:cxn ang="0">
                <a:pos x="78" y="326"/>
              </a:cxn>
              <a:cxn ang="0">
                <a:pos x="89" y="299"/>
              </a:cxn>
              <a:cxn ang="0">
                <a:pos x="95" y="285"/>
              </a:cxn>
              <a:cxn ang="0">
                <a:pos x="102" y="270"/>
              </a:cxn>
              <a:cxn ang="0">
                <a:pos x="109" y="269"/>
              </a:cxn>
              <a:cxn ang="0">
                <a:pos x="106" y="262"/>
              </a:cxn>
              <a:cxn ang="0">
                <a:pos x="98" y="251"/>
              </a:cxn>
              <a:cxn ang="0">
                <a:pos x="115" y="245"/>
              </a:cxn>
              <a:cxn ang="0">
                <a:pos x="129" y="228"/>
              </a:cxn>
              <a:cxn ang="0">
                <a:pos x="133" y="215"/>
              </a:cxn>
              <a:cxn ang="0">
                <a:pos x="183" y="203"/>
              </a:cxn>
              <a:cxn ang="0">
                <a:pos x="189" y="181"/>
              </a:cxn>
              <a:cxn ang="0">
                <a:pos x="180" y="164"/>
              </a:cxn>
              <a:cxn ang="0">
                <a:pos x="176" y="156"/>
              </a:cxn>
              <a:cxn ang="0">
                <a:pos x="174" y="144"/>
              </a:cxn>
              <a:cxn ang="0">
                <a:pos x="181" y="110"/>
              </a:cxn>
              <a:cxn ang="0">
                <a:pos x="214" y="71"/>
              </a:cxn>
              <a:cxn ang="0">
                <a:pos x="225" y="47"/>
              </a:cxn>
            </a:cxnLst>
            <a:rect l="0" t="0" r="r" b="b"/>
            <a:pathLst>
              <a:path w="228" h="450">
                <a:moveTo>
                  <a:pt x="87" y="441"/>
                </a:moveTo>
                <a:cubicBezTo>
                  <a:pt x="81" y="441"/>
                  <a:pt x="68" y="430"/>
                  <a:pt x="65" y="427"/>
                </a:cubicBezTo>
                <a:cubicBezTo>
                  <a:pt x="61" y="424"/>
                  <a:pt x="64" y="421"/>
                  <a:pt x="59" y="421"/>
                </a:cubicBezTo>
                <a:cubicBezTo>
                  <a:pt x="55" y="422"/>
                  <a:pt x="58" y="418"/>
                  <a:pt x="60" y="417"/>
                </a:cubicBezTo>
                <a:cubicBezTo>
                  <a:pt x="62" y="415"/>
                  <a:pt x="59" y="411"/>
                  <a:pt x="56" y="410"/>
                </a:cubicBezTo>
                <a:cubicBezTo>
                  <a:pt x="56" y="417"/>
                  <a:pt x="54" y="447"/>
                  <a:pt x="56" y="448"/>
                </a:cubicBezTo>
                <a:cubicBezTo>
                  <a:pt x="58" y="448"/>
                  <a:pt x="71" y="446"/>
                  <a:pt x="75" y="449"/>
                </a:cubicBezTo>
                <a:cubicBezTo>
                  <a:pt x="77" y="449"/>
                  <a:pt x="79" y="450"/>
                  <a:pt x="80" y="449"/>
                </a:cubicBezTo>
                <a:cubicBezTo>
                  <a:pt x="83" y="446"/>
                  <a:pt x="90" y="447"/>
                  <a:pt x="94" y="445"/>
                </a:cubicBezTo>
                <a:cubicBezTo>
                  <a:pt x="98" y="442"/>
                  <a:pt x="93" y="442"/>
                  <a:pt x="87" y="441"/>
                </a:cubicBezTo>
                <a:close/>
                <a:moveTo>
                  <a:pt x="225" y="47"/>
                </a:moveTo>
                <a:cubicBezTo>
                  <a:pt x="224" y="46"/>
                  <a:pt x="221" y="46"/>
                  <a:pt x="218" y="46"/>
                </a:cubicBezTo>
                <a:cubicBezTo>
                  <a:pt x="218" y="46"/>
                  <a:pt x="218" y="47"/>
                  <a:pt x="218" y="47"/>
                </a:cubicBezTo>
                <a:cubicBezTo>
                  <a:pt x="219" y="52"/>
                  <a:pt x="216" y="64"/>
                  <a:pt x="212" y="64"/>
                </a:cubicBezTo>
                <a:cubicBezTo>
                  <a:pt x="209" y="63"/>
                  <a:pt x="206" y="69"/>
                  <a:pt x="203" y="68"/>
                </a:cubicBezTo>
                <a:cubicBezTo>
                  <a:pt x="201" y="67"/>
                  <a:pt x="197" y="72"/>
                  <a:pt x="194" y="70"/>
                </a:cubicBezTo>
                <a:cubicBezTo>
                  <a:pt x="190" y="68"/>
                  <a:pt x="186" y="71"/>
                  <a:pt x="183" y="69"/>
                </a:cubicBezTo>
                <a:cubicBezTo>
                  <a:pt x="180" y="67"/>
                  <a:pt x="172" y="69"/>
                  <a:pt x="172" y="67"/>
                </a:cubicBezTo>
                <a:cubicBezTo>
                  <a:pt x="172" y="65"/>
                  <a:pt x="176" y="65"/>
                  <a:pt x="176" y="59"/>
                </a:cubicBezTo>
                <a:cubicBezTo>
                  <a:pt x="176" y="53"/>
                  <a:pt x="186" y="47"/>
                  <a:pt x="185" y="44"/>
                </a:cubicBezTo>
                <a:cubicBezTo>
                  <a:pt x="183" y="42"/>
                  <a:pt x="166" y="37"/>
                  <a:pt x="164" y="34"/>
                </a:cubicBezTo>
                <a:cubicBezTo>
                  <a:pt x="161" y="31"/>
                  <a:pt x="158" y="28"/>
                  <a:pt x="151" y="27"/>
                </a:cubicBezTo>
                <a:cubicBezTo>
                  <a:pt x="145" y="27"/>
                  <a:pt x="145" y="23"/>
                  <a:pt x="139" y="19"/>
                </a:cubicBezTo>
                <a:cubicBezTo>
                  <a:pt x="134" y="16"/>
                  <a:pt x="126" y="8"/>
                  <a:pt x="123" y="3"/>
                </a:cubicBezTo>
                <a:cubicBezTo>
                  <a:pt x="119" y="3"/>
                  <a:pt x="113" y="2"/>
                  <a:pt x="112" y="4"/>
                </a:cubicBezTo>
                <a:cubicBezTo>
                  <a:pt x="110" y="6"/>
                  <a:pt x="108" y="15"/>
                  <a:pt x="105" y="10"/>
                </a:cubicBezTo>
                <a:cubicBezTo>
                  <a:pt x="103" y="6"/>
                  <a:pt x="97" y="6"/>
                  <a:pt x="92" y="5"/>
                </a:cubicBezTo>
                <a:cubicBezTo>
                  <a:pt x="87" y="4"/>
                  <a:pt x="88" y="0"/>
                  <a:pt x="82" y="5"/>
                </a:cubicBezTo>
                <a:cubicBezTo>
                  <a:pt x="80" y="8"/>
                  <a:pt x="77" y="10"/>
                  <a:pt x="74" y="12"/>
                </a:cubicBezTo>
                <a:cubicBezTo>
                  <a:pt x="74" y="17"/>
                  <a:pt x="73" y="23"/>
                  <a:pt x="72" y="25"/>
                </a:cubicBezTo>
                <a:cubicBezTo>
                  <a:pt x="70" y="28"/>
                  <a:pt x="59" y="33"/>
                  <a:pt x="59" y="35"/>
                </a:cubicBezTo>
                <a:cubicBezTo>
                  <a:pt x="59" y="38"/>
                  <a:pt x="60" y="42"/>
                  <a:pt x="58" y="43"/>
                </a:cubicBezTo>
                <a:cubicBezTo>
                  <a:pt x="56" y="45"/>
                  <a:pt x="63" y="54"/>
                  <a:pt x="59" y="56"/>
                </a:cubicBezTo>
                <a:cubicBezTo>
                  <a:pt x="56" y="58"/>
                  <a:pt x="62" y="61"/>
                  <a:pt x="60" y="63"/>
                </a:cubicBezTo>
                <a:cubicBezTo>
                  <a:pt x="57" y="65"/>
                  <a:pt x="53" y="66"/>
                  <a:pt x="53" y="69"/>
                </a:cubicBezTo>
                <a:cubicBezTo>
                  <a:pt x="53" y="71"/>
                  <a:pt x="53" y="77"/>
                  <a:pt x="49" y="78"/>
                </a:cubicBezTo>
                <a:cubicBezTo>
                  <a:pt x="46" y="79"/>
                  <a:pt x="44" y="84"/>
                  <a:pt x="44" y="88"/>
                </a:cubicBezTo>
                <a:cubicBezTo>
                  <a:pt x="44" y="92"/>
                  <a:pt x="40" y="89"/>
                  <a:pt x="41" y="94"/>
                </a:cubicBezTo>
                <a:cubicBezTo>
                  <a:pt x="43" y="99"/>
                  <a:pt x="45" y="105"/>
                  <a:pt x="41" y="106"/>
                </a:cubicBezTo>
                <a:cubicBezTo>
                  <a:pt x="38" y="107"/>
                  <a:pt x="39" y="115"/>
                  <a:pt x="37" y="115"/>
                </a:cubicBezTo>
                <a:cubicBezTo>
                  <a:pt x="35" y="115"/>
                  <a:pt x="34" y="123"/>
                  <a:pt x="37" y="127"/>
                </a:cubicBezTo>
                <a:cubicBezTo>
                  <a:pt x="40" y="131"/>
                  <a:pt x="40" y="134"/>
                  <a:pt x="40" y="138"/>
                </a:cubicBezTo>
                <a:cubicBezTo>
                  <a:pt x="40" y="142"/>
                  <a:pt x="44" y="144"/>
                  <a:pt x="43" y="148"/>
                </a:cubicBezTo>
                <a:cubicBezTo>
                  <a:pt x="42" y="152"/>
                  <a:pt x="42" y="155"/>
                  <a:pt x="40" y="157"/>
                </a:cubicBezTo>
                <a:cubicBezTo>
                  <a:pt x="38" y="159"/>
                  <a:pt x="40" y="164"/>
                  <a:pt x="37" y="165"/>
                </a:cubicBezTo>
                <a:cubicBezTo>
                  <a:pt x="34" y="167"/>
                  <a:pt x="39" y="177"/>
                  <a:pt x="37" y="180"/>
                </a:cubicBezTo>
                <a:cubicBezTo>
                  <a:pt x="34" y="182"/>
                  <a:pt x="28" y="183"/>
                  <a:pt x="28" y="191"/>
                </a:cubicBezTo>
                <a:cubicBezTo>
                  <a:pt x="28" y="198"/>
                  <a:pt x="29" y="202"/>
                  <a:pt x="28" y="206"/>
                </a:cubicBezTo>
                <a:cubicBezTo>
                  <a:pt x="28" y="208"/>
                  <a:pt x="32" y="208"/>
                  <a:pt x="31" y="212"/>
                </a:cubicBezTo>
                <a:cubicBezTo>
                  <a:pt x="31" y="216"/>
                  <a:pt x="25" y="214"/>
                  <a:pt x="25" y="216"/>
                </a:cubicBezTo>
                <a:cubicBezTo>
                  <a:pt x="24" y="219"/>
                  <a:pt x="26" y="225"/>
                  <a:pt x="24" y="225"/>
                </a:cubicBezTo>
                <a:cubicBezTo>
                  <a:pt x="22" y="225"/>
                  <a:pt x="21" y="227"/>
                  <a:pt x="21" y="232"/>
                </a:cubicBezTo>
                <a:cubicBezTo>
                  <a:pt x="21" y="237"/>
                  <a:pt x="18" y="237"/>
                  <a:pt x="18" y="240"/>
                </a:cubicBezTo>
                <a:cubicBezTo>
                  <a:pt x="18" y="242"/>
                  <a:pt x="20" y="245"/>
                  <a:pt x="20" y="248"/>
                </a:cubicBezTo>
                <a:cubicBezTo>
                  <a:pt x="20" y="250"/>
                  <a:pt x="22" y="259"/>
                  <a:pt x="20" y="260"/>
                </a:cubicBezTo>
                <a:cubicBezTo>
                  <a:pt x="17" y="260"/>
                  <a:pt x="16" y="270"/>
                  <a:pt x="18" y="272"/>
                </a:cubicBezTo>
                <a:cubicBezTo>
                  <a:pt x="20" y="273"/>
                  <a:pt x="20" y="276"/>
                  <a:pt x="19" y="278"/>
                </a:cubicBezTo>
                <a:cubicBezTo>
                  <a:pt x="18" y="280"/>
                  <a:pt x="24" y="282"/>
                  <a:pt x="21" y="285"/>
                </a:cubicBezTo>
                <a:cubicBezTo>
                  <a:pt x="18" y="288"/>
                  <a:pt x="20" y="292"/>
                  <a:pt x="24" y="291"/>
                </a:cubicBezTo>
                <a:cubicBezTo>
                  <a:pt x="27" y="290"/>
                  <a:pt x="29" y="296"/>
                  <a:pt x="26" y="296"/>
                </a:cubicBezTo>
                <a:cubicBezTo>
                  <a:pt x="22" y="296"/>
                  <a:pt x="18" y="296"/>
                  <a:pt x="21" y="298"/>
                </a:cubicBezTo>
                <a:cubicBezTo>
                  <a:pt x="24" y="300"/>
                  <a:pt x="27" y="304"/>
                  <a:pt x="23" y="305"/>
                </a:cubicBezTo>
                <a:cubicBezTo>
                  <a:pt x="19" y="307"/>
                  <a:pt x="22" y="310"/>
                  <a:pt x="21" y="314"/>
                </a:cubicBezTo>
                <a:cubicBezTo>
                  <a:pt x="20" y="318"/>
                  <a:pt x="24" y="322"/>
                  <a:pt x="21" y="323"/>
                </a:cubicBezTo>
                <a:cubicBezTo>
                  <a:pt x="18" y="324"/>
                  <a:pt x="22" y="330"/>
                  <a:pt x="18" y="331"/>
                </a:cubicBezTo>
                <a:cubicBezTo>
                  <a:pt x="13" y="331"/>
                  <a:pt x="16" y="336"/>
                  <a:pt x="13" y="338"/>
                </a:cubicBezTo>
                <a:cubicBezTo>
                  <a:pt x="10" y="341"/>
                  <a:pt x="17" y="345"/>
                  <a:pt x="13" y="347"/>
                </a:cubicBezTo>
                <a:cubicBezTo>
                  <a:pt x="10" y="349"/>
                  <a:pt x="12" y="355"/>
                  <a:pt x="9" y="355"/>
                </a:cubicBezTo>
                <a:cubicBezTo>
                  <a:pt x="5" y="355"/>
                  <a:pt x="3" y="360"/>
                  <a:pt x="2" y="362"/>
                </a:cubicBezTo>
                <a:cubicBezTo>
                  <a:pt x="2" y="365"/>
                  <a:pt x="0" y="369"/>
                  <a:pt x="3" y="373"/>
                </a:cubicBezTo>
                <a:cubicBezTo>
                  <a:pt x="6" y="376"/>
                  <a:pt x="2" y="379"/>
                  <a:pt x="5" y="380"/>
                </a:cubicBezTo>
                <a:cubicBezTo>
                  <a:pt x="7" y="382"/>
                  <a:pt x="17" y="380"/>
                  <a:pt x="15" y="384"/>
                </a:cubicBezTo>
                <a:cubicBezTo>
                  <a:pt x="14" y="388"/>
                  <a:pt x="14" y="396"/>
                  <a:pt x="16" y="396"/>
                </a:cubicBezTo>
                <a:cubicBezTo>
                  <a:pt x="18" y="396"/>
                  <a:pt x="19" y="402"/>
                  <a:pt x="21" y="401"/>
                </a:cubicBezTo>
                <a:cubicBezTo>
                  <a:pt x="24" y="401"/>
                  <a:pt x="36" y="399"/>
                  <a:pt x="41" y="401"/>
                </a:cubicBezTo>
                <a:cubicBezTo>
                  <a:pt x="44" y="402"/>
                  <a:pt x="46" y="403"/>
                  <a:pt x="47" y="404"/>
                </a:cubicBezTo>
                <a:cubicBezTo>
                  <a:pt x="50" y="403"/>
                  <a:pt x="57" y="407"/>
                  <a:pt x="58" y="406"/>
                </a:cubicBezTo>
                <a:cubicBezTo>
                  <a:pt x="60" y="404"/>
                  <a:pt x="52" y="398"/>
                  <a:pt x="52" y="395"/>
                </a:cubicBezTo>
                <a:cubicBezTo>
                  <a:pt x="52" y="393"/>
                  <a:pt x="51" y="389"/>
                  <a:pt x="51" y="387"/>
                </a:cubicBezTo>
                <a:cubicBezTo>
                  <a:pt x="51" y="384"/>
                  <a:pt x="50" y="379"/>
                  <a:pt x="53" y="376"/>
                </a:cubicBezTo>
                <a:cubicBezTo>
                  <a:pt x="57" y="374"/>
                  <a:pt x="57" y="371"/>
                  <a:pt x="59" y="372"/>
                </a:cubicBezTo>
                <a:cubicBezTo>
                  <a:pt x="61" y="372"/>
                  <a:pt x="66" y="370"/>
                  <a:pt x="66" y="364"/>
                </a:cubicBezTo>
                <a:cubicBezTo>
                  <a:pt x="66" y="358"/>
                  <a:pt x="69" y="356"/>
                  <a:pt x="74" y="351"/>
                </a:cubicBezTo>
                <a:cubicBezTo>
                  <a:pt x="80" y="347"/>
                  <a:pt x="89" y="342"/>
                  <a:pt x="87" y="340"/>
                </a:cubicBezTo>
                <a:cubicBezTo>
                  <a:pt x="86" y="338"/>
                  <a:pt x="89" y="332"/>
                  <a:pt x="89" y="329"/>
                </a:cubicBezTo>
                <a:cubicBezTo>
                  <a:pt x="89" y="327"/>
                  <a:pt x="81" y="327"/>
                  <a:pt x="78" y="326"/>
                </a:cubicBezTo>
                <a:cubicBezTo>
                  <a:pt x="75" y="325"/>
                  <a:pt x="65" y="318"/>
                  <a:pt x="70" y="309"/>
                </a:cubicBezTo>
                <a:cubicBezTo>
                  <a:pt x="75" y="300"/>
                  <a:pt x="86" y="299"/>
                  <a:pt x="89" y="299"/>
                </a:cubicBezTo>
                <a:cubicBezTo>
                  <a:pt x="92" y="298"/>
                  <a:pt x="89" y="294"/>
                  <a:pt x="92" y="293"/>
                </a:cubicBezTo>
                <a:cubicBezTo>
                  <a:pt x="94" y="291"/>
                  <a:pt x="95" y="289"/>
                  <a:pt x="95" y="285"/>
                </a:cubicBezTo>
                <a:cubicBezTo>
                  <a:pt x="95" y="281"/>
                  <a:pt x="95" y="274"/>
                  <a:pt x="99" y="273"/>
                </a:cubicBezTo>
                <a:cubicBezTo>
                  <a:pt x="104" y="273"/>
                  <a:pt x="105" y="270"/>
                  <a:pt x="102" y="270"/>
                </a:cubicBezTo>
                <a:cubicBezTo>
                  <a:pt x="99" y="269"/>
                  <a:pt x="98" y="266"/>
                  <a:pt x="103" y="265"/>
                </a:cubicBezTo>
                <a:cubicBezTo>
                  <a:pt x="107" y="265"/>
                  <a:pt x="106" y="269"/>
                  <a:pt x="109" y="269"/>
                </a:cubicBezTo>
                <a:cubicBezTo>
                  <a:pt x="112" y="269"/>
                  <a:pt x="118" y="263"/>
                  <a:pt x="113" y="260"/>
                </a:cubicBezTo>
                <a:cubicBezTo>
                  <a:pt x="109" y="257"/>
                  <a:pt x="108" y="262"/>
                  <a:pt x="106" y="262"/>
                </a:cubicBezTo>
                <a:cubicBezTo>
                  <a:pt x="103" y="263"/>
                  <a:pt x="102" y="259"/>
                  <a:pt x="99" y="259"/>
                </a:cubicBezTo>
                <a:cubicBezTo>
                  <a:pt x="97" y="259"/>
                  <a:pt x="99" y="253"/>
                  <a:pt x="98" y="251"/>
                </a:cubicBezTo>
                <a:cubicBezTo>
                  <a:pt x="97" y="248"/>
                  <a:pt x="95" y="243"/>
                  <a:pt x="97" y="240"/>
                </a:cubicBezTo>
                <a:cubicBezTo>
                  <a:pt x="99" y="237"/>
                  <a:pt x="108" y="244"/>
                  <a:pt x="115" y="245"/>
                </a:cubicBezTo>
                <a:cubicBezTo>
                  <a:pt x="123" y="245"/>
                  <a:pt x="128" y="241"/>
                  <a:pt x="128" y="238"/>
                </a:cubicBezTo>
                <a:cubicBezTo>
                  <a:pt x="128" y="236"/>
                  <a:pt x="125" y="231"/>
                  <a:pt x="129" y="228"/>
                </a:cubicBezTo>
                <a:cubicBezTo>
                  <a:pt x="134" y="225"/>
                  <a:pt x="130" y="224"/>
                  <a:pt x="129" y="220"/>
                </a:cubicBezTo>
                <a:cubicBezTo>
                  <a:pt x="127" y="216"/>
                  <a:pt x="131" y="213"/>
                  <a:pt x="133" y="215"/>
                </a:cubicBezTo>
                <a:cubicBezTo>
                  <a:pt x="135" y="217"/>
                  <a:pt x="149" y="216"/>
                  <a:pt x="162" y="213"/>
                </a:cubicBezTo>
                <a:cubicBezTo>
                  <a:pt x="174" y="211"/>
                  <a:pt x="182" y="206"/>
                  <a:pt x="183" y="203"/>
                </a:cubicBezTo>
                <a:cubicBezTo>
                  <a:pt x="184" y="199"/>
                  <a:pt x="192" y="191"/>
                  <a:pt x="193" y="188"/>
                </a:cubicBezTo>
                <a:cubicBezTo>
                  <a:pt x="195" y="185"/>
                  <a:pt x="194" y="181"/>
                  <a:pt x="189" y="181"/>
                </a:cubicBezTo>
                <a:cubicBezTo>
                  <a:pt x="184" y="180"/>
                  <a:pt x="184" y="174"/>
                  <a:pt x="187" y="171"/>
                </a:cubicBezTo>
                <a:cubicBezTo>
                  <a:pt x="189" y="168"/>
                  <a:pt x="185" y="165"/>
                  <a:pt x="180" y="164"/>
                </a:cubicBezTo>
                <a:cubicBezTo>
                  <a:pt x="176" y="164"/>
                  <a:pt x="168" y="160"/>
                  <a:pt x="172" y="156"/>
                </a:cubicBezTo>
                <a:cubicBezTo>
                  <a:pt x="174" y="154"/>
                  <a:pt x="175" y="155"/>
                  <a:pt x="176" y="156"/>
                </a:cubicBezTo>
                <a:cubicBezTo>
                  <a:pt x="177" y="154"/>
                  <a:pt x="178" y="151"/>
                  <a:pt x="177" y="151"/>
                </a:cubicBezTo>
                <a:cubicBezTo>
                  <a:pt x="176" y="150"/>
                  <a:pt x="174" y="151"/>
                  <a:pt x="174" y="144"/>
                </a:cubicBezTo>
                <a:cubicBezTo>
                  <a:pt x="174" y="137"/>
                  <a:pt x="177" y="138"/>
                  <a:pt x="177" y="129"/>
                </a:cubicBezTo>
                <a:cubicBezTo>
                  <a:pt x="177" y="120"/>
                  <a:pt x="181" y="115"/>
                  <a:pt x="181" y="110"/>
                </a:cubicBezTo>
                <a:cubicBezTo>
                  <a:pt x="181" y="105"/>
                  <a:pt x="189" y="100"/>
                  <a:pt x="194" y="92"/>
                </a:cubicBezTo>
                <a:cubicBezTo>
                  <a:pt x="199" y="84"/>
                  <a:pt x="209" y="74"/>
                  <a:pt x="214" y="71"/>
                </a:cubicBezTo>
                <a:cubicBezTo>
                  <a:pt x="218" y="69"/>
                  <a:pt x="226" y="66"/>
                  <a:pt x="227" y="64"/>
                </a:cubicBezTo>
                <a:cubicBezTo>
                  <a:pt x="228" y="61"/>
                  <a:pt x="227" y="48"/>
                  <a:pt x="225" y="4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7" name="Freeform 109"/>
          <p:cNvSpPr/>
          <p:nvPr>
            <p:custDataLst>
              <p:tags r:id="rId106"/>
            </p:custDataLst>
          </p:nvPr>
        </p:nvSpPr>
        <p:spPr bwMode="auto">
          <a:xfrm>
            <a:off x="3168015" y="5355590"/>
            <a:ext cx="267335" cy="1431290"/>
          </a:xfrm>
          <a:custGeom>
            <a:avLst/>
            <a:gdLst/>
            <a:ahLst/>
            <a:cxnLst>
              <a:cxn ang="0">
                <a:pos x="40" y="435"/>
              </a:cxn>
              <a:cxn ang="0">
                <a:pos x="27" y="413"/>
              </a:cxn>
              <a:cxn ang="0">
                <a:pos x="38" y="389"/>
              </a:cxn>
              <a:cxn ang="0">
                <a:pos x="46" y="365"/>
              </a:cxn>
              <a:cxn ang="0">
                <a:pos x="51" y="347"/>
              </a:cxn>
              <a:cxn ang="0">
                <a:pos x="44" y="329"/>
              </a:cxn>
              <a:cxn ang="0">
                <a:pos x="45" y="299"/>
              </a:cxn>
              <a:cxn ang="0">
                <a:pos x="49" y="276"/>
              </a:cxn>
              <a:cxn ang="0">
                <a:pos x="53" y="257"/>
              </a:cxn>
              <a:cxn ang="0">
                <a:pos x="62" y="216"/>
              </a:cxn>
              <a:cxn ang="0">
                <a:pos x="65" y="189"/>
              </a:cxn>
              <a:cxn ang="0">
                <a:pos x="66" y="157"/>
              </a:cxn>
              <a:cxn ang="0">
                <a:pos x="74" y="129"/>
              </a:cxn>
              <a:cxn ang="0">
                <a:pos x="84" y="107"/>
              </a:cxn>
              <a:cxn ang="0">
                <a:pos x="97" y="76"/>
              </a:cxn>
              <a:cxn ang="0">
                <a:pos x="89" y="53"/>
              </a:cxn>
              <a:cxn ang="0">
                <a:pos x="84" y="25"/>
              </a:cxn>
              <a:cxn ang="0">
                <a:pos x="71" y="2"/>
              </a:cxn>
              <a:cxn ang="0">
                <a:pos x="64" y="23"/>
              </a:cxn>
              <a:cxn ang="0">
                <a:pos x="62" y="75"/>
              </a:cxn>
              <a:cxn ang="0">
                <a:pos x="53" y="128"/>
              </a:cxn>
              <a:cxn ang="0">
                <a:pos x="48" y="163"/>
              </a:cxn>
              <a:cxn ang="0">
                <a:pos x="41" y="210"/>
              </a:cxn>
              <a:cxn ang="0">
                <a:pos x="26" y="251"/>
              </a:cxn>
              <a:cxn ang="0">
                <a:pos x="24" y="286"/>
              </a:cxn>
              <a:cxn ang="0">
                <a:pos x="17" y="319"/>
              </a:cxn>
              <a:cxn ang="0">
                <a:pos x="32" y="302"/>
              </a:cxn>
              <a:cxn ang="0">
                <a:pos x="34" y="320"/>
              </a:cxn>
              <a:cxn ang="0">
                <a:pos x="30" y="342"/>
              </a:cxn>
              <a:cxn ang="0">
                <a:pos x="25" y="357"/>
              </a:cxn>
              <a:cxn ang="0">
                <a:pos x="23" y="354"/>
              </a:cxn>
              <a:cxn ang="0">
                <a:pos x="15" y="357"/>
              </a:cxn>
              <a:cxn ang="0">
                <a:pos x="2" y="374"/>
              </a:cxn>
              <a:cxn ang="0">
                <a:pos x="17" y="376"/>
              </a:cxn>
              <a:cxn ang="0">
                <a:pos x="25" y="389"/>
              </a:cxn>
              <a:cxn ang="0">
                <a:pos x="11" y="393"/>
              </a:cxn>
              <a:cxn ang="0">
                <a:pos x="13" y="400"/>
              </a:cxn>
              <a:cxn ang="0">
                <a:pos x="6" y="412"/>
              </a:cxn>
              <a:cxn ang="0">
                <a:pos x="15" y="416"/>
              </a:cxn>
              <a:cxn ang="0">
                <a:pos x="16" y="427"/>
              </a:cxn>
              <a:cxn ang="0">
                <a:pos x="9" y="441"/>
              </a:cxn>
              <a:cxn ang="0">
                <a:pos x="23" y="444"/>
              </a:cxn>
              <a:cxn ang="0">
                <a:pos x="28" y="448"/>
              </a:cxn>
              <a:cxn ang="0">
                <a:pos x="22" y="462"/>
              </a:cxn>
              <a:cxn ang="0">
                <a:pos x="41" y="462"/>
              </a:cxn>
              <a:cxn ang="0">
                <a:pos x="28" y="472"/>
              </a:cxn>
              <a:cxn ang="0">
                <a:pos x="42" y="470"/>
              </a:cxn>
              <a:cxn ang="0">
                <a:pos x="26" y="481"/>
              </a:cxn>
              <a:cxn ang="0">
                <a:pos x="41" y="483"/>
              </a:cxn>
              <a:cxn ang="0">
                <a:pos x="64" y="461"/>
              </a:cxn>
              <a:cxn ang="0">
                <a:pos x="71" y="473"/>
              </a:cxn>
              <a:cxn ang="0">
                <a:pos x="61" y="477"/>
              </a:cxn>
              <a:cxn ang="0">
                <a:pos x="50" y="486"/>
              </a:cxn>
              <a:cxn ang="0">
                <a:pos x="58" y="503"/>
              </a:cxn>
              <a:cxn ang="0">
                <a:pos x="74" y="500"/>
              </a:cxn>
              <a:cxn ang="0">
                <a:pos x="91" y="501"/>
              </a:cxn>
              <a:cxn ang="0">
                <a:pos x="81" y="499"/>
              </a:cxn>
              <a:cxn ang="0">
                <a:pos x="71" y="457"/>
              </a:cxn>
              <a:cxn ang="0">
                <a:pos x="46" y="452"/>
              </a:cxn>
            </a:cxnLst>
            <a:rect l="0" t="0" r="r" b="b"/>
            <a:pathLst>
              <a:path w="100" h="510">
                <a:moveTo>
                  <a:pt x="46" y="452"/>
                </a:moveTo>
                <a:cubicBezTo>
                  <a:pt x="44" y="453"/>
                  <a:pt x="43" y="447"/>
                  <a:pt x="41" y="447"/>
                </a:cubicBezTo>
                <a:cubicBezTo>
                  <a:pt x="39" y="447"/>
                  <a:pt x="39" y="439"/>
                  <a:pt x="40" y="435"/>
                </a:cubicBezTo>
                <a:cubicBezTo>
                  <a:pt x="42" y="431"/>
                  <a:pt x="32" y="433"/>
                  <a:pt x="30" y="431"/>
                </a:cubicBezTo>
                <a:cubicBezTo>
                  <a:pt x="27" y="430"/>
                  <a:pt x="31" y="427"/>
                  <a:pt x="28" y="424"/>
                </a:cubicBezTo>
                <a:cubicBezTo>
                  <a:pt x="25" y="420"/>
                  <a:pt x="27" y="416"/>
                  <a:pt x="27" y="413"/>
                </a:cubicBezTo>
                <a:cubicBezTo>
                  <a:pt x="28" y="411"/>
                  <a:pt x="30" y="406"/>
                  <a:pt x="34" y="406"/>
                </a:cubicBezTo>
                <a:cubicBezTo>
                  <a:pt x="37" y="406"/>
                  <a:pt x="35" y="400"/>
                  <a:pt x="38" y="398"/>
                </a:cubicBezTo>
                <a:cubicBezTo>
                  <a:pt x="42" y="396"/>
                  <a:pt x="35" y="392"/>
                  <a:pt x="38" y="389"/>
                </a:cubicBezTo>
                <a:cubicBezTo>
                  <a:pt x="41" y="387"/>
                  <a:pt x="38" y="382"/>
                  <a:pt x="43" y="382"/>
                </a:cubicBezTo>
                <a:cubicBezTo>
                  <a:pt x="47" y="381"/>
                  <a:pt x="43" y="375"/>
                  <a:pt x="46" y="374"/>
                </a:cubicBezTo>
                <a:cubicBezTo>
                  <a:pt x="49" y="373"/>
                  <a:pt x="45" y="369"/>
                  <a:pt x="46" y="365"/>
                </a:cubicBezTo>
                <a:cubicBezTo>
                  <a:pt x="47" y="361"/>
                  <a:pt x="44" y="358"/>
                  <a:pt x="48" y="356"/>
                </a:cubicBezTo>
                <a:cubicBezTo>
                  <a:pt x="52" y="355"/>
                  <a:pt x="49" y="351"/>
                  <a:pt x="46" y="349"/>
                </a:cubicBezTo>
                <a:cubicBezTo>
                  <a:pt x="43" y="347"/>
                  <a:pt x="47" y="347"/>
                  <a:pt x="51" y="347"/>
                </a:cubicBezTo>
                <a:cubicBezTo>
                  <a:pt x="54" y="347"/>
                  <a:pt x="52" y="341"/>
                  <a:pt x="49" y="342"/>
                </a:cubicBezTo>
                <a:cubicBezTo>
                  <a:pt x="45" y="343"/>
                  <a:pt x="43" y="339"/>
                  <a:pt x="46" y="336"/>
                </a:cubicBezTo>
                <a:cubicBezTo>
                  <a:pt x="49" y="333"/>
                  <a:pt x="43" y="331"/>
                  <a:pt x="44" y="329"/>
                </a:cubicBezTo>
                <a:cubicBezTo>
                  <a:pt x="45" y="327"/>
                  <a:pt x="45" y="324"/>
                  <a:pt x="43" y="323"/>
                </a:cubicBezTo>
                <a:cubicBezTo>
                  <a:pt x="41" y="321"/>
                  <a:pt x="42" y="311"/>
                  <a:pt x="45" y="311"/>
                </a:cubicBezTo>
                <a:cubicBezTo>
                  <a:pt x="47" y="310"/>
                  <a:pt x="45" y="301"/>
                  <a:pt x="45" y="299"/>
                </a:cubicBezTo>
                <a:cubicBezTo>
                  <a:pt x="45" y="296"/>
                  <a:pt x="43" y="293"/>
                  <a:pt x="43" y="291"/>
                </a:cubicBezTo>
                <a:cubicBezTo>
                  <a:pt x="43" y="288"/>
                  <a:pt x="46" y="288"/>
                  <a:pt x="46" y="283"/>
                </a:cubicBezTo>
                <a:cubicBezTo>
                  <a:pt x="46" y="278"/>
                  <a:pt x="47" y="276"/>
                  <a:pt x="49" y="276"/>
                </a:cubicBezTo>
                <a:cubicBezTo>
                  <a:pt x="51" y="276"/>
                  <a:pt x="49" y="270"/>
                  <a:pt x="50" y="267"/>
                </a:cubicBezTo>
                <a:cubicBezTo>
                  <a:pt x="50" y="265"/>
                  <a:pt x="56" y="267"/>
                  <a:pt x="56" y="263"/>
                </a:cubicBezTo>
                <a:cubicBezTo>
                  <a:pt x="57" y="259"/>
                  <a:pt x="53" y="259"/>
                  <a:pt x="53" y="257"/>
                </a:cubicBezTo>
                <a:cubicBezTo>
                  <a:pt x="54" y="253"/>
                  <a:pt x="53" y="249"/>
                  <a:pt x="53" y="242"/>
                </a:cubicBezTo>
                <a:cubicBezTo>
                  <a:pt x="53" y="234"/>
                  <a:pt x="59" y="233"/>
                  <a:pt x="62" y="231"/>
                </a:cubicBezTo>
                <a:cubicBezTo>
                  <a:pt x="64" y="228"/>
                  <a:pt x="59" y="218"/>
                  <a:pt x="62" y="216"/>
                </a:cubicBezTo>
                <a:cubicBezTo>
                  <a:pt x="65" y="215"/>
                  <a:pt x="63" y="210"/>
                  <a:pt x="65" y="208"/>
                </a:cubicBezTo>
                <a:cubicBezTo>
                  <a:pt x="67" y="206"/>
                  <a:pt x="67" y="203"/>
                  <a:pt x="68" y="199"/>
                </a:cubicBezTo>
                <a:cubicBezTo>
                  <a:pt x="69" y="195"/>
                  <a:pt x="65" y="193"/>
                  <a:pt x="65" y="189"/>
                </a:cubicBezTo>
                <a:cubicBezTo>
                  <a:pt x="65" y="185"/>
                  <a:pt x="65" y="182"/>
                  <a:pt x="62" y="178"/>
                </a:cubicBezTo>
                <a:cubicBezTo>
                  <a:pt x="59" y="174"/>
                  <a:pt x="60" y="166"/>
                  <a:pt x="62" y="166"/>
                </a:cubicBezTo>
                <a:cubicBezTo>
                  <a:pt x="64" y="166"/>
                  <a:pt x="63" y="158"/>
                  <a:pt x="66" y="157"/>
                </a:cubicBezTo>
                <a:cubicBezTo>
                  <a:pt x="70" y="156"/>
                  <a:pt x="68" y="150"/>
                  <a:pt x="66" y="145"/>
                </a:cubicBezTo>
                <a:cubicBezTo>
                  <a:pt x="65" y="140"/>
                  <a:pt x="69" y="143"/>
                  <a:pt x="69" y="139"/>
                </a:cubicBezTo>
                <a:cubicBezTo>
                  <a:pt x="69" y="135"/>
                  <a:pt x="71" y="130"/>
                  <a:pt x="74" y="129"/>
                </a:cubicBezTo>
                <a:cubicBezTo>
                  <a:pt x="78" y="128"/>
                  <a:pt x="78" y="122"/>
                  <a:pt x="78" y="120"/>
                </a:cubicBezTo>
                <a:cubicBezTo>
                  <a:pt x="78" y="117"/>
                  <a:pt x="82" y="116"/>
                  <a:pt x="85" y="114"/>
                </a:cubicBezTo>
                <a:cubicBezTo>
                  <a:pt x="87" y="112"/>
                  <a:pt x="81" y="109"/>
                  <a:pt x="84" y="107"/>
                </a:cubicBezTo>
                <a:cubicBezTo>
                  <a:pt x="88" y="105"/>
                  <a:pt x="81" y="96"/>
                  <a:pt x="83" y="94"/>
                </a:cubicBezTo>
                <a:cubicBezTo>
                  <a:pt x="85" y="93"/>
                  <a:pt x="84" y="89"/>
                  <a:pt x="84" y="86"/>
                </a:cubicBezTo>
                <a:cubicBezTo>
                  <a:pt x="84" y="84"/>
                  <a:pt x="95" y="79"/>
                  <a:pt x="97" y="76"/>
                </a:cubicBezTo>
                <a:cubicBezTo>
                  <a:pt x="98" y="74"/>
                  <a:pt x="99" y="68"/>
                  <a:pt x="99" y="63"/>
                </a:cubicBezTo>
                <a:cubicBezTo>
                  <a:pt x="96" y="65"/>
                  <a:pt x="93" y="66"/>
                  <a:pt x="92" y="65"/>
                </a:cubicBezTo>
                <a:cubicBezTo>
                  <a:pt x="91" y="63"/>
                  <a:pt x="92" y="56"/>
                  <a:pt x="89" y="53"/>
                </a:cubicBezTo>
                <a:cubicBezTo>
                  <a:pt x="86" y="50"/>
                  <a:pt x="88" y="44"/>
                  <a:pt x="85" y="43"/>
                </a:cubicBezTo>
                <a:cubicBezTo>
                  <a:pt x="82" y="41"/>
                  <a:pt x="79" y="35"/>
                  <a:pt x="81" y="33"/>
                </a:cubicBezTo>
                <a:cubicBezTo>
                  <a:pt x="84" y="31"/>
                  <a:pt x="81" y="27"/>
                  <a:pt x="84" y="25"/>
                </a:cubicBezTo>
                <a:cubicBezTo>
                  <a:pt x="86" y="23"/>
                  <a:pt x="82" y="23"/>
                  <a:pt x="79" y="19"/>
                </a:cubicBezTo>
                <a:cubicBezTo>
                  <a:pt x="76" y="15"/>
                  <a:pt x="80" y="10"/>
                  <a:pt x="76" y="7"/>
                </a:cubicBezTo>
                <a:cubicBezTo>
                  <a:pt x="72" y="4"/>
                  <a:pt x="72" y="0"/>
                  <a:pt x="71" y="2"/>
                </a:cubicBezTo>
                <a:cubicBezTo>
                  <a:pt x="70" y="4"/>
                  <a:pt x="70" y="9"/>
                  <a:pt x="67" y="11"/>
                </a:cubicBezTo>
                <a:cubicBezTo>
                  <a:pt x="66" y="11"/>
                  <a:pt x="65" y="12"/>
                  <a:pt x="64" y="13"/>
                </a:cubicBezTo>
                <a:cubicBezTo>
                  <a:pt x="64" y="15"/>
                  <a:pt x="63" y="20"/>
                  <a:pt x="64" y="23"/>
                </a:cubicBezTo>
                <a:cubicBezTo>
                  <a:pt x="66" y="27"/>
                  <a:pt x="67" y="45"/>
                  <a:pt x="65" y="52"/>
                </a:cubicBezTo>
                <a:cubicBezTo>
                  <a:pt x="64" y="59"/>
                  <a:pt x="62" y="65"/>
                  <a:pt x="61" y="69"/>
                </a:cubicBezTo>
                <a:cubicBezTo>
                  <a:pt x="59" y="73"/>
                  <a:pt x="64" y="73"/>
                  <a:pt x="62" y="75"/>
                </a:cubicBezTo>
                <a:cubicBezTo>
                  <a:pt x="60" y="77"/>
                  <a:pt x="61" y="82"/>
                  <a:pt x="61" y="90"/>
                </a:cubicBezTo>
                <a:cubicBezTo>
                  <a:pt x="61" y="98"/>
                  <a:pt x="56" y="112"/>
                  <a:pt x="56" y="116"/>
                </a:cubicBezTo>
                <a:cubicBezTo>
                  <a:pt x="56" y="120"/>
                  <a:pt x="52" y="123"/>
                  <a:pt x="53" y="128"/>
                </a:cubicBezTo>
                <a:cubicBezTo>
                  <a:pt x="53" y="133"/>
                  <a:pt x="51" y="135"/>
                  <a:pt x="48" y="138"/>
                </a:cubicBezTo>
                <a:cubicBezTo>
                  <a:pt x="45" y="140"/>
                  <a:pt x="52" y="147"/>
                  <a:pt x="52" y="151"/>
                </a:cubicBezTo>
                <a:cubicBezTo>
                  <a:pt x="52" y="155"/>
                  <a:pt x="47" y="157"/>
                  <a:pt x="48" y="163"/>
                </a:cubicBezTo>
                <a:cubicBezTo>
                  <a:pt x="49" y="171"/>
                  <a:pt x="48" y="185"/>
                  <a:pt x="48" y="188"/>
                </a:cubicBezTo>
                <a:cubicBezTo>
                  <a:pt x="48" y="191"/>
                  <a:pt x="45" y="191"/>
                  <a:pt x="45" y="196"/>
                </a:cubicBezTo>
                <a:cubicBezTo>
                  <a:pt x="46" y="201"/>
                  <a:pt x="42" y="202"/>
                  <a:pt x="41" y="210"/>
                </a:cubicBezTo>
                <a:cubicBezTo>
                  <a:pt x="41" y="217"/>
                  <a:pt x="35" y="228"/>
                  <a:pt x="33" y="234"/>
                </a:cubicBezTo>
                <a:cubicBezTo>
                  <a:pt x="30" y="240"/>
                  <a:pt x="30" y="243"/>
                  <a:pt x="27" y="243"/>
                </a:cubicBezTo>
                <a:cubicBezTo>
                  <a:pt x="24" y="243"/>
                  <a:pt x="24" y="246"/>
                  <a:pt x="26" y="251"/>
                </a:cubicBezTo>
                <a:cubicBezTo>
                  <a:pt x="28" y="256"/>
                  <a:pt x="24" y="260"/>
                  <a:pt x="27" y="265"/>
                </a:cubicBezTo>
                <a:cubicBezTo>
                  <a:pt x="30" y="270"/>
                  <a:pt x="29" y="272"/>
                  <a:pt x="28" y="277"/>
                </a:cubicBezTo>
                <a:cubicBezTo>
                  <a:pt x="26" y="282"/>
                  <a:pt x="24" y="282"/>
                  <a:pt x="24" y="286"/>
                </a:cubicBezTo>
                <a:cubicBezTo>
                  <a:pt x="24" y="291"/>
                  <a:pt x="21" y="295"/>
                  <a:pt x="23" y="300"/>
                </a:cubicBezTo>
                <a:cubicBezTo>
                  <a:pt x="25" y="305"/>
                  <a:pt x="24" y="306"/>
                  <a:pt x="22" y="306"/>
                </a:cubicBezTo>
                <a:cubicBezTo>
                  <a:pt x="19" y="306"/>
                  <a:pt x="18" y="310"/>
                  <a:pt x="17" y="319"/>
                </a:cubicBezTo>
                <a:cubicBezTo>
                  <a:pt x="16" y="327"/>
                  <a:pt x="16" y="327"/>
                  <a:pt x="22" y="326"/>
                </a:cubicBezTo>
                <a:cubicBezTo>
                  <a:pt x="28" y="326"/>
                  <a:pt x="24" y="306"/>
                  <a:pt x="27" y="306"/>
                </a:cubicBezTo>
                <a:cubicBezTo>
                  <a:pt x="31" y="306"/>
                  <a:pt x="28" y="303"/>
                  <a:pt x="32" y="302"/>
                </a:cubicBezTo>
                <a:cubicBezTo>
                  <a:pt x="35" y="301"/>
                  <a:pt x="32" y="305"/>
                  <a:pt x="35" y="306"/>
                </a:cubicBezTo>
                <a:cubicBezTo>
                  <a:pt x="37" y="307"/>
                  <a:pt x="39" y="309"/>
                  <a:pt x="35" y="311"/>
                </a:cubicBezTo>
                <a:cubicBezTo>
                  <a:pt x="32" y="313"/>
                  <a:pt x="36" y="318"/>
                  <a:pt x="34" y="320"/>
                </a:cubicBezTo>
                <a:cubicBezTo>
                  <a:pt x="33" y="323"/>
                  <a:pt x="30" y="326"/>
                  <a:pt x="32" y="329"/>
                </a:cubicBezTo>
                <a:cubicBezTo>
                  <a:pt x="33" y="333"/>
                  <a:pt x="30" y="332"/>
                  <a:pt x="30" y="337"/>
                </a:cubicBezTo>
                <a:cubicBezTo>
                  <a:pt x="29" y="341"/>
                  <a:pt x="32" y="341"/>
                  <a:pt x="30" y="342"/>
                </a:cubicBezTo>
                <a:cubicBezTo>
                  <a:pt x="28" y="343"/>
                  <a:pt x="32" y="346"/>
                  <a:pt x="30" y="347"/>
                </a:cubicBezTo>
                <a:cubicBezTo>
                  <a:pt x="27" y="347"/>
                  <a:pt x="29" y="351"/>
                  <a:pt x="30" y="354"/>
                </a:cubicBezTo>
                <a:cubicBezTo>
                  <a:pt x="32" y="357"/>
                  <a:pt x="27" y="355"/>
                  <a:pt x="25" y="357"/>
                </a:cubicBezTo>
                <a:cubicBezTo>
                  <a:pt x="22" y="359"/>
                  <a:pt x="27" y="362"/>
                  <a:pt x="26" y="364"/>
                </a:cubicBezTo>
                <a:cubicBezTo>
                  <a:pt x="24" y="367"/>
                  <a:pt x="20" y="363"/>
                  <a:pt x="18" y="361"/>
                </a:cubicBezTo>
                <a:cubicBezTo>
                  <a:pt x="17" y="360"/>
                  <a:pt x="21" y="357"/>
                  <a:pt x="23" y="354"/>
                </a:cubicBezTo>
                <a:cubicBezTo>
                  <a:pt x="26" y="351"/>
                  <a:pt x="21" y="344"/>
                  <a:pt x="17" y="346"/>
                </a:cubicBezTo>
                <a:cubicBezTo>
                  <a:pt x="14" y="347"/>
                  <a:pt x="21" y="351"/>
                  <a:pt x="21" y="355"/>
                </a:cubicBezTo>
                <a:cubicBezTo>
                  <a:pt x="21" y="358"/>
                  <a:pt x="15" y="354"/>
                  <a:pt x="15" y="357"/>
                </a:cubicBezTo>
                <a:cubicBezTo>
                  <a:pt x="15" y="361"/>
                  <a:pt x="11" y="360"/>
                  <a:pt x="9" y="362"/>
                </a:cubicBezTo>
                <a:cubicBezTo>
                  <a:pt x="6" y="365"/>
                  <a:pt x="12" y="367"/>
                  <a:pt x="9" y="368"/>
                </a:cubicBezTo>
                <a:cubicBezTo>
                  <a:pt x="7" y="368"/>
                  <a:pt x="2" y="372"/>
                  <a:pt x="2" y="374"/>
                </a:cubicBezTo>
                <a:cubicBezTo>
                  <a:pt x="2" y="377"/>
                  <a:pt x="5" y="377"/>
                  <a:pt x="5" y="375"/>
                </a:cubicBezTo>
                <a:cubicBezTo>
                  <a:pt x="5" y="372"/>
                  <a:pt x="9" y="372"/>
                  <a:pt x="10" y="375"/>
                </a:cubicBezTo>
                <a:cubicBezTo>
                  <a:pt x="11" y="378"/>
                  <a:pt x="13" y="375"/>
                  <a:pt x="17" y="376"/>
                </a:cubicBezTo>
                <a:cubicBezTo>
                  <a:pt x="20" y="376"/>
                  <a:pt x="20" y="382"/>
                  <a:pt x="18" y="381"/>
                </a:cubicBezTo>
                <a:cubicBezTo>
                  <a:pt x="16" y="381"/>
                  <a:pt x="14" y="385"/>
                  <a:pt x="14" y="388"/>
                </a:cubicBezTo>
                <a:cubicBezTo>
                  <a:pt x="15" y="392"/>
                  <a:pt x="22" y="388"/>
                  <a:pt x="25" y="389"/>
                </a:cubicBezTo>
                <a:cubicBezTo>
                  <a:pt x="28" y="390"/>
                  <a:pt x="27" y="396"/>
                  <a:pt x="25" y="394"/>
                </a:cubicBezTo>
                <a:cubicBezTo>
                  <a:pt x="23" y="392"/>
                  <a:pt x="19" y="389"/>
                  <a:pt x="17" y="392"/>
                </a:cubicBezTo>
                <a:cubicBezTo>
                  <a:pt x="16" y="395"/>
                  <a:pt x="13" y="394"/>
                  <a:pt x="11" y="393"/>
                </a:cubicBezTo>
                <a:cubicBezTo>
                  <a:pt x="8" y="392"/>
                  <a:pt x="0" y="397"/>
                  <a:pt x="3" y="399"/>
                </a:cubicBezTo>
                <a:cubicBezTo>
                  <a:pt x="6" y="401"/>
                  <a:pt x="6" y="404"/>
                  <a:pt x="7" y="404"/>
                </a:cubicBezTo>
                <a:cubicBezTo>
                  <a:pt x="9" y="404"/>
                  <a:pt x="12" y="402"/>
                  <a:pt x="13" y="400"/>
                </a:cubicBezTo>
                <a:cubicBezTo>
                  <a:pt x="14" y="398"/>
                  <a:pt x="17" y="396"/>
                  <a:pt x="18" y="401"/>
                </a:cubicBezTo>
                <a:cubicBezTo>
                  <a:pt x="18" y="405"/>
                  <a:pt x="13" y="403"/>
                  <a:pt x="12" y="406"/>
                </a:cubicBezTo>
                <a:cubicBezTo>
                  <a:pt x="11" y="408"/>
                  <a:pt x="9" y="410"/>
                  <a:pt x="6" y="412"/>
                </a:cubicBezTo>
                <a:cubicBezTo>
                  <a:pt x="3" y="415"/>
                  <a:pt x="6" y="418"/>
                  <a:pt x="8" y="417"/>
                </a:cubicBezTo>
                <a:cubicBezTo>
                  <a:pt x="11" y="416"/>
                  <a:pt x="8" y="420"/>
                  <a:pt x="11" y="421"/>
                </a:cubicBezTo>
                <a:cubicBezTo>
                  <a:pt x="14" y="421"/>
                  <a:pt x="15" y="419"/>
                  <a:pt x="15" y="416"/>
                </a:cubicBezTo>
                <a:cubicBezTo>
                  <a:pt x="14" y="414"/>
                  <a:pt x="16" y="408"/>
                  <a:pt x="19" y="411"/>
                </a:cubicBezTo>
                <a:cubicBezTo>
                  <a:pt x="22" y="414"/>
                  <a:pt x="18" y="416"/>
                  <a:pt x="18" y="419"/>
                </a:cubicBezTo>
                <a:cubicBezTo>
                  <a:pt x="18" y="421"/>
                  <a:pt x="16" y="425"/>
                  <a:pt x="16" y="427"/>
                </a:cubicBezTo>
                <a:cubicBezTo>
                  <a:pt x="16" y="430"/>
                  <a:pt x="13" y="429"/>
                  <a:pt x="13" y="432"/>
                </a:cubicBezTo>
                <a:cubicBezTo>
                  <a:pt x="13" y="435"/>
                  <a:pt x="6" y="433"/>
                  <a:pt x="9" y="435"/>
                </a:cubicBezTo>
                <a:cubicBezTo>
                  <a:pt x="13" y="437"/>
                  <a:pt x="7" y="439"/>
                  <a:pt x="9" y="441"/>
                </a:cubicBezTo>
                <a:cubicBezTo>
                  <a:pt x="11" y="443"/>
                  <a:pt x="12" y="439"/>
                  <a:pt x="15" y="440"/>
                </a:cubicBezTo>
                <a:cubicBezTo>
                  <a:pt x="18" y="441"/>
                  <a:pt x="17" y="441"/>
                  <a:pt x="21" y="440"/>
                </a:cubicBezTo>
                <a:cubicBezTo>
                  <a:pt x="24" y="438"/>
                  <a:pt x="26" y="443"/>
                  <a:pt x="23" y="444"/>
                </a:cubicBezTo>
                <a:cubicBezTo>
                  <a:pt x="20" y="445"/>
                  <a:pt x="16" y="448"/>
                  <a:pt x="18" y="449"/>
                </a:cubicBezTo>
                <a:cubicBezTo>
                  <a:pt x="19" y="449"/>
                  <a:pt x="24" y="446"/>
                  <a:pt x="25" y="450"/>
                </a:cubicBezTo>
                <a:cubicBezTo>
                  <a:pt x="26" y="453"/>
                  <a:pt x="28" y="452"/>
                  <a:pt x="28" y="448"/>
                </a:cubicBezTo>
                <a:cubicBezTo>
                  <a:pt x="29" y="445"/>
                  <a:pt x="35" y="448"/>
                  <a:pt x="36" y="451"/>
                </a:cubicBezTo>
                <a:cubicBezTo>
                  <a:pt x="37" y="454"/>
                  <a:pt x="29" y="456"/>
                  <a:pt x="26" y="455"/>
                </a:cubicBezTo>
                <a:cubicBezTo>
                  <a:pt x="22" y="454"/>
                  <a:pt x="20" y="458"/>
                  <a:pt x="22" y="462"/>
                </a:cubicBezTo>
                <a:cubicBezTo>
                  <a:pt x="25" y="465"/>
                  <a:pt x="28" y="462"/>
                  <a:pt x="31" y="459"/>
                </a:cubicBezTo>
                <a:cubicBezTo>
                  <a:pt x="33" y="456"/>
                  <a:pt x="47" y="457"/>
                  <a:pt x="48" y="460"/>
                </a:cubicBezTo>
                <a:cubicBezTo>
                  <a:pt x="49" y="463"/>
                  <a:pt x="42" y="460"/>
                  <a:pt x="41" y="462"/>
                </a:cubicBezTo>
                <a:cubicBezTo>
                  <a:pt x="40" y="464"/>
                  <a:pt x="35" y="465"/>
                  <a:pt x="34" y="463"/>
                </a:cubicBezTo>
                <a:cubicBezTo>
                  <a:pt x="33" y="461"/>
                  <a:pt x="28" y="464"/>
                  <a:pt x="28" y="467"/>
                </a:cubicBezTo>
                <a:cubicBezTo>
                  <a:pt x="27" y="471"/>
                  <a:pt x="23" y="471"/>
                  <a:pt x="28" y="472"/>
                </a:cubicBezTo>
                <a:cubicBezTo>
                  <a:pt x="32" y="473"/>
                  <a:pt x="31" y="467"/>
                  <a:pt x="38" y="468"/>
                </a:cubicBezTo>
                <a:cubicBezTo>
                  <a:pt x="45" y="468"/>
                  <a:pt x="49" y="461"/>
                  <a:pt x="51" y="465"/>
                </a:cubicBezTo>
                <a:cubicBezTo>
                  <a:pt x="53" y="469"/>
                  <a:pt x="45" y="472"/>
                  <a:pt x="42" y="470"/>
                </a:cubicBezTo>
                <a:cubicBezTo>
                  <a:pt x="40" y="467"/>
                  <a:pt x="36" y="472"/>
                  <a:pt x="37" y="475"/>
                </a:cubicBezTo>
                <a:cubicBezTo>
                  <a:pt x="37" y="479"/>
                  <a:pt x="29" y="474"/>
                  <a:pt x="25" y="474"/>
                </a:cubicBezTo>
                <a:cubicBezTo>
                  <a:pt x="21" y="473"/>
                  <a:pt x="22" y="478"/>
                  <a:pt x="26" y="481"/>
                </a:cubicBezTo>
                <a:cubicBezTo>
                  <a:pt x="29" y="485"/>
                  <a:pt x="31" y="481"/>
                  <a:pt x="36" y="484"/>
                </a:cubicBezTo>
                <a:cubicBezTo>
                  <a:pt x="40" y="486"/>
                  <a:pt x="40" y="489"/>
                  <a:pt x="43" y="487"/>
                </a:cubicBezTo>
                <a:cubicBezTo>
                  <a:pt x="46" y="484"/>
                  <a:pt x="43" y="484"/>
                  <a:pt x="41" y="483"/>
                </a:cubicBezTo>
                <a:cubicBezTo>
                  <a:pt x="39" y="482"/>
                  <a:pt x="41" y="477"/>
                  <a:pt x="45" y="480"/>
                </a:cubicBezTo>
                <a:cubicBezTo>
                  <a:pt x="50" y="482"/>
                  <a:pt x="56" y="478"/>
                  <a:pt x="54" y="472"/>
                </a:cubicBezTo>
                <a:cubicBezTo>
                  <a:pt x="53" y="466"/>
                  <a:pt x="58" y="463"/>
                  <a:pt x="64" y="461"/>
                </a:cubicBezTo>
                <a:cubicBezTo>
                  <a:pt x="70" y="459"/>
                  <a:pt x="67" y="465"/>
                  <a:pt x="63" y="466"/>
                </a:cubicBezTo>
                <a:cubicBezTo>
                  <a:pt x="58" y="468"/>
                  <a:pt x="58" y="469"/>
                  <a:pt x="61" y="473"/>
                </a:cubicBezTo>
                <a:cubicBezTo>
                  <a:pt x="64" y="476"/>
                  <a:pt x="68" y="471"/>
                  <a:pt x="71" y="473"/>
                </a:cubicBezTo>
                <a:cubicBezTo>
                  <a:pt x="74" y="476"/>
                  <a:pt x="66" y="476"/>
                  <a:pt x="65" y="478"/>
                </a:cubicBezTo>
                <a:cubicBezTo>
                  <a:pt x="64" y="481"/>
                  <a:pt x="70" y="484"/>
                  <a:pt x="65" y="486"/>
                </a:cubicBezTo>
                <a:cubicBezTo>
                  <a:pt x="61" y="488"/>
                  <a:pt x="63" y="478"/>
                  <a:pt x="61" y="477"/>
                </a:cubicBezTo>
                <a:cubicBezTo>
                  <a:pt x="58" y="476"/>
                  <a:pt x="56" y="478"/>
                  <a:pt x="58" y="484"/>
                </a:cubicBezTo>
                <a:cubicBezTo>
                  <a:pt x="61" y="490"/>
                  <a:pt x="55" y="485"/>
                  <a:pt x="53" y="482"/>
                </a:cubicBezTo>
                <a:cubicBezTo>
                  <a:pt x="50" y="479"/>
                  <a:pt x="47" y="483"/>
                  <a:pt x="50" y="486"/>
                </a:cubicBezTo>
                <a:cubicBezTo>
                  <a:pt x="53" y="489"/>
                  <a:pt x="44" y="486"/>
                  <a:pt x="44" y="491"/>
                </a:cubicBezTo>
                <a:cubicBezTo>
                  <a:pt x="44" y="496"/>
                  <a:pt x="48" y="492"/>
                  <a:pt x="52" y="493"/>
                </a:cubicBezTo>
                <a:cubicBezTo>
                  <a:pt x="57" y="494"/>
                  <a:pt x="55" y="500"/>
                  <a:pt x="58" y="503"/>
                </a:cubicBezTo>
                <a:cubicBezTo>
                  <a:pt x="61" y="505"/>
                  <a:pt x="59" y="495"/>
                  <a:pt x="62" y="494"/>
                </a:cubicBezTo>
                <a:cubicBezTo>
                  <a:pt x="66" y="493"/>
                  <a:pt x="62" y="502"/>
                  <a:pt x="70" y="504"/>
                </a:cubicBezTo>
                <a:cubicBezTo>
                  <a:pt x="78" y="507"/>
                  <a:pt x="71" y="503"/>
                  <a:pt x="74" y="500"/>
                </a:cubicBezTo>
                <a:cubicBezTo>
                  <a:pt x="78" y="498"/>
                  <a:pt x="82" y="508"/>
                  <a:pt x="86" y="509"/>
                </a:cubicBezTo>
                <a:cubicBezTo>
                  <a:pt x="90" y="510"/>
                  <a:pt x="87" y="504"/>
                  <a:pt x="84" y="501"/>
                </a:cubicBezTo>
                <a:cubicBezTo>
                  <a:pt x="82" y="498"/>
                  <a:pt x="87" y="500"/>
                  <a:pt x="91" y="501"/>
                </a:cubicBezTo>
                <a:cubicBezTo>
                  <a:pt x="95" y="503"/>
                  <a:pt x="98" y="503"/>
                  <a:pt x="98" y="500"/>
                </a:cubicBezTo>
                <a:cubicBezTo>
                  <a:pt x="99" y="499"/>
                  <a:pt x="99" y="499"/>
                  <a:pt x="100" y="500"/>
                </a:cubicBezTo>
                <a:cubicBezTo>
                  <a:pt x="96" y="497"/>
                  <a:pt x="83" y="499"/>
                  <a:pt x="81" y="499"/>
                </a:cubicBezTo>
                <a:cubicBezTo>
                  <a:pt x="79" y="498"/>
                  <a:pt x="81" y="468"/>
                  <a:pt x="81" y="461"/>
                </a:cubicBezTo>
                <a:cubicBezTo>
                  <a:pt x="81" y="461"/>
                  <a:pt x="81" y="461"/>
                  <a:pt x="80" y="461"/>
                </a:cubicBezTo>
                <a:cubicBezTo>
                  <a:pt x="77" y="461"/>
                  <a:pt x="70" y="462"/>
                  <a:pt x="71" y="457"/>
                </a:cubicBezTo>
                <a:cubicBezTo>
                  <a:pt x="71" y="456"/>
                  <a:pt x="72" y="456"/>
                  <a:pt x="72" y="455"/>
                </a:cubicBezTo>
                <a:cubicBezTo>
                  <a:pt x="71" y="454"/>
                  <a:pt x="69" y="453"/>
                  <a:pt x="66" y="452"/>
                </a:cubicBezTo>
                <a:cubicBezTo>
                  <a:pt x="61" y="450"/>
                  <a:pt x="49" y="452"/>
                  <a:pt x="46" y="452"/>
                </a:cubicBez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8" name="Freeform 110"/>
          <p:cNvSpPr/>
          <p:nvPr>
            <p:custDataLst>
              <p:tags r:id="rId107"/>
            </p:custDataLst>
          </p:nvPr>
        </p:nvSpPr>
        <p:spPr bwMode="auto">
          <a:xfrm>
            <a:off x="3564255" y="5418455"/>
            <a:ext cx="269240" cy="282575"/>
          </a:xfrm>
          <a:custGeom>
            <a:avLst/>
            <a:gdLst/>
            <a:ahLst/>
            <a:cxnLst>
              <a:cxn ang="0">
                <a:pos x="96" y="54"/>
              </a:cxn>
              <a:cxn ang="0">
                <a:pos x="87" y="56"/>
              </a:cxn>
              <a:cxn ang="0">
                <a:pos x="81" y="43"/>
              </a:cxn>
              <a:cxn ang="0">
                <a:pos x="73" y="34"/>
              </a:cxn>
              <a:cxn ang="0">
                <a:pos x="64" y="33"/>
              </a:cxn>
              <a:cxn ang="0">
                <a:pos x="58" y="24"/>
              </a:cxn>
              <a:cxn ang="0">
                <a:pos x="56" y="10"/>
              </a:cxn>
              <a:cxn ang="0">
                <a:pos x="55" y="4"/>
              </a:cxn>
              <a:cxn ang="0">
                <a:pos x="53" y="5"/>
              </a:cxn>
              <a:cxn ang="0">
                <a:pos x="43" y="0"/>
              </a:cxn>
              <a:cxn ang="0">
                <a:pos x="30" y="1"/>
              </a:cxn>
              <a:cxn ang="0">
                <a:pos x="16" y="4"/>
              </a:cxn>
              <a:cxn ang="0">
                <a:pos x="7" y="14"/>
              </a:cxn>
              <a:cxn ang="0">
                <a:pos x="4" y="32"/>
              </a:cxn>
              <a:cxn ang="0">
                <a:pos x="0" y="31"/>
              </a:cxn>
              <a:cxn ang="0">
                <a:pos x="16" y="47"/>
              </a:cxn>
              <a:cxn ang="0">
                <a:pos x="28" y="55"/>
              </a:cxn>
              <a:cxn ang="0">
                <a:pos x="41" y="62"/>
              </a:cxn>
              <a:cxn ang="0">
                <a:pos x="62" y="72"/>
              </a:cxn>
              <a:cxn ang="0">
                <a:pos x="53" y="87"/>
              </a:cxn>
              <a:cxn ang="0">
                <a:pos x="49" y="95"/>
              </a:cxn>
              <a:cxn ang="0">
                <a:pos x="60" y="97"/>
              </a:cxn>
              <a:cxn ang="0">
                <a:pos x="71" y="98"/>
              </a:cxn>
              <a:cxn ang="0">
                <a:pos x="80" y="96"/>
              </a:cxn>
              <a:cxn ang="0">
                <a:pos x="89" y="92"/>
              </a:cxn>
              <a:cxn ang="0">
                <a:pos x="95" y="75"/>
              </a:cxn>
              <a:cxn ang="0">
                <a:pos x="96" y="54"/>
              </a:cxn>
            </a:cxnLst>
            <a:rect l="0" t="0" r="r" b="b"/>
            <a:pathLst>
              <a:path w="100" h="100">
                <a:moveTo>
                  <a:pt x="96" y="54"/>
                </a:moveTo>
                <a:cubicBezTo>
                  <a:pt x="92" y="52"/>
                  <a:pt x="88" y="56"/>
                  <a:pt x="87" y="56"/>
                </a:cubicBezTo>
                <a:cubicBezTo>
                  <a:pt x="85" y="56"/>
                  <a:pt x="82" y="47"/>
                  <a:pt x="81" y="43"/>
                </a:cubicBezTo>
                <a:cubicBezTo>
                  <a:pt x="80" y="40"/>
                  <a:pt x="76" y="32"/>
                  <a:pt x="73" y="34"/>
                </a:cubicBezTo>
                <a:cubicBezTo>
                  <a:pt x="71" y="36"/>
                  <a:pt x="71" y="33"/>
                  <a:pt x="64" y="33"/>
                </a:cubicBezTo>
                <a:cubicBezTo>
                  <a:pt x="56" y="33"/>
                  <a:pt x="56" y="31"/>
                  <a:pt x="58" y="24"/>
                </a:cubicBezTo>
                <a:cubicBezTo>
                  <a:pt x="59" y="16"/>
                  <a:pt x="53" y="12"/>
                  <a:pt x="56" y="10"/>
                </a:cubicBezTo>
                <a:cubicBezTo>
                  <a:pt x="58" y="9"/>
                  <a:pt x="58" y="7"/>
                  <a:pt x="55" y="4"/>
                </a:cubicBezTo>
                <a:cubicBezTo>
                  <a:pt x="55" y="4"/>
                  <a:pt x="54" y="5"/>
                  <a:pt x="53" y="5"/>
                </a:cubicBezTo>
                <a:cubicBezTo>
                  <a:pt x="51" y="5"/>
                  <a:pt x="47" y="0"/>
                  <a:pt x="43" y="0"/>
                </a:cubicBezTo>
                <a:cubicBezTo>
                  <a:pt x="38" y="0"/>
                  <a:pt x="33" y="0"/>
                  <a:pt x="30" y="1"/>
                </a:cubicBezTo>
                <a:cubicBezTo>
                  <a:pt x="26" y="3"/>
                  <a:pt x="20" y="1"/>
                  <a:pt x="16" y="4"/>
                </a:cubicBezTo>
                <a:cubicBezTo>
                  <a:pt x="12" y="6"/>
                  <a:pt x="7" y="12"/>
                  <a:pt x="7" y="14"/>
                </a:cubicBezTo>
                <a:cubicBezTo>
                  <a:pt x="8" y="17"/>
                  <a:pt x="6" y="31"/>
                  <a:pt x="4" y="32"/>
                </a:cubicBezTo>
                <a:cubicBezTo>
                  <a:pt x="3" y="32"/>
                  <a:pt x="2" y="32"/>
                  <a:pt x="0" y="31"/>
                </a:cubicBezTo>
                <a:cubicBezTo>
                  <a:pt x="3" y="36"/>
                  <a:pt x="11" y="44"/>
                  <a:pt x="16" y="47"/>
                </a:cubicBezTo>
                <a:cubicBezTo>
                  <a:pt x="22" y="51"/>
                  <a:pt x="22" y="55"/>
                  <a:pt x="28" y="55"/>
                </a:cubicBezTo>
                <a:cubicBezTo>
                  <a:pt x="35" y="56"/>
                  <a:pt x="38" y="59"/>
                  <a:pt x="41" y="62"/>
                </a:cubicBezTo>
                <a:cubicBezTo>
                  <a:pt x="43" y="65"/>
                  <a:pt x="60" y="70"/>
                  <a:pt x="62" y="72"/>
                </a:cubicBezTo>
                <a:cubicBezTo>
                  <a:pt x="63" y="75"/>
                  <a:pt x="53" y="81"/>
                  <a:pt x="53" y="87"/>
                </a:cubicBezTo>
                <a:cubicBezTo>
                  <a:pt x="53" y="93"/>
                  <a:pt x="49" y="93"/>
                  <a:pt x="49" y="95"/>
                </a:cubicBezTo>
                <a:cubicBezTo>
                  <a:pt x="49" y="97"/>
                  <a:pt x="57" y="95"/>
                  <a:pt x="60" y="97"/>
                </a:cubicBezTo>
                <a:cubicBezTo>
                  <a:pt x="63" y="99"/>
                  <a:pt x="67" y="96"/>
                  <a:pt x="71" y="98"/>
                </a:cubicBezTo>
                <a:cubicBezTo>
                  <a:pt x="74" y="100"/>
                  <a:pt x="78" y="95"/>
                  <a:pt x="80" y="96"/>
                </a:cubicBezTo>
                <a:cubicBezTo>
                  <a:pt x="83" y="97"/>
                  <a:pt x="86" y="91"/>
                  <a:pt x="89" y="92"/>
                </a:cubicBezTo>
                <a:cubicBezTo>
                  <a:pt x="93" y="92"/>
                  <a:pt x="96" y="80"/>
                  <a:pt x="95" y="75"/>
                </a:cubicBezTo>
                <a:cubicBezTo>
                  <a:pt x="94" y="70"/>
                  <a:pt x="100" y="56"/>
                  <a:pt x="96" y="5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9" name="Freeform 111"/>
          <p:cNvSpPr/>
          <p:nvPr>
            <p:custDataLst>
              <p:tags r:id="rId108"/>
            </p:custDataLst>
          </p:nvPr>
        </p:nvSpPr>
        <p:spPr bwMode="auto">
          <a:xfrm>
            <a:off x="2863215" y="4438015"/>
            <a:ext cx="100329" cy="83820"/>
          </a:xfrm>
          <a:custGeom>
            <a:avLst/>
            <a:gdLst/>
            <a:ahLst/>
            <a:cxnLst>
              <a:cxn ang="0">
                <a:pos x="36" y="24"/>
              </a:cxn>
              <a:cxn ang="0">
                <a:pos x="38" y="17"/>
              </a:cxn>
              <a:cxn ang="0">
                <a:pos x="26" y="3"/>
              </a:cxn>
              <a:cxn ang="0">
                <a:pos x="21" y="2"/>
              </a:cxn>
              <a:cxn ang="0">
                <a:pos x="10" y="0"/>
              </a:cxn>
              <a:cxn ang="0">
                <a:pos x="3" y="0"/>
              </a:cxn>
              <a:cxn ang="0">
                <a:pos x="3" y="5"/>
              </a:cxn>
              <a:cxn ang="0">
                <a:pos x="6" y="14"/>
              </a:cxn>
              <a:cxn ang="0">
                <a:pos x="12" y="13"/>
              </a:cxn>
              <a:cxn ang="0">
                <a:pos x="17" y="17"/>
              </a:cxn>
              <a:cxn ang="0">
                <a:pos x="25" y="24"/>
              </a:cxn>
              <a:cxn ang="0">
                <a:pos x="32" y="30"/>
              </a:cxn>
              <a:cxn ang="0">
                <a:pos x="34" y="30"/>
              </a:cxn>
              <a:cxn ang="0">
                <a:pos x="36" y="24"/>
              </a:cxn>
            </a:cxnLst>
            <a:rect l="0" t="0" r="r" b="b"/>
            <a:pathLst>
              <a:path w="38" h="30">
                <a:moveTo>
                  <a:pt x="36" y="24"/>
                </a:moveTo>
                <a:cubicBezTo>
                  <a:pt x="35" y="23"/>
                  <a:pt x="36" y="19"/>
                  <a:pt x="38" y="17"/>
                </a:cubicBezTo>
                <a:cubicBezTo>
                  <a:pt x="33" y="12"/>
                  <a:pt x="29" y="6"/>
                  <a:pt x="26" y="3"/>
                </a:cubicBezTo>
                <a:cubicBezTo>
                  <a:pt x="24" y="3"/>
                  <a:pt x="22" y="3"/>
                  <a:pt x="21" y="2"/>
                </a:cubicBezTo>
                <a:cubicBezTo>
                  <a:pt x="18" y="0"/>
                  <a:pt x="12" y="2"/>
                  <a:pt x="10" y="0"/>
                </a:cubicBezTo>
                <a:cubicBezTo>
                  <a:pt x="8" y="0"/>
                  <a:pt x="6" y="0"/>
                  <a:pt x="3" y="0"/>
                </a:cubicBezTo>
                <a:cubicBezTo>
                  <a:pt x="4" y="2"/>
                  <a:pt x="4" y="4"/>
                  <a:pt x="3" y="5"/>
                </a:cubicBezTo>
                <a:cubicBezTo>
                  <a:pt x="0" y="6"/>
                  <a:pt x="0" y="12"/>
                  <a:pt x="6" y="14"/>
                </a:cubicBezTo>
                <a:cubicBezTo>
                  <a:pt x="11" y="17"/>
                  <a:pt x="9" y="13"/>
                  <a:pt x="12" y="13"/>
                </a:cubicBezTo>
                <a:cubicBezTo>
                  <a:pt x="15" y="13"/>
                  <a:pt x="15" y="17"/>
                  <a:pt x="17" y="17"/>
                </a:cubicBezTo>
                <a:cubicBezTo>
                  <a:pt x="20" y="17"/>
                  <a:pt x="25" y="20"/>
                  <a:pt x="25" y="24"/>
                </a:cubicBezTo>
                <a:cubicBezTo>
                  <a:pt x="25" y="28"/>
                  <a:pt x="27" y="30"/>
                  <a:pt x="32" y="30"/>
                </a:cubicBezTo>
                <a:cubicBezTo>
                  <a:pt x="32" y="30"/>
                  <a:pt x="33" y="30"/>
                  <a:pt x="34" y="30"/>
                </a:cubicBezTo>
                <a:cubicBezTo>
                  <a:pt x="35" y="28"/>
                  <a:pt x="36" y="25"/>
                  <a:pt x="36" y="2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0" name="Freeform 112"/>
          <p:cNvSpPr/>
          <p:nvPr>
            <p:custDataLst>
              <p:tags r:id="rId109"/>
            </p:custDataLst>
          </p:nvPr>
        </p:nvSpPr>
        <p:spPr bwMode="auto">
          <a:xfrm>
            <a:off x="2954020" y="4479925"/>
            <a:ext cx="175895" cy="88900"/>
          </a:xfrm>
          <a:custGeom>
            <a:avLst/>
            <a:gdLst/>
            <a:ahLst/>
            <a:cxnLst>
              <a:cxn ang="0">
                <a:pos x="59" y="9"/>
              </a:cxn>
              <a:cxn ang="0">
                <a:pos x="43" y="2"/>
              </a:cxn>
              <a:cxn ang="0">
                <a:pos x="27" y="8"/>
              </a:cxn>
              <a:cxn ang="0">
                <a:pos x="9" y="7"/>
              </a:cxn>
              <a:cxn ang="0">
                <a:pos x="4" y="2"/>
              </a:cxn>
              <a:cxn ang="0">
                <a:pos x="2" y="9"/>
              </a:cxn>
              <a:cxn ang="0">
                <a:pos x="0" y="15"/>
              </a:cxn>
              <a:cxn ang="0">
                <a:pos x="15" y="22"/>
              </a:cxn>
              <a:cxn ang="0">
                <a:pos x="23" y="27"/>
              </a:cxn>
              <a:cxn ang="0">
                <a:pos x="32" y="25"/>
              </a:cxn>
              <a:cxn ang="0">
                <a:pos x="29" y="19"/>
              </a:cxn>
              <a:cxn ang="0">
                <a:pos x="35" y="13"/>
              </a:cxn>
              <a:cxn ang="0">
                <a:pos x="47" y="9"/>
              </a:cxn>
              <a:cxn ang="0">
                <a:pos x="50" y="17"/>
              </a:cxn>
              <a:cxn ang="0">
                <a:pos x="57" y="29"/>
              </a:cxn>
              <a:cxn ang="0">
                <a:pos x="65" y="21"/>
              </a:cxn>
              <a:cxn ang="0">
                <a:pos x="66" y="18"/>
              </a:cxn>
              <a:cxn ang="0">
                <a:pos x="59" y="9"/>
              </a:cxn>
            </a:cxnLst>
            <a:rect l="0" t="0" r="r" b="b"/>
            <a:pathLst>
              <a:path w="66" h="31">
                <a:moveTo>
                  <a:pt x="59" y="9"/>
                </a:moveTo>
                <a:cubicBezTo>
                  <a:pt x="55" y="3"/>
                  <a:pt x="48" y="4"/>
                  <a:pt x="43" y="2"/>
                </a:cubicBezTo>
                <a:cubicBezTo>
                  <a:pt x="39" y="0"/>
                  <a:pt x="33" y="2"/>
                  <a:pt x="27" y="8"/>
                </a:cubicBezTo>
                <a:cubicBezTo>
                  <a:pt x="22" y="13"/>
                  <a:pt x="14" y="10"/>
                  <a:pt x="9" y="7"/>
                </a:cubicBezTo>
                <a:cubicBezTo>
                  <a:pt x="8" y="6"/>
                  <a:pt x="6" y="4"/>
                  <a:pt x="4" y="2"/>
                </a:cubicBezTo>
                <a:cubicBezTo>
                  <a:pt x="2" y="4"/>
                  <a:pt x="1" y="8"/>
                  <a:pt x="2" y="9"/>
                </a:cubicBezTo>
                <a:cubicBezTo>
                  <a:pt x="2" y="10"/>
                  <a:pt x="1" y="13"/>
                  <a:pt x="0" y="15"/>
                </a:cubicBezTo>
                <a:cubicBezTo>
                  <a:pt x="5" y="16"/>
                  <a:pt x="12" y="18"/>
                  <a:pt x="15" y="22"/>
                </a:cubicBezTo>
                <a:cubicBezTo>
                  <a:pt x="19" y="26"/>
                  <a:pt x="21" y="23"/>
                  <a:pt x="23" y="27"/>
                </a:cubicBezTo>
                <a:cubicBezTo>
                  <a:pt x="25" y="31"/>
                  <a:pt x="31" y="28"/>
                  <a:pt x="32" y="25"/>
                </a:cubicBezTo>
                <a:cubicBezTo>
                  <a:pt x="33" y="23"/>
                  <a:pt x="29" y="22"/>
                  <a:pt x="29" y="19"/>
                </a:cubicBezTo>
                <a:cubicBezTo>
                  <a:pt x="28" y="16"/>
                  <a:pt x="34" y="17"/>
                  <a:pt x="35" y="13"/>
                </a:cubicBezTo>
                <a:cubicBezTo>
                  <a:pt x="36" y="10"/>
                  <a:pt x="44" y="8"/>
                  <a:pt x="47" y="9"/>
                </a:cubicBezTo>
                <a:cubicBezTo>
                  <a:pt x="51" y="11"/>
                  <a:pt x="54" y="13"/>
                  <a:pt x="50" y="17"/>
                </a:cubicBezTo>
                <a:cubicBezTo>
                  <a:pt x="48" y="20"/>
                  <a:pt x="53" y="25"/>
                  <a:pt x="57" y="29"/>
                </a:cubicBezTo>
                <a:cubicBezTo>
                  <a:pt x="60" y="26"/>
                  <a:pt x="63" y="22"/>
                  <a:pt x="65" y="21"/>
                </a:cubicBezTo>
                <a:cubicBezTo>
                  <a:pt x="65" y="21"/>
                  <a:pt x="66" y="19"/>
                  <a:pt x="66" y="18"/>
                </a:cubicBezTo>
                <a:cubicBezTo>
                  <a:pt x="64" y="17"/>
                  <a:pt x="62" y="13"/>
                  <a:pt x="59" y="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1" name="Freeform 113"/>
          <p:cNvSpPr/>
          <p:nvPr>
            <p:custDataLst>
              <p:tags r:id="rId110"/>
            </p:custDataLst>
          </p:nvPr>
        </p:nvSpPr>
        <p:spPr bwMode="auto">
          <a:xfrm>
            <a:off x="3074670" y="4388485"/>
            <a:ext cx="360680" cy="539115"/>
          </a:xfrm>
          <a:custGeom>
            <a:avLst/>
            <a:gdLst/>
            <a:ahLst/>
            <a:cxnLst>
              <a:cxn ang="0">
                <a:pos x="21" y="140"/>
              </a:cxn>
              <a:cxn ang="0">
                <a:pos x="30" y="140"/>
              </a:cxn>
              <a:cxn ang="0">
                <a:pos x="38" y="146"/>
              </a:cxn>
              <a:cxn ang="0">
                <a:pos x="38" y="147"/>
              </a:cxn>
              <a:cxn ang="0">
                <a:pos x="48" y="147"/>
              </a:cxn>
              <a:cxn ang="0">
                <a:pos x="55" y="156"/>
              </a:cxn>
              <a:cxn ang="0">
                <a:pos x="62" y="163"/>
              </a:cxn>
              <a:cxn ang="0">
                <a:pos x="66" y="170"/>
              </a:cxn>
              <a:cxn ang="0">
                <a:pos x="79" y="172"/>
              </a:cxn>
              <a:cxn ang="0">
                <a:pos x="86" y="171"/>
              </a:cxn>
              <a:cxn ang="0">
                <a:pos x="93" y="170"/>
              </a:cxn>
              <a:cxn ang="0">
                <a:pos x="101" y="177"/>
              </a:cxn>
              <a:cxn ang="0">
                <a:pos x="95" y="187"/>
              </a:cxn>
              <a:cxn ang="0">
                <a:pos x="102" y="192"/>
              </a:cxn>
              <a:cxn ang="0">
                <a:pos x="103" y="192"/>
              </a:cxn>
              <a:cxn ang="0">
                <a:pos x="107" y="177"/>
              </a:cxn>
              <a:cxn ang="0">
                <a:pos x="109" y="161"/>
              </a:cxn>
              <a:cxn ang="0">
                <a:pos x="102" y="143"/>
              </a:cxn>
              <a:cxn ang="0">
                <a:pos x="110" y="137"/>
              </a:cxn>
              <a:cxn ang="0">
                <a:pos x="108" y="132"/>
              </a:cxn>
              <a:cxn ang="0">
                <a:pos x="105" y="126"/>
              </a:cxn>
              <a:cxn ang="0">
                <a:pos x="122" y="125"/>
              </a:cxn>
              <a:cxn ang="0">
                <a:pos x="134" y="121"/>
              </a:cxn>
              <a:cxn ang="0">
                <a:pos x="132" y="115"/>
              </a:cxn>
              <a:cxn ang="0">
                <a:pos x="133" y="106"/>
              </a:cxn>
              <a:cxn ang="0">
                <a:pos x="128" y="98"/>
              </a:cxn>
              <a:cxn ang="0">
                <a:pos x="131" y="77"/>
              </a:cxn>
              <a:cxn ang="0">
                <a:pos x="118" y="74"/>
              </a:cxn>
              <a:cxn ang="0">
                <a:pos x="102" y="67"/>
              </a:cxn>
              <a:cxn ang="0">
                <a:pos x="83" y="65"/>
              </a:cxn>
              <a:cxn ang="0">
                <a:pos x="75" y="50"/>
              </a:cxn>
              <a:cxn ang="0">
                <a:pos x="70" y="43"/>
              </a:cxn>
              <a:cxn ang="0">
                <a:pos x="65" y="40"/>
              </a:cxn>
              <a:cxn ang="0">
                <a:pos x="67" y="35"/>
              </a:cxn>
              <a:cxn ang="0">
                <a:pos x="69" y="27"/>
              </a:cxn>
              <a:cxn ang="0">
                <a:pos x="78" y="14"/>
              </a:cxn>
              <a:cxn ang="0">
                <a:pos x="82" y="12"/>
              </a:cxn>
              <a:cxn ang="0">
                <a:pos x="85" y="10"/>
              </a:cxn>
              <a:cxn ang="0">
                <a:pos x="87" y="3"/>
              </a:cxn>
              <a:cxn ang="0">
                <a:pos x="75" y="9"/>
              </a:cxn>
              <a:cxn ang="0">
                <a:pos x="65" y="14"/>
              </a:cxn>
              <a:cxn ang="0">
                <a:pos x="55" y="18"/>
              </a:cxn>
              <a:cxn ang="0">
                <a:pos x="49" y="17"/>
              </a:cxn>
              <a:cxn ang="0">
                <a:pos x="39" y="27"/>
              </a:cxn>
              <a:cxn ang="0">
                <a:pos x="35" y="37"/>
              </a:cxn>
              <a:cxn ang="0">
                <a:pos x="24" y="50"/>
              </a:cxn>
              <a:cxn ang="0">
                <a:pos x="21" y="51"/>
              </a:cxn>
              <a:cxn ang="0">
                <a:pos x="20" y="54"/>
              </a:cxn>
              <a:cxn ang="0">
                <a:pos x="12" y="62"/>
              </a:cxn>
              <a:cxn ang="0">
                <a:pos x="16" y="65"/>
              </a:cxn>
              <a:cxn ang="0">
                <a:pos x="18" y="74"/>
              </a:cxn>
              <a:cxn ang="0">
                <a:pos x="18" y="80"/>
              </a:cxn>
              <a:cxn ang="0">
                <a:pos x="20" y="98"/>
              </a:cxn>
              <a:cxn ang="0">
                <a:pos x="17" y="108"/>
              </a:cxn>
              <a:cxn ang="0">
                <a:pos x="8" y="115"/>
              </a:cxn>
              <a:cxn ang="0">
                <a:pos x="2" y="122"/>
              </a:cxn>
              <a:cxn ang="0">
                <a:pos x="0" y="127"/>
              </a:cxn>
              <a:cxn ang="0">
                <a:pos x="14" y="135"/>
              </a:cxn>
              <a:cxn ang="0">
                <a:pos x="21" y="140"/>
              </a:cxn>
            </a:cxnLst>
            <a:rect l="0" t="0" r="r" b="b"/>
            <a:pathLst>
              <a:path w="135" h="192">
                <a:moveTo>
                  <a:pt x="21" y="140"/>
                </a:moveTo>
                <a:cubicBezTo>
                  <a:pt x="24" y="142"/>
                  <a:pt x="29" y="141"/>
                  <a:pt x="30" y="140"/>
                </a:cubicBezTo>
                <a:cubicBezTo>
                  <a:pt x="31" y="139"/>
                  <a:pt x="34" y="142"/>
                  <a:pt x="38" y="146"/>
                </a:cubicBezTo>
                <a:cubicBezTo>
                  <a:pt x="38" y="146"/>
                  <a:pt x="38" y="147"/>
                  <a:pt x="38" y="147"/>
                </a:cubicBezTo>
                <a:cubicBezTo>
                  <a:pt x="42" y="146"/>
                  <a:pt x="46" y="145"/>
                  <a:pt x="48" y="147"/>
                </a:cubicBezTo>
                <a:cubicBezTo>
                  <a:pt x="51" y="148"/>
                  <a:pt x="50" y="156"/>
                  <a:pt x="55" y="156"/>
                </a:cubicBezTo>
                <a:cubicBezTo>
                  <a:pt x="59" y="156"/>
                  <a:pt x="62" y="161"/>
                  <a:pt x="62" y="163"/>
                </a:cubicBezTo>
                <a:cubicBezTo>
                  <a:pt x="61" y="165"/>
                  <a:pt x="66" y="167"/>
                  <a:pt x="66" y="170"/>
                </a:cubicBezTo>
                <a:cubicBezTo>
                  <a:pt x="66" y="174"/>
                  <a:pt x="77" y="173"/>
                  <a:pt x="79" y="172"/>
                </a:cubicBezTo>
                <a:cubicBezTo>
                  <a:pt x="81" y="170"/>
                  <a:pt x="84" y="170"/>
                  <a:pt x="86" y="171"/>
                </a:cubicBezTo>
                <a:cubicBezTo>
                  <a:pt x="88" y="172"/>
                  <a:pt x="91" y="170"/>
                  <a:pt x="93" y="170"/>
                </a:cubicBezTo>
                <a:cubicBezTo>
                  <a:pt x="95" y="171"/>
                  <a:pt x="103" y="174"/>
                  <a:pt x="101" y="177"/>
                </a:cubicBezTo>
                <a:cubicBezTo>
                  <a:pt x="100" y="180"/>
                  <a:pt x="94" y="184"/>
                  <a:pt x="95" y="187"/>
                </a:cubicBezTo>
                <a:cubicBezTo>
                  <a:pt x="96" y="188"/>
                  <a:pt x="100" y="190"/>
                  <a:pt x="102" y="192"/>
                </a:cubicBezTo>
                <a:cubicBezTo>
                  <a:pt x="102" y="192"/>
                  <a:pt x="103" y="192"/>
                  <a:pt x="103" y="192"/>
                </a:cubicBezTo>
                <a:cubicBezTo>
                  <a:pt x="106" y="191"/>
                  <a:pt x="107" y="180"/>
                  <a:pt x="107" y="177"/>
                </a:cubicBezTo>
                <a:cubicBezTo>
                  <a:pt x="107" y="173"/>
                  <a:pt x="108" y="165"/>
                  <a:pt x="109" y="161"/>
                </a:cubicBezTo>
                <a:cubicBezTo>
                  <a:pt x="111" y="155"/>
                  <a:pt x="102" y="150"/>
                  <a:pt x="102" y="143"/>
                </a:cubicBezTo>
                <a:cubicBezTo>
                  <a:pt x="102" y="136"/>
                  <a:pt x="106" y="140"/>
                  <a:pt x="110" y="137"/>
                </a:cubicBezTo>
                <a:cubicBezTo>
                  <a:pt x="114" y="134"/>
                  <a:pt x="110" y="133"/>
                  <a:pt x="108" y="132"/>
                </a:cubicBezTo>
                <a:cubicBezTo>
                  <a:pt x="106" y="132"/>
                  <a:pt x="104" y="128"/>
                  <a:pt x="105" y="126"/>
                </a:cubicBezTo>
                <a:cubicBezTo>
                  <a:pt x="105" y="124"/>
                  <a:pt x="118" y="125"/>
                  <a:pt x="122" y="125"/>
                </a:cubicBezTo>
                <a:cubicBezTo>
                  <a:pt x="126" y="125"/>
                  <a:pt x="134" y="121"/>
                  <a:pt x="134" y="121"/>
                </a:cubicBezTo>
                <a:cubicBezTo>
                  <a:pt x="134" y="120"/>
                  <a:pt x="135" y="117"/>
                  <a:pt x="132" y="115"/>
                </a:cubicBezTo>
                <a:cubicBezTo>
                  <a:pt x="129" y="112"/>
                  <a:pt x="130" y="109"/>
                  <a:pt x="133" y="106"/>
                </a:cubicBezTo>
                <a:cubicBezTo>
                  <a:pt x="135" y="104"/>
                  <a:pt x="131" y="101"/>
                  <a:pt x="128" y="98"/>
                </a:cubicBezTo>
                <a:cubicBezTo>
                  <a:pt x="125" y="94"/>
                  <a:pt x="128" y="83"/>
                  <a:pt x="131" y="77"/>
                </a:cubicBezTo>
                <a:cubicBezTo>
                  <a:pt x="134" y="72"/>
                  <a:pt x="124" y="73"/>
                  <a:pt x="118" y="74"/>
                </a:cubicBezTo>
                <a:cubicBezTo>
                  <a:pt x="111" y="74"/>
                  <a:pt x="106" y="72"/>
                  <a:pt x="102" y="67"/>
                </a:cubicBezTo>
                <a:cubicBezTo>
                  <a:pt x="98" y="61"/>
                  <a:pt x="92" y="65"/>
                  <a:pt x="83" y="65"/>
                </a:cubicBezTo>
                <a:cubicBezTo>
                  <a:pt x="73" y="65"/>
                  <a:pt x="75" y="54"/>
                  <a:pt x="75" y="50"/>
                </a:cubicBezTo>
                <a:cubicBezTo>
                  <a:pt x="76" y="46"/>
                  <a:pt x="70" y="45"/>
                  <a:pt x="70" y="43"/>
                </a:cubicBezTo>
                <a:cubicBezTo>
                  <a:pt x="70" y="40"/>
                  <a:pt x="68" y="40"/>
                  <a:pt x="65" y="40"/>
                </a:cubicBezTo>
                <a:cubicBezTo>
                  <a:pt x="63" y="40"/>
                  <a:pt x="65" y="37"/>
                  <a:pt x="67" y="35"/>
                </a:cubicBezTo>
                <a:cubicBezTo>
                  <a:pt x="69" y="33"/>
                  <a:pt x="68" y="31"/>
                  <a:pt x="69" y="27"/>
                </a:cubicBezTo>
                <a:cubicBezTo>
                  <a:pt x="69" y="22"/>
                  <a:pt x="75" y="18"/>
                  <a:pt x="78" y="14"/>
                </a:cubicBezTo>
                <a:cubicBezTo>
                  <a:pt x="79" y="13"/>
                  <a:pt x="80" y="12"/>
                  <a:pt x="82" y="12"/>
                </a:cubicBezTo>
                <a:cubicBezTo>
                  <a:pt x="82" y="11"/>
                  <a:pt x="83" y="10"/>
                  <a:pt x="85" y="10"/>
                </a:cubicBezTo>
                <a:cubicBezTo>
                  <a:pt x="90" y="9"/>
                  <a:pt x="92" y="5"/>
                  <a:pt x="87" y="3"/>
                </a:cubicBezTo>
                <a:cubicBezTo>
                  <a:pt x="83" y="0"/>
                  <a:pt x="80" y="8"/>
                  <a:pt x="75" y="9"/>
                </a:cubicBezTo>
                <a:cubicBezTo>
                  <a:pt x="69" y="9"/>
                  <a:pt x="68" y="13"/>
                  <a:pt x="65" y="14"/>
                </a:cubicBezTo>
                <a:cubicBezTo>
                  <a:pt x="61" y="16"/>
                  <a:pt x="55" y="15"/>
                  <a:pt x="55" y="18"/>
                </a:cubicBezTo>
                <a:cubicBezTo>
                  <a:pt x="54" y="21"/>
                  <a:pt x="52" y="18"/>
                  <a:pt x="49" y="17"/>
                </a:cubicBezTo>
                <a:cubicBezTo>
                  <a:pt x="46" y="16"/>
                  <a:pt x="39" y="23"/>
                  <a:pt x="39" y="27"/>
                </a:cubicBezTo>
                <a:cubicBezTo>
                  <a:pt x="39" y="30"/>
                  <a:pt x="40" y="34"/>
                  <a:pt x="35" y="37"/>
                </a:cubicBezTo>
                <a:cubicBezTo>
                  <a:pt x="29" y="41"/>
                  <a:pt x="26" y="47"/>
                  <a:pt x="24" y="50"/>
                </a:cubicBezTo>
                <a:cubicBezTo>
                  <a:pt x="23" y="51"/>
                  <a:pt x="22" y="51"/>
                  <a:pt x="21" y="51"/>
                </a:cubicBezTo>
                <a:cubicBezTo>
                  <a:pt x="21" y="52"/>
                  <a:pt x="20" y="54"/>
                  <a:pt x="20" y="54"/>
                </a:cubicBezTo>
                <a:cubicBezTo>
                  <a:pt x="18" y="55"/>
                  <a:pt x="15" y="59"/>
                  <a:pt x="12" y="62"/>
                </a:cubicBezTo>
                <a:cubicBezTo>
                  <a:pt x="13" y="63"/>
                  <a:pt x="15" y="64"/>
                  <a:pt x="16" y="65"/>
                </a:cubicBezTo>
                <a:cubicBezTo>
                  <a:pt x="19" y="69"/>
                  <a:pt x="17" y="72"/>
                  <a:pt x="18" y="74"/>
                </a:cubicBezTo>
                <a:cubicBezTo>
                  <a:pt x="19" y="76"/>
                  <a:pt x="20" y="79"/>
                  <a:pt x="18" y="80"/>
                </a:cubicBezTo>
                <a:cubicBezTo>
                  <a:pt x="16" y="82"/>
                  <a:pt x="18" y="95"/>
                  <a:pt x="20" y="98"/>
                </a:cubicBezTo>
                <a:cubicBezTo>
                  <a:pt x="22" y="100"/>
                  <a:pt x="20" y="103"/>
                  <a:pt x="17" y="108"/>
                </a:cubicBezTo>
                <a:cubicBezTo>
                  <a:pt x="15" y="113"/>
                  <a:pt x="13" y="115"/>
                  <a:pt x="8" y="115"/>
                </a:cubicBezTo>
                <a:cubicBezTo>
                  <a:pt x="4" y="115"/>
                  <a:pt x="4" y="122"/>
                  <a:pt x="2" y="122"/>
                </a:cubicBezTo>
                <a:cubicBezTo>
                  <a:pt x="1" y="122"/>
                  <a:pt x="0" y="125"/>
                  <a:pt x="0" y="127"/>
                </a:cubicBezTo>
                <a:cubicBezTo>
                  <a:pt x="4" y="131"/>
                  <a:pt x="12" y="135"/>
                  <a:pt x="14" y="135"/>
                </a:cubicBezTo>
                <a:cubicBezTo>
                  <a:pt x="16" y="135"/>
                  <a:pt x="18" y="138"/>
                  <a:pt x="21" y="14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2" name="Freeform 114"/>
          <p:cNvSpPr/>
          <p:nvPr>
            <p:custDataLst>
              <p:tags r:id="rId111"/>
            </p:custDataLst>
          </p:nvPr>
        </p:nvSpPr>
        <p:spPr bwMode="auto">
          <a:xfrm>
            <a:off x="3357245" y="5105400"/>
            <a:ext cx="374015" cy="441325"/>
          </a:xfrm>
          <a:custGeom>
            <a:avLst/>
            <a:gdLst/>
            <a:ahLst/>
            <a:cxnLst>
              <a:cxn ang="0">
                <a:pos x="137" y="94"/>
              </a:cxn>
              <a:cxn ang="0">
                <a:pos x="130" y="83"/>
              </a:cxn>
              <a:cxn ang="0">
                <a:pos x="121" y="77"/>
              </a:cxn>
              <a:cxn ang="0">
                <a:pos x="109" y="71"/>
              </a:cxn>
              <a:cxn ang="0">
                <a:pos x="107" y="62"/>
              </a:cxn>
              <a:cxn ang="0">
                <a:pos x="106" y="53"/>
              </a:cxn>
              <a:cxn ang="0">
                <a:pos x="101" y="46"/>
              </a:cxn>
              <a:cxn ang="0">
                <a:pos x="89" y="43"/>
              </a:cxn>
              <a:cxn ang="0">
                <a:pos x="80" y="39"/>
              </a:cxn>
              <a:cxn ang="0">
                <a:pos x="75" y="35"/>
              </a:cxn>
              <a:cxn ang="0">
                <a:pos x="67" y="33"/>
              </a:cxn>
              <a:cxn ang="0">
                <a:pos x="54" y="25"/>
              </a:cxn>
              <a:cxn ang="0">
                <a:pos x="50" y="3"/>
              </a:cxn>
              <a:cxn ang="0">
                <a:pos x="39" y="2"/>
              </a:cxn>
              <a:cxn ang="0">
                <a:pos x="26" y="8"/>
              </a:cxn>
              <a:cxn ang="0">
                <a:pos x="16" y="13"/>
              </a:cxn>
              <a:cxn ang="0">
                <a:pos x="7" y="16"/>
              </a:cxn>
              <a:cxn ang="0">
                <a:pos x="3" y="15"/>
              </a:cxn>
              <a:cxn ang="0">
                <a:pos x="11" y="31"/>
              </a:cxn>
              <a:cxn ang="0">
                <a:pos x="8" y="37"/>
              </a:cxn>
              <a:cxn ang="0">
                <a:pos x="9" y="53"/>
              </a:cxn>
              <a:cxn ang="0">
                <a:pos x="6" y="62"/>
              </a:cxn>
              <a:cxn ang="0">
                <a:pos x="3" y="72"/>
              </a:cxn>
              <a:cxn ang="0">
                <a:pos x="8" y="77"/>
              </a:cxn>
              <a:cxn ang="0">
                <a:pos x="2" y="86"/>
              </a:cxn>
              <a:cxn ang="0">
                <a:pos x="1" y="90"/>
              </a:cxn>
              <a:cxn ang="0">
                <a:pos x="5" y="96"/>
              </a:cxn>
              <a:cxn ang="0">
                <a:pos x="8" y="108"/>
              </a:cxn>
              <a:cxn ang="0">
                <a:pos x="13" y="114"/>
              </a:cxn>
              <a:cxn ang="0">
                <a:pos x="10" y="122"/>
              </a:cxn>
              <a:cxn ang="0">
                <a:pos x="14" y="132"/>
              </a:cxn>
              <a:cxn ang="0">
                <a:pos x="18" y="142"/>
              </a:cxn>
              <a:cxn ang="0">
                <a:pos x="21" y="154"/>
              </a:cxn>
              <a:cxn ang="0">
                <a:pos x="36" y="145"/>
              </a:cxn>
              <a:cxn ang="0">
                <a:pos x="46" y="145"/>
              </a:cxn>
              <a:cxn ang="0">
                <a:pos x="59" y="150"/>
              </a:cxn>
              <a:cxn ang="0">
                <a:pos x="66" y="144"/>
              </a:cxn>
              <a:cxn ang="0">
                <a:pos x="81" y="144"/>
              </a:cxn>
              <a:cxn ang="0">
                <a:pos x="84" y="126"/>
              </a:cxn>
              <a:cxn ang="0">
                <a:pos x="93" y="116"/>
              </a:cxn>
              <a:cxn ang="0">
                <a:pos x="107" y="113"/>
              </a:cxn>
              <a:cxn ang="0">
                <a:pos x="120" y="112"/>
              </a:cxn>
              <a:cxn ang="0">
                <a:pos x="130" y="117"/>
              </a:cxn>
              <a:cxn ang="0">
                <a:pos x="136" y="108"/>
              </a:cxn>
              <a:cxn ang="0">
                <a:pos x="137" y="94"/>
              </a:cxn>
            </a:cxnLst>
            <a:rect l="0" t="0" r="r" b="b"/>
            <a:pathLst>
              <a:path w="139" h="157">
                <a:moveTo>
                  <a:pt x="137" y="94"/>
                </a:moveTo>
                <a:cubicBezTo>
                  <a:pt x="135" y="89"/>
                  <a:pt x="130" y="88"/>
                  <a:pt x="130" y="83"/>
                </a:cubicBezTo>
                <a:cubicBezTo>
                  <a:pt x="130" y="77"/>
                  <a:pt x="128" y="77"/>
                  <a:pt x="121" y="77"/>
                </a:cubicBezTo>
                <a:cubicBezTo>
                  <a:pt x="114" y="77"/>
                  <a:pt x="109" y="76"/>
                  <a:pt x="109" y="71"/>
                </a:cubicBezTo>
                <a:cubicBezTo>
                  <a:pt x="108" y="67"/>
                  <a:pt x="104" y="64"/>
                  <a:pt x="107" y="62"/>
                </a:cubicBezTo>
                <a:cubicBezTo>
                  <a:pt x="111" y="60"/>
                  <a:pt x="105" y="57"/>
                  <a:pt x="106" y="53"/>
                </a:cubicBezTo>
                <a:cubicBezTo>
                  <a:pt x="106" y="49"/>
                  <a:pt x="104" y="48"/>
                  <a:pt x="101" y="46"/>
                </a:cubicBezTo>
                <a:cubicBezTo>
                  <a:pt x="99" y="44"/>
                  <a:pt x="89" y="47"/>
                  <a:pt x="89" y="43"/>
                </a:cubicBezTo>
                <a:cubicBezTo>
                  <a:pt x="89" y="39"/>
                  <a:pt x="83" y="39"/>
                  <a:pt x="80" y="39"/>
                </a:cubicBezTo>
                <a:cubicBezTo>
                  <a:pt x="76" y="39"/>
                  <a:pt x="79" y="34"/>
                  <a:pt x="75" y="35"/>
                </a:cubicBezTo>
                <a:cubicBezTo>
                  <a:pt x="71" y="35"/>
                  <a:pt x="72" y="32"/>
                  <a:pt x="67" y="33"/>
                </a:cubicBezTo>
                <a:cubicBezTo>
                  <a:pt x="62" y="34"/>
                  <a:pt x="59" y="31"/>
                  <a:pt x="54" y="25"/>
                </a:cubicBezTo>
                <a:cubicBezTo>
                  <a:pt x="48" y="19"/>
                  <a:pt x="49" y="6"/>
                  <a:pt x="50" y="3"/>
                </a:cubicBezTo>
                <a:cubicBezTo>
                  <a:pt x="51" y="0"/>
                  <a:pt x="44" y="2"/>
                  <a:pt x="39" y="2"/>
                </a:cubicBezTo>
                <a:cubicBezTo>
                  <a:pt x="35" y="2"/>
                  <a:pt x="31" y="6"/>
                  <a:pt x="26" y="8"/>
                </a:cubicBezTo>
                <a:cubicBezTo>
                  <a:pt x="21" y="11"/>
                  <a:pt x="19" y="11"/>
                  <a:pt x="16" y="13"/>
                </a:cubicBezTo>
                <a:cubicBezTo>
                  <a:pt x="14" y="16"/>
                  <a:pt x="10" y="17"/>
                  <a:pt x="7" y="16"/>
                </a:cubicBezTo>
                <a:cubicBezTo>
                  <a:pt x="6" y="15"/>
                  <a:pt x="4" y="15"/>
                  <a:pt x="3" y="15"/>
                </a:cubicBezTo>
                <a:cubicBezTo>
                  <a:pt x="5" y="20"/>
                  <a:pt x="10" y="28"/>
                  <a:pt x="11" y="31"/>
                </a:cubicBezTo>
                <a:cubicBezTo>
                  <a:pt x="12" y="34"/>
                  <a:pt x="9" y="35"/>
                  <a:pt x="8" y="37"/>
                </a:cubicBezTo>
                <a:cubicBezTo>
                  <a:pt x="6" y="38"/>
                  <a:pt x="8" y="50"/>
                  <a:pt x="9" y="53"/>
                </a:cubicBezTo>
                <a:cubicBezTo>
                  <a:pt x="9" y="55"/>
                  <a:pt x="4" y="60"/>
                  <a:pt x="6" y="62"/>
                </a:cubicBezTo>
                <a:cubicBezTo>
                  <a:pt x="8" y="64"/>
                  <a:pt x="3" y="69"/>
                  <a:pt x="3" y="72"/>
                </a:cubicBezTo>
                <a:cubicBezTo>
                  <a:pt x="3" y="75"/>
                  <a:pt x="8" y="75"/>
                  <a:pt x="8" y="77"/>
                </a:cubicBezTo>
                <a:cubicBezTo>
                  <a:pt x="8" y="79"/>
                  <a:pt x="4" y="85"/>
                  <a:pt x="2" y="86"/>
                </a:cubicBezTo>
                <a:cubicBezTo>
                  <a:pt x="0" y="87"/>
                  <a:pt x="0" y="88"/>
                  <a:pt x="1" y="90"/>
                </a:cubicBezTo>
                <a:cubicBezTo>
                  <a:pt x="1" y="90"/>
                  <a:pt x="2" y="93"/>
                  <a:pt x="5" y="96"/>
                </a:cubicBezTo>
                <a:cubicBezTo>
                  <a:pt x="9" y="99"/>
                  <a:pt x="5" y="104"/>
                  <a:pt x="8" y="108"/>
                </a:cubicBezTo>
                <a:cubicBezTo>
                  <a:pt x="11" y="112"/>
                  <a:pt x="15" y="112"/>
                  <a:pt x="13" y="114"/>
                </a:cubicBezTo>
                <a:cubicBezTo>
                  <a:pt x="10" y="116"/>
                  <a:pt x="13" y="120"/>
                  <a:pt x="10" y="122"/>
                </a:cubicBezTo>
                <a:cubicBezTo>
                  <a:pt x="8" y="124"/>
                  <a:pt x="11" y="130"/>
                  <a:pt x="14" y="132"/>
                </a:cubicBezTo>
                <a:cubicBezTo>
                  <a:pt x="17" y="133"/>
                  <a:pt x="15" y="139"/>
                  <a:pt x="18" y="142"/>
                </a:cubicBezTo>
                <a:cubicBezTo>
                  <a:pt x="21" y="145"/>
                  <a:pt x="20" y="152"/>
                  <a:pt x="21" y="154"/>
                </a:cubicBezTo>
                <a:cubicBezTo>
                  <a:pt x="22" y="157"/>
                  <a:pt x="31" y="151"/>
                  <a:pt x="36" y="145"/>
                </a:cubicBezTo>
                <a:cubicBezTo>
                  <a:pt x="42" y="140"/>
                  <a:pt x="41" y="144"/>
                  <a:pt x="46" y="145"/>
                </a:cubicBezTo>
                <a:cubicBezTo>
                  <a:pt x="51" y="146"/>
                  <a:pt x="57" y="146"/>
                  <a:pt x="59" y="150"/>
                </a:cubicBezTo>
                <a:cubicBezTo>
                  <a:pt x="62" y="155"/>
                  <a:pt x="64" y="146"/>
                  <a:pt x="66" y="144"/>
                </a:cubicBezTo>
                <a:cubicBezTo>
                  <a:pt x="68" y="142"/>
                  <a:pt x="79" y="144"/>
                  <a:pt x="81" y="144"/>
                </a:cubicBezTo>
                <a:cubicBezTo>
                  <a:pt x="83" y="143"/>
                  <a:pt x="85" y="129"/>
                  <a:pt x="84" y="126"/>
                </a:cubicBezTo>
                <a:cubicBezTo>
                  <a:pt x="84" y="124"/>
                  <a:pt x="89" y="118"/>
                  <a:pt x="93" y="116"/>
                </a:cubicBezTo>
                <a:cubicBezTo>
                  <a:pt x="97" y="113"/>
                  <a:pt x="103" y="115"/>
                  <a:pt x="107" y="113"/>
                </a:cubicBezTo>
                <a:cubicBezTo>
                  <a:pt x="110" y="112"/>
                  <a:pt x="115" y="112"/>
                  <a:pt x="120" y="112"/>
                </a:cubicBezTo>
                <a:cubicBezTo>
                  <a:pt x="124" y="112"/>
                  <a:pt x="128" y="117"/>
                  <a:pt x="130" y="117"/>
                </a:cubicBezTo>
                <a:cubicBezTo>
                  <a:pt x="133" y="117"/>
                  <a:pt x="136" y="112"/>
                  <a:pt x="136" y="108"/>
                </a:cubicBezTo>
                <a:cubicBezTo>
                  <a:pt x="135" y="104"/>
                  <a:pt x="139" y="99"/>
                  <a:pt x="137" y="94"/>
                </a:cubicBezTo>
                <a:close/>
              </a:path>
            </a:pathLst>
          </a:custGeom>
          <a:solidFill>
            <a:schemeClr val="accent2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3" name="Freeform 115"/>
          <p:cNvSpPr/>
          <p:nvPr>
            <p:custDataLst>
              <p:tags r:id="rId112"/>
            </p:custDataLst>
          </p:nvPr>
        </p:nvSpPr>
        <p:spPr bwMode="auto">
          <a:xfrm>
            <a:off x="2998470" y="4794885"/>
            <a:ext cx="391795" cy="595630"/>
          </a:xfrm>
          <a:custGeom>
            <a:avLst/>
            <a:gdLst/>
            <a:ahLst/>
            <a:cxnLst>
              <a:cxn ang="0">
                <a:pos x="134" y="201"/>
              </a:cxn>
              <a:cxn ang="0">
                <a:pos x="135" y="200"/>
              </a:cxn>
              <a:cxn ang="0">
                <a:pos x="136" y="196"/>
              </a:cxn>
              <a:cxn ang="0">
                <a:pos x="142" y="187"/>
              </a:cxn>
              <a:cxn ang="0">
                <a:pos x="137" y="182"/>
              </a:cxn>
              <a:cxn ang="0">
                <a:pos x="140" y="172"/>
              </a:cxn>
              <a:cxn ang="0">
                <a:pos x="143" y="163"/>
              </a:cxn>
              <a:cxn ang="0">
                <a:pos x="142" y="147"/>
              </a:cxn>
              <a:cxn ang="0">
                <a:pos x="145" y="141"/>
              </a:cxn>
              <a:cxn ang="0">
                <a:pos x="137" y="125"/>
              </a:cxn>
              <a:cxn ang="0">
                <a:pos x="126" y="125"/>
              </a:cxn>
              <a:cxn ang="0">
                <a:pos x="123" y="111"/>
              </a:cxn>
              <a:cxn ang="0">
                <a:pos x="118" y="112"/>
              </a:cxn>
              <a:cxn ang="0">
                <a:pos x="106" y="113"/>
              </a:cxn>
              <a:cxn ang="0">
                <a:pos x="100" y="107"/>
              </a:cxn>
              <a:cxn ang="0">
                <a:pos x="95" y="103"/>
              </a:cxn>
              <a:cxn ang="0">
                <a:pos x="90" y="93"/>
              </a:cxn>
              <a:cxn ang="0">
                <a:pos x="87" y="83"/>
              </a:cxn>
              <a:cxn ang="0">
                <a:pos x="89" y="76"/>
              </a:cxn>
              <a:cxn ang="0">
                <a:pos x="94" y="70"/>
              </a:cxn>
              <a:cxn ang="0">
                <a:pos x="97" y="59"/>
              </a:cxn>
              <a:cxn ang="0">
                <a:pos x="107" y="53"/>
              </a:cxn>
              <a:cxn ang="0">
                <a:pos x="121" y="48"/>
              </a:cxn>
              <a:cxn ang="0">
                <a:pos x="130" y="47"/>
              </a:cxn>
              <a:cxn ang="0">
                <a:pos x="123" y="42"/>
              </a:cxn>
              <a:cxn ang="0">
                <a:pos x="129" y="32"/>
              </a:cxn>
              <a:cxn ang="0">
                <a:pos x="121" y="25"/>
              </a:cxn>
              <a:cxn ang="0">
                <a:pos x="114" y="26"/>
              </a:cxn>
              <a:cxn ang="0">
                <a:pos x="107" y="27"/>
              </a:cxn>
              <a:cxn ang="0">
                <a:pos x="94" y="25"/>
              </a:cxn>
              <a:cxn ang="0">
                <a:pos x="90" y="18"/>
              </a:cxn>
              <a:cxn ang="0">
                <a:pos x="83" y="11"/>
              </a:cxn>
              <a:cxn ang="0">
                <a:pos x="76" y="2"/>
              </a:cxn>
              <a:cxn ang="0">
                <a:pos x="66" y="2"/>
              </a:cxn>
              <a:cxn ang="0">
                <a:pos x="69" y="10"/>
              </a:cxn>
              <a:cxn ang="0">
                <a:pos x="63" y="21"/>
              </a:cxn>
              <a:cxn ang="0">
                <a:pos x="40" y="33"/>
              </a:cxn>
              <a:cxn ang="0">
                <a:pos x="30" y="51"/>
              </a:cxn>
              <a:cxn ang="0">
                <a:pos x="22" y="52"/>
              </a:cxn>
              <a:cxn ang="0">
                <a:pos x="14" y="49"/>
              </a:cxn>
              <a:cxn ang="0">
                <a:pos x="14" y="44"/>
              </a:cxn>
              <a:cxn ang="0">
                <a:pos x="11" y="38"/>
              </a:cxn>
              <a:cxn ang="0">
                <a:pos x="2" y="48"/>
              </a:cxn>
              <a:cxn ang="0">
                <a:pos x="6" y="63"/>
              </a:cxn>
              <a:cxn ang="0">
                <a:pos x="3" y="66"/>
              </a:cxn>
              <a:cxn ang="0">
                <a:pos x="15" y="76"/>
              </a:cxn>
              <a:cxn ang="0">
                <a:pos x="26" y="92"/>
              </a:cxn>
              <a:cxn ang="0">
                <a:pos x="34" y="109"/>
              </a:cxn>
              <a:cxn ang="0">
                <a:pos x="52" y="142"/>
              </a:cxn>
              <a:cxn ang="0">
                <a:pos x="59" y="157"/>
              </a:cxn>
              <a:cxn ang="0">
                <a:pos x="63" y="167"/>
              </a:cxn>
              <a:cxn ang="0">
                <a:pos x="81" y="179"/>
              </a:cxn>
              <a:cxn ang="0">
                <a:pos x="113" y="199"/>
              </a:cxn>
              <a:cxn ang="0">
                <a:pos x="127" y="210"/>
              </a:cxn>
              <a:cxn ang="0">
                <a:pos x="127" y="212"/>
              </a:cxn>
              <a:cxn ang="0">
                <a:pos x="130" y="210"/>
              </a:cxn>
              <a:cxn ang="0">
                <a:pos x="134" y="201"/>
              </a:cxn>
            </a:cxnLst>
            <a:rect l="0" t="0" r="r" b="b"/>
            <a:pathLst>
              <a:path w="146" h="212">
                <a:moveTo>
                  <a:pt x="134" y="201"/>
                </a:moveTo>
                <a:cubicBezTo>
                  <a:pt x="134" y="201"/>
                  <a:pt x="135" y="201"/>
                  <a:pt x="135" y="200"/>
                </a:cubicBezTo>
                <a:cubicBezTo>
                  <a:pt x="134" y="198"/>
                  <a:pt x="134" y="197"/>
                  <a:pt x="136" y="196"/>
                </a:cubicBezTo>
                <a:cubicBezTo>
                  <a:pt x="138" y="195"/>
                  <a:pt x="142" y="189"/>
                  <a:pt x="142" y="187"/>
                </a:cubicBezTo>
                <a:cubicBezTo>
                  <a:pt x="142" y="185"/>
                  <a:pt x="137" y="185"/>
                  <a:pt x="137" y="182"/>
                </a:cubicBezTo>
                <a:cubicBezTo>
                  <a:pt x="137" y="179"/>
                  <a:pt x="142" y="174"/>
                  <a:pt x="140" y="172"/>
                </a:cubicBezTo>
                <a:cubicBezTo>
                  <a:pt x="138" y="170"/>
                  <a:pt x="143" y="165"/>
                  <a:pt x="143" y="163"/>
                </a:cubicBezTo>
                <a:cubicBezTo>
                  <a:pt x="142" y="160"/>
                  <a:pt x="140" y="148"/>
                  <a:pt x="142" y="147"/>
                </a:cubicBezTo>
                <a:cubicBezTo>
                  <a:pt x="143" y="145"/>
                  <a:pt x="146" y="144"/>
                  <a:pt x="145" y="141"/>
                </a:cubicBezTo>
                <a:cubicBezTo>
                  <a:pt x="144" y="138"/>
                  <a:pt x="139" y="130"/>
                  <a:pt x="137" y="125"/>
                </a:cubicBezTo>
                <a:cubicBezTo>
                  <a:pt x="133" y="124"/>
                  <a:pt x="129" y="124"/>
                  <a:pt x="126" y="125"/>
                </a:cubicBezTo>
                <a:cubicBezTo>
                  <a:pt x="122" y="127"/>
                  <a:pt x="123" y="115"/>
                  <a:pt x="123" y="111"/>
                </a:cubicBezTo>
                <a:cubicBezTo>
                  <a:pt x="123" y="106"/>
                  <a:pt x="120" y="109"/>
                  <a:pt x="118" y="112"/>
                </a:cubicBezTo>
                <a:cubicBezTo>
                  <a:pt x="117" y="115"/>
                  <a:pt x="112" y="113"/>
                  <a:pt x="106" y="113"/>
                </a:cubicBezTo>
                <a:cubicBezTo>
                  <a:pt x="101" y="113"/>
                  <a:pt x="104" y="107"/>
                  <a:pt x="100" y="107"/>
                </a:cubicBezTo>
                <a:cubicBezTo>
                  <a:pt x="97" y="107"/>
                  <a:pt x="94" y="106"/>
                  <a:pt x="95" y="103"/>
                </a:cubicBezTo>
                <a:cubicBezTo>
                  <a:pt x="95" y="99"/>
                  <a:pt x="92" y="97"/>
                  <a:pt x="90" y="93"/>
                </a:cubicBezTo>
                <a:cubicBezTo>
                  <a:pt x="88" y="89"/>
                  <a:pt x="85" y="86"/>
                  <a:pt x="87" y="83"/>
                </a:cubicBezTo>
                <a:cubicBezTo>
                  <a:pt x="89" y="81"/>
                  <a:pt x="86" y="79"/>
                  <a:pt x="89" y="76"/>
                </a:cubicBezTo>
                <a:cubicBezTo>
                  <a:pt x="92" y="73"/>
                  <a:pt x="95" y="74"/>
                  <a:pt x="94" y="70"/>
                </a:cubicBezTo>
                <a:cubicBezTo>
                  <a:pt x="93" y="66"/>
                  <a:pt x="97" y="64"/>
                  <a:pt x="97" y="59"/>
                </a:cubicBezTo>
                <a:cubicBezTo>
                  <a:pt x="98" y="55"/>
                  <a:pt x="103" y="56"/>
                  <a:pt x="107" y="53"/>
                </a:cubicBezTo>
                <a:cubicBezTo>
                  <a:pt x="112" y="49"/>
                  <a:pt x="117" y="51"/>
                  <a:pt x="121" y="48"/>
                </a:cubicBezTo>
                <a:cubicBezTo>
                  <a:pt x="125" y="44"/>
                  <a:pt x="127" y="47"/>
                  <a:pt x="130" y="47"/>
                </a:cubicBezTo>
                <a:cubicBezTo>
                  <a:pt x="128" y="45"/>
                  <a:pt x="124" y="43"/>
                  <a:pt x="123" y="42"/>
                </a:cubicBezTo>
                <a:cubicBezTo>
                  <a:pt x="122" y="39"/>
                  <a:pt x="128" y="35"/>
                  <a:pt x="129" y="32"/>
                </a:cubicBezTo>
                <a:cubicBezTo>
                  <a:pt x="131" y="29"/>
                  <a:pt x="123" y="26"/>
                  <a:pt x="121" y="25"/>
                </a:cubicBezTo>
                <a:cubicBezTo>
                  <a:pt x="119" y="25"/>
                  <a:pt x="116" y="27"/>
                  <a:pt x="114" y="26"/>
                </a:cubicBezTo>
                <a:cubicBezTo>
                  <a:pt x="112" y="25"/>
                  <a:pt x="109" y="25"/>
                  <a:pt x="107" y="27"/>
                </a:cubicBezTo>
                <a:cubicBezTo>
                  <a:pt x="105" y="28"/>
                  <a:pt x="94" y="29"/>
                  <a:pt x="94" y="25"/>
                </a:cubicBezTo>
                <a:cubicBezTo>
                  <a:pt x="94" y="22"/>
                  <a:pt x="89" y="20"/>
                  <a:pt x="90" y="18"/>
                </a:cubicBezTo>
                <a:cubicBezTo>
                  <a:pt x="90" y="16"/>
                  <a:pt x="87" y="11"/>
                  <a:pt x="83" y="11"/>
                </a:cubicBezTo>
                <a:cubicBezTo>
                  <a:pt x="78" y="11"/>
                  <a:pt x="79" y="3"/>
                  <a:pt x="76" y="2"/>
                </a:cubicBezTo>
                <a:cubicBezTo>
                  <a:pt x="74" y="0"/>
                  <a:pt x="70" y="1"/>
                  <a:pt x="66" y="2"/>
                </a:cubicBezTo>
                <a:cubicBezTo>
                  <a:pt x="70" y="6"/>
                  <a:pt x="71" y="8"/>
                  <a:pt x="69" y="10"/>
                </a:cubicBezTo>
                <a:cubicBezTo>
                  <a:pt x="66" y="12"/>
                  <a:pt x="69" y="13"/>
                  <a:pt x="63" y="21"/>
                </a:cubicBezTo>
                <a:cubicBezTo>
                  <a:pt x="56" y="30"/>
                  <a:pt x="46" y="32"/>
                  <a:pt x="40" y="33"/>
                </a:cubicBezTo>
                <a:cubicBezTo>
                  <a:pt x="35" y="35"/>
                  <a:pt x="33" y="45"/>
                  <a:pt x="30" y="51"/>
                </a:cubicBezTo>
                <a:cubicBezTo>
                  <a:pt x="27" y="58"/>
                  <a:pt x="25" y="56"/>
                  <a:pt x="22" y="52"/>
                </a:cubicBezTo>
                <a:cubicBezTo>
                  <a:pt x="19" y="48"/>
                  <a:pt x="17" y="53"/>
                  <a:pt x="14" y="49"/>
                </a:cubicBezTo>
                <a:cubicBezTo>
                  <a:pt x="10" y="46"/>
                  <a:pt x="12" y="46"/>
                  <a:pt x="14" y="44"/>
                </a:cubicBezTo>
                <a:cubicBezTo>
                  <a:pt x="15" y="42"/>
                  <a:pt x="14" y="40"/>
                  <a:pt x="11" y="38"/>
                </a:cubicBezTo>
                <a:cubicBezTo>
                  <a:pt x="8" y="39"/>
                  <a:pt x="4" y="44"/>
                  <a:pt x="2" y="48"/>
                </a:cubicBezTo>
                <a:cubicBezTo>
                  <a:pt x="0" y="52"/>
                  <a:pt x="6" y="60"/>
                  <a:pt x="6" y="63"/>
                </a:cubicBezTo>
                <a:cubicBezTo>
                  <a:pt x="7" y="66"/>
                  <a:pt x="3" y="64"/>
                  <a:pt x="3" y="66"/>
                </a:cubicBezTo>
                <a:cubicBezTo>
                  <a:pt x="2" y="69"/>
                  <a:pt x="11" y="73"/>
                  <a:pt x="15" y="76"/>
                </a:cubicBezTo>
                <a:cubicBezTo>
                  <a:pt x="19" y="79"/>
                  <a:pt x="23" y="88"/>
                  <a:pt x="26" y="92"/>
                </a:cubicBezTo>
                <a:cubicBezTo>
                  <a:pt x="30" y="96"/>
                  <a:pt x="30" y="99"/>
                  <a:pt x="34" y="109"/>
                </a:cubicBezTo>
                <a:cubicBezTo>
                  <a:pt x="38" y="119"/>
                  <a:pt x="46" y="135"/>
                  <a:pt x="52" y="142"/>
                </a:cubicBezTo>
                <a:cubicBezTo>
                  <a:pt x="57" y="149"/>
                  <a:pt x="60" y="155"/>
                  <a:pt x="59" y="157"/>
                </a:cubicBezTo>
                <a:cubicBezTo>
                  <a:pt x="57" y="159"/>
                  <a:pt x="59" y="164"/>
                  <a:pt x="63" y="167"/>
                </a:cubicBezTo>
                <a:cubicBezTo>
                  <a:pt x="67" y="170"/>
                  <a:pt x="70" y="174"/>
                  <a:pt x="81" y="179"/>
                </a:cubicBezTo>
                <a:cubicBezTo>
                  <a:pt x="91" y="185"/>
                  <a:pt x="110" y="195"/>
                  <a:pt x="113" y="199"/>
                </a:cubicBezTo>
                <a:cubicBezTo>
                  <a:pt x="116" y="204"/>
                  <a:pt x="125" y="209"/>
                  <a:pt x="127" y="210"/>
                </a:cubicBezTo>
                <a:cubicBezTo>
                  <a:pt x="127" y="210"/>
                  <a:pt x="127" y="211"/>
                  <a:pt x="127" y="212"/>
                </a:cubicBezTo>
                <a:cubicBezTo>
                  <a:pt x="128" y="211"/>
                  <a:pt x="129" y="210"/>
                  <a:pt x="130" y="210"/>
                </a:cubicBezTo>
                <a:cubicBezTo>
                  <a:pt x="133" y="208"/>
                  <a:pt x="133" y="203"/>
                  <a:pt x="134" y="20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4" name="Freeform 116"/>
          <p:cNvSpPr/>
          <p:nvPr>
            <p:custDataLst>
              <p:tags r:id="rId113"/>
            </p:custDataLst>
          </p:nvPr>
        </p:nvSpPr>
        <p:spPr bwMode="auto">
          <a:xfrm>
            <a:off x="3243580" y="4404995"/>
            <a:ext cx="415924" cy="368935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6" y="21"/>
              </a:cxn>
              <a:cxn ang="0">
                <a:pos x="4" y="29"/>
              </a:cxn>
              <a:cxn ang="0">
                <a:pos x="2" y="34"/>
              </a:cxn>
              <a:cxn ang="0">
                <a:pos x="7" y="37"/>
              </a:cxn>
              <a:cxn ang="0">
                <a:pos x="12" y="44"/>
              </a:cxn>
              <a:cxn ang="0">
                <a:pos x="20" y="59"/>
              </a:cxn>
              <a:cxn ang="0">
                <a:pos x="39" y="61"/>
              </a:cxn>
              <a:cxn ang="0">
                <a:pos x="55" y="68"/>
              </a:cxn>
              <a:cxn ang="0">
                <a:pos x="68" y="71"/>
              </a:cxn>
              <a:cxn ang="0">
                <a:pos x="65" y="92"/>
              </a:cxn>
              <a:cxn ang="0">
                <a:pos x="70" y="100"/>
              </a:cxn>
              <a:cxn ang="0">
                <a:pos x="69" y="109"/>
              </a:cxn>
              <a:cxn ang="0">
                <a:pos x="71" y="115"/>
              </a:cxn>
              <a:cxn ang="0">
                <a:pos x="70" y="115"/>
              </a:cxn>
              <a:cxn ang="0">
                <a:pos x="78" y="127"/>
              </a:cxn>
              <a:cxn ang="0">
                <a:pos x="85" y="130"/>
              </a:cxn>
              <a:cxn ang="0">
                <a:pos x="91" y="129"/>
              </a:cxn>
              <a:cxn ang="0">
                <a:pos x="99" y="124"/>
              </a:cxn>
              <a:cxn ang="0">
                <a:pos x="106" y="121"/>
              </a:cxn>
              <a:cxn ang="0">
                <a:pos x="113" y="115"/>
              </a:cxn>
              <a:cxn ang="0">
                <a:pos x="114" y="110"/>
              </a:cxn>
              <a:cxn ang="0">
                <a:pos x="108" y="109"/>
              </a:cxn>
              <a:cxn ang="0">
                <a:pos x="105" y="101"/>
              </a:cxn>
              <a:cxn ang="0">
                <a:pos x="101" y="93"/>
              </a:cxn>
              <a:cxn ang="0">
                <a:pos x="108" y="92"/>
              </a:cxn>
              <a:cxn ang="0">
                <a:pos x="118" y="95"/>
              </a:cxn>
              <a:cxn ang="0">
                <a:pos x="123" y="95"/>
              </a:cxn>
              <a:cxn ang="0">
                <a:pos x="130" y="91"/>
              </a:cxn>
              <a:cxn ang="0">
                <a:pos x="144" y="86"/>
              </a:cxn>
              <a:cxn ang="0">
                <a:pos x="147" y="82"/>
              </a:cxn>
              <a:cxn ang="0">
                <a:pos x="140" y="72"/>
              </a:cxn>
              <a:cxn ang="0">
                <a:pos x="141" y="66"/>
              </a:cxn>
              <a:cxn ang="0">
                <a:pos x="146" y="61"/>
              </a:cxn>
              <a:cxn ang="0">
                <a:pos x="148" y="55"/>
              </a:cxn>
              <a:cxn ang="0">
                <a:pos x="152" y="47"/>
              </a:cxn>
              <a:cxn ang="0">
                <a:pos x="156" y="42"/>
              </a:cxn>
              <a:cxn ang="0">
                <a:pos x="140" y="40"/>
              </a:cxn>
              <a:cxn ang="0">
                <a:pos x="143" y="31"/>
              </a:cxn>
              <a:cxn ang="0">
                <a:pos x="126" y="25"/>
              </a:cxn>
              <a:cxn ang="0">
                <a:pos x="128" y="19"/>
              </a:cxn>
              <a:cxn ang="0">
                <a:pos x="118" y="16"/>
              </a:cxn>
              <a:cxn ang="0">
                <a:pos x="96" y="24"/>
              </a:cxn>
              <a:cxn ang="0">
                <a:pos x="75" y="17"/>
              </a:cxn>
              <a:cxn ang="0">
                <a:pos x="60" y="15"/>
              </a:cxn>
              <a:cxn ang="0">
                <a:pos x="52" y="6"/>
              </a:cxn>
              <a:cxn ang="0">
                <a:pos x="42" y="0"/>
              </a:cxn>
              <a:cxn ang="0">
                <a:pos x="39" y="7"/>
              </a:cxn>
              <a:cxn ang="0">
                <a:pos x="24" y="16"/>
              </a:cxn>
              <a:cxn ang="0">
                <a:pos x="27" y="32"/>
              </a:cxn>
              <a:cxn ang="0">
                <a:pos x="15" y="28"/>
              </a:cxn>
              <a:cxn ang="0">
                <a:pos x="20" y="14"/>
              </a:cxn>
              <a:cxn ang="0">
                <a:pos x="19" y="6"/>
              </a:cxn>
              <a:cxn ang="0">
                <a:pos x="15" y="8"/>
              </a:cxn>
            </a:cxnLst>
            <a:rect l="0" t="0" r="r" b="b"/>
            <a:pathLst>
              <a:path w="156" h="131">
                <a:moveTo>
                  <a:pt x="15" y="8"/>
                </a:moveTo>
                <a:cubicBezTo>
                  <a:pt x="12" y="12"/>
                  <a:pt x="6" y="16"/>
                  <a:pt x="6" y="21"/>
                </a:cubicBezTo>
                <a:cubicBezTo>
                  <a:pt x="5" y="25"/>
                  <a:pt x="6" y="27"/>
                  <a:pt x="4" y="29"/>
                </a:cubicBezTo>
                <a:cubicBezTo>
                  <a:pt x="2" y="31"/>
                  <a:pt x="0" y="34"/>
                  <a:pt x="2" y="34"/>
                </a:cubicBezTo>
                <a:cubicBezTo>
                  <a:pt x="5" y="34"/>
                  <a:pt x="7" y="34"/>
                  <a:pt x="7" y="37"/>
                </a:cubicBezTo>
                <a:cubicBezTo>
                  <a:pt x="7" y="39"/>
                  <a:pt x="13" y="40"/>
                  <a:pt x="12" y="44"/>
                </a:cubicBezTo>
                <a:cubicBezTo>
                  <a:pt x="12" y="48"/>
                  <a:pt x="10" y="59"/>
                  <a:pt x="20" y="59"/>
                </a:cubicBezTo>
                <a:cubicBezTo>
                  <a:pt x="29" y="59"/>
                  <a:pt x="35" y="55"/>
                  <a:pt x="39" y="61"/>
                </a:cubicBezTo>
                <a:cubicBezTo>
                  <a:pt x="43" y="66"/>
                  <a:pt x="48" y="68"/>
                  <a:pt x="55" y="68"/>
                </a:cubicBezTo>
                <a:cubicBezTo>
                  <a:pt x="61" y="67"/>
                  <a:pt x="71" y="66"/>
                  <a:pt x="68" y="71"/>
                </a:cubicBezTo>
                <a:cubicBezTo>
                  <a:pt x="65" y="77"/>
                  <a:pt x="62" y="88"/>
                  <a:pt x="65" y="92"/>
                </a:cubicBezTo>
                <a:cubicBezTo>
                  <a:pt x="68" y="95"/>
                  <a:pt x="72" y="98"/>
                  <a:pt x="70" y="100"/>
                </a:cubicBezTo>
                <a:cubicBezTo>
                  <a:pt x="67" y="103"/>
                  <a:pt x="66" y="106"/>
                  <a:pt x="69" y="109"/>
                </a:cubicBezTo>
                <a:cubicBezTo>
                  <a:pt x="72" y="111"/>
                  <a:pt x="71" y="114"/>
                  <a:pt x="71" y="115"/>
                </a:cubicBezTo>
                <a:cubicBezTo>
                  <a:pt x="71" y="115"/>
                  <a:pt x="71" y="115"/>
                  <a:pt x="70" y="115"/>
                </a:cubicBezTo>
                <a:cubicBezTo>
                  <a:pt x="74" y="120"/>
                  <a:pt x="76" y="125"/>
                  <a:pt x="78" y="127"/>
                </a:cubicBezTo>
                <a:cubicBezTo>
                  <a:pt x="82" y="130"/>
                  <a:pt x="83" y="131"/>
                  <a:pt x="85" y="130"/>
                </a:cubicBezTo>
                <a:cubicBezTo>
                  <a:pt x="87" y="128"/>
                  <a:pt x="89" y="127"/>
                  <a:pt x="91" y="129"/>
                </a:cubicBezTo>
                <a:cubicBezTo>
                  <a:pt x="93" y="130"/>
                  <a:pt x="96" y="127"/>
                  <a:pt x="99" y="124"/>
                </a:cubicBezTo>
                <a:cubicBezTo>
                  <a:pt x="102" y="122"/>
                  <a:pt x="105" y="124"/>
                  <a:pt x="106" y="121"/>
                </a:cubicBezTo>
                <a:cubicBezTo>
                  <a:pt x="107" y="117"/>
                  <a:pt x="109" y="115"/>
                  <a:pt x="113" y="115"/>
                </a:cubicBezTo>
                <a:cubicBezTo>
                  <a:pt x="117" y="114"/>
                  <a:pt x="117" y="110"/>
                  <a:pt x="114" y="110"/>
                </a:cubicBezTo>
                <a:cubicBezTo>
                  <a:pt x="112" y="110"/>
                  <a:pt x="108" y="113"/>
                  <a:pt x="108" y="109"/>
                </a:cubicBezTo>
                <a:cubicBezTo>
                  <a:pt x="108" y="104"/>
                  <a:pt x="105" y="105"/>
                  <a:pt x="105" y="101"/>
                </a:cubicBezTo>
                <a:cubicBezTo>
                  <a:pt x="105" y="98"/>
                  <a:pt x="105" y="95"/>
                  <a:pt x="101" y="93"/>
                </a:cubicBezTo>
                <a:cubicBezTo>
                  <a:pt x="97" y="91"/>
                  <a:pt x="106" y="90"/>
                  <a:pt x="108" y="92"/>
                </a:cubicBezTo>
                <a:cubicBezTo>
                  <a:pt x="110" y="94"/>
                  <a:pt x="118" y="92"/>
                  <a:pt x="118" y="95"/>
                </a:cubicBezTo>
                <a:cubicBezTo>
                  <a:pt x="119" y="98"/>
                  <a:pt x="123" y="99"/>
                  <a:pt x="123" y="95"/>
                </a:cubicBezTo>
                <a:cubicBezTo>
                  <a:pt x="123" y="92"/>
                  <a:pt x="127" y="90"/>
                  <a:pt x="130" y="91"/>
                </a:cubicBezTo>
                <a:cubicBezTo>
                  <a:pt x="134" y="92"/>
                  <a:pt x="141" y="87"/>
                  <a:pt x="144" y="86"/>
                </a:cubicBezTo>
                <a:cubicBezTo>
                  <a:pt x="146" y="85"/>
                  <a:pt x="146" y="83"/>
                  <a:pt x="147" y="82"/>
                </a:cubicBezTo>
                <a:cubicBezTo>
                  <a:pt x="145" y="78"/>
                  <a:pt x="142" y="74"/>
                  <a:pt x="140" y="72"/>
                </a:cubicBezTo>
                <a:cubicBezTo>
                  <a:pt x="137" y="70"/>
                  <a:pt x="142" y="69"/>
                  <a:pt x="141" y="66"/>
                </a:cubicBezTo>
                <a:cubicBezTo>
                  <a:pt x="141" y="64"/>
                  <a:pt x="141" y="62"/>
                  <a:pt x="146" y="61"/>
                </a:cubicBezTo>
                <a:cubicBezTo>
                  <a:pt x="152" y="61"/>
                  <a:pt x="151" y="57"/>
                  <a:pt x="148" y="55"/>
                </a:cubicBezTo>
                <a:cubicBezTo>
                  <a:pt x="145" y="53"/>
                  <a:pt x="149" y="49"/>
                  <a:pt x="152" y="47"/>
                </a:cubicBezTo>
                <a:cubicBezTo>
                  <a:pt x="153" y="47"/>
                  <a:pt x="155" y="45"/>
                  <a:pt x="156" y="42"/>
                </a:cubicBezTo>
                <a:cubicBezTo>
                  <a:pt x="151" y="40"/>
                  <a:pt x="143" y="40"/>
                  <a:pt x="140" y="40"/>
                </a:cubicBezTo>
                <a:cubicBezTo>
                  <a:pt x="136" y="41"/>
                  <a:pt x="143" y="36"/>
                  <a:pt x="143" y="31"/>
                </a:cubicBezTo>
                <a:cubicBezTo>
                  <a:pt x="143" y="27"/>
                  <a:pt x="131" y="26"/>
                  <a:pt x="126" y="25"/>
                </a:cubicBezTo>
                <a:cubicBezTo>
                  <a:pt x="121" y="24"/>
                  <a:pt x="123" y="19"/>
                  <a:pt x="128" y="19"/>
                </a:cubicBezTo>
                <a:cubicBezTo>
                  <a:pt x="133" y="18"/>
                  <a:pt x="125" y="15"/>
                  <a:pt x="118" y="16"/>
                </a:cubicBezTo>
                <a:cubicBezTo>
                  <a:pt x="111" y="17"/>
                  <a:pt x="102" y="21"/>
                  <a:pt x="96" y="24"/>
                </a:cubicBezTo>
                <a:cubicBezTo>
                  <a:pt x="91" y="27"/>
                  <a:pt x="81" y="15"/>
                  <a:pt x="75" y="17"/>
                </a:cubicBezTo>
                <a:cubicBezTo>
                  <a:pt x="69" y="20"/>
                  <a:pt x="60" y="20"/>
                  <a:pt x="60" y="15"/>
                </a:cubicBezTo>
                <a:cubicBezTo>
                  <a:pt x="61" y="10"/>
                  <a:pt x="58" y="6"/>
                  <a:pt x="52" y="6"/>
                </a:cubicBezTo>
                <a:cubicBezTo>
                  <a:pt x="45" y="7"/>
                  <a:pt x="47" y="0"/>
                  <a:pt x="42" y="0"/>
                </a:cubicBezTo>
                <a:cubicBezTo>
                  <a:pt x="37" y="0"/>
                  <a:pt x="42" y="6"/>
                  <a:pt x="39" y="7"/>
                </a:cubicBezTo>
                <a:cubicBezTo>
                  <a:pt x="36" y="9"/>
                  <a:pt x="24" y="11"/>
                  <a:pt x="24" y="16"/>
                </a:cubicBezTo>
                <a:cubicBezTo>
                  <a:pt x="23" y="20"/>
                  <a:pt x="30" y="28"/>
                  <a:pt x="27" y="32"/>
                </a:cubicBezTo>
                <a:cubicBezTo>
                  <a:pt x="25" y="37"/>
                  <a:pt x="18" y="33"/>
                  <a:pt x="15" y="28"/>
                </a:cubicBezTo>
                <a:cubicBezTo>
                  <a:pt x="13" y="24"/>
                  <a:pt x="22" y="16"/>
                  <a:pt x="20" y="14"/>
                </a:cubicBezTo>
                <a:cubicBezTo>
                  <a:pt x="19" y="12"/>
                  <a:pt x="18" y="8"/>
                  <a:pt x="19" y="6"/>
                </a:cubicBezTo>
                <a:cubicBezTo>
                  <a:pt x="17" y="6"/>
                  <a:pt x="16" y="7"/>
                  <a:pt x="15" y="8"/>
                </a:cubicBezTo>
                <a:close/>
              </a:path>
            </a:pathLst>
          </a:custGeom>
          <a:solidFill>
            <a:srgbClr val="ED7D31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5" name="Freeform 117"/>
          <p:cNvSpPr/>
          <p:nvPr>
            <p:custDataLst>
              <p:tags r:id="rId114"/>
            </p:custDataLst>
          </p:nvPr>
        </p:nvSpPr>
        <p:spPr bwMode="auto">
          <a:xfrm>
            <a:off x="3710940" y="4594225"/>
            <a:ext cx="128905" cy="142240"/>
          </a:xfrm>
          <a:custGeom>
            <a:avLst/>
            <a:gdLst/>
            <a:ahLst/>
            <a:cxnLst>
              <a:cxn ang="0">
                <a:pos x="11" y="10"/>
              </a:cxn>
              <a:cxn ang="0">
                <a:pos x="6" y="16"/>
              </a:cxn>
              <a:cxn ang="0">
                <a:pos x="2" y="25"/>
              </a:cxn>
              <a:cxn ang="0">
                <a:pos x="11" y="37"/>
              </a:cxn>
              <a:cxn ang="0">
                <a:pos x="18" y="50"/>
              </a:cxn>
              <a:cxn ang="0">
                <a:pos x="23" y="50"/>
              </a:cxn>
              <a:cxn ang="0">
                <a:pos x="28" y="43"/>
              </a:cxn>
              <a:cxn ang="0">
                <a:pos x="41" y="43"/>
              </a:cxn>
              <a:cxn ang="0">
                <a:pos x="42" y="45"/>
              </a:cxn>
              <a:cxn ang="0">
                <a:pos x="45" y="39"/>
              </a:cxn>
              <a:cxn ang="0">
                <a:pos x="44" y="24"/>
              </a:cxn>
              <a:cxn ang="0">
                <a:pos x="46" y="11"/>
              </a:cxn>
              <a:cxn ang="0">
                <a:pos x="48" y="5"/>
              </a:cxn>
              <a:cxn ang="0">
                <a:pos x="37" y="3"/>
              </a:cxn>
              <a:cxn ang="0">
                <a:pos x="22" y="3"/>
              </a:cxn>
              <a:cxn ang="0">
                <a:pos x="14" y="3"/>
              </a:cxn>
              <a:cxn ang="0">
                <a:pos x="13" y="3"/>
              </a:cxn>
              <a:cxn ang="0">
                <a:pos x="11" y="10"/>
              </a:cxn>
            </a:cxnLst>
            <a:rect l="0" t="0" r="r" b="b"/>
            <a:pathLst>
              <a:path w="48" h="51">
                <a:moveTo>
                  <a:pt x="11" y="10"/>
                </a:moveTo>
                <a:cubicBezTo>
                  <a:pt x="13" y="14"/>
                  <a:pt x="9" y="15"/>
                  <a:pt x="6" y="16"/>
                </a:cubicBezTo>
                <a:cubicBezTo>
                  <a:pt x="3" y="16"/>
                  <a:pt x="4" y="23"/>
                  <a:pt x="2" y="25"/>
                </a:cubicBezTo>
                <a:cubicBezTo>
                  <a:pt x="0" y="27"/>
                  <a:pt x="9" y="33"/>
                  <a:pt x="11" y="37"/>
                </a:cubicBezTo>
                <a:cubicBezTo>
                  <a:pt x="12" y="40"/>
                  <a:pt x="15" y="45"/>
                  <a:pt x="18" y="50"/>
                </a:cubicBezTo>
                <a:cubicBezTo>
                  <a:pt x="20" y="50"/>
                  <a:pt x="22" y="51"/>
                  <a:pt x="23" y="50"/>
                </a:cubicBezTo>
                <a:cubicBezTo>
                  <a:pt x="26" y="48"/>
                  <a:pt x="24" y="43"/>
                  <a:pt x="28" y="43"/>
                </a:cubicBezTo>
                <a:cubicBezTo>
                  <a:pt x="33" y="43"/>
                  <a:pt x="39" y="41"/>
                  <a:pt x="41" y="43"/>
                </a:cubicBezTo>
                <a:cubicBezTo>
                  <a:pt x="41" y="44"/>
                  <a:pt x="41" y="44"/>
                  <a:pt x="42" y="45"/>
                </a:cubicBezTo>
                <a:cubicBezTo>
                  <a:pt x="43" y="43"/>
                  <a:pt x="45" y="40"/>
                  <a:pt x="45" y="39"/>
                </a:cubicBezTo>
                <a:cubicBezTo>
                  <a:pt x="46" y="38"/>
                  <a:pt x="46" y="29"/>
                  <a:pt x="44" y="24"/>
                </a:cubicBezTo>
                <a:cubicBezTo>
                  <a:pt x="42" y="20"/>
                  <a:pt x="43" y="13"/>
                  <a:pt x="46" y="11"/>
                </a:cubicBezTo>
                <a:cubicBezTo>
                  <a:pt x="46" y="11"/>
                  <a:pt x="47" y="8"/>
                  <a:pt x="48" y="5"/>
                </a:cubicBezTo>
                <a:cubicBezTo>
                  <a:pt x="44" y="4"/>
                  <a:pt x="40" y="2"/>
                  <a:pt x="37" y="3"/>
                </a:cubicBezTo>
                <a:cubicBezTo>
                  <a:pt x="31" y="4"/>
                  <a:pt x="25" y="6"/>
                  <a:pt x="22" y="3"/>
                </a:cubicBezTo>
                <a:cubicBezTo>
                  <a:pt x="20" y="0"/>
                  <a:pt x="17" y="0"/>
                  <a:pt x="14" y="3"/>
                </a:cubicBezTo>
                <a:cubicBezTo>
                  <a:pt x="14" y="3"/>
                  <a:pt x="13" y="3"/>
                  <a:pt x="13" y="3"/>
                </a:cubicBezTo>
                <a:cubicBezTo>
                  <a:pt x="12" y="6"/>
                  <a:pt x="11" y="9"/>
                  <a:pt x="11" y="1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6" name="Freeform 118"/>
          <p:cNvSpPr/>
          <p:nvPr>
            <p:custDataLst>
              <p:tags r:id="rId115"/>
            </p:custDataLst>
          </p:nvPr>
        </p:nvSpPr>
        <p:spPr bwMode="auto">
          <a:xfrm>
            <a:off x="3610610" y="4521835"/>
            <a:ext cx="149225" cy="233680"/>
          </a:xfrm>
          <a:custGeom>
            <a:avLst/>
            <a:gdLst/>
            <a:ahLst/>
            <a:cxnLst>
              <a:cxn ang="0">
                <a:pos x="15" y="5"/>
              </a:cxn>
              <a:cxn ang="0">
                <a:pos x="11" y="13"/>
              </a:cxn>
              <a:cxn ang="0">
                <a:pos x="9" y="19"/>
              </a:cxn>
              <a:cxn ang="0">
                <a:pos x="4" y="24"/>
              </a:cxn>
              <a:cxn ang="0">
                <a:pos x="3" y="30"/>
              </a:cxn>
              <a:cxn ang="0">
                <a:pos x="10" y="40"/>
              </a:cxn>
              <a:cxn ang="0">
                <a:pos x="14" y="37"/>
              </a:cxn>
              <a:cxn ang="0">
                <a:pos x="19" y="47"/>
              </a:cxn>
              <a:cxn ang="0">
                <a:pos x="20" y="56"/>
              </a:cxn>
              <a:cxn ang="0">
                <a:pos x="22" y="76"/>
              </a:cxn>
              <a:cxn ang="0">
                <a:pos x="35" y="80"/>
              </a:cxn>
              <a:cxn ang="0">
                <a:pos x="42" y="77"/>
              </a:cxn>
              <a:cxn ang="0">
                <a:pos x="48" y="75"/>
              </a:cxn>
              <a:cxn ang="0">
                <a:pos x="56" y="75"/>
              </a:cxn>
              <a:cxn ang="0">
                <a:pos x="49" y="62"/>
              </a:cxn>
              <a:cxn ang="0">
                <a:pos x="40" y="50"/>
              </a:cxn>
              <a:cxn ang="0">
                <a:pos x="44" y="41"/>
              </a:cxn>
              <a:cxn ang="0">
                <a:pos x="49" y="35"/>
              </a:cxn>
              <a:cxn ang="0">
                <a:pos x="51" y="28"/>
              </a:cxn>
              <a:cxn ang="0">
                <a:pos x="40" y="19"/>
              </a:cxn>
              <a:cxn ang="0">
                <a:pos x="35" y="12"/>
              </a:cxn>
              <a:cxn ang="0">
                <a:pos x="23" y="3"/>
              </a:cxn>
              <a:cxn ang="0">
                <a:pos x="19" y="0"/>
              </a:cxn>
              <a:cxn ang="0">
                <a:pos x="15" y="5"/>
              </a:cxn>
            </a:cxnLst>
            <a:rect l="0" t="0" r="r" b="b"/>
            <a:pathLst>
              <a:path w="56" h="83">
                <a:moveTo>
                  <a:pt x="15" y="5"/>
                </a:moveTo>
                <a:cubicBezTo>
                  <a:pt x="12" y="7"/>
                  <a:pt x="8" y="11"/>
                  <a:pt x="11" y="13"/>
                </a:cubicBezTo>
                <a:cubicBezTo>
                  <a:pt x="14" y="15"/>
                  <a:pt x="15" y="19"/>
                  <a:pt x="9" y="19"/>
                </a:cubicBezTo>
                <a:cubicBezTo>
                  <a:pt x="4" y="20"/>
                  <a:pt x="4" y="22"/>
                  <a:pt x="4" y="24"/>
                </a:cubicBezTo>
                <a:cubicBezTo>
                  <a:pt x="5" y="27"/>
                  <a:pt x="0" y="28"/>
                  <a:pt x="3" y="30"/>
                </a:cubicBezTo>
                <a:cubicBezTo>
                  <a:pt x="5" y="32"/>
                  <a:pt x="8" y="36"/>
                  <a:pt x="10" y="40"/>
                </a:cubicBezTo>
                <a:cubicBezTo>
                  <a:pt x="11" y="38"/>
                  <a:pt x="12" y="37"/>
                  <a:pt x="14" y="37"/>
                </a:cubicBezTo>
                <a:cubicBezTo>
                  <a:pt x="19" y="38"/>
                  <a:pt x="15" y="45"/>
                  <a:pt x="19" y="47"/>
                </a:cubicBezTo>
                <a:cubicBezTo>
                  <a:pt x="23" y="48"/>
                  <a:pt x="23" y="54"/>
                  <a:pt x="20" y="56"/>
                </a:cubicBezTo>
                <a:cubicBezTo>
                  <a:pt x="17" y="58"/>
                  <a:pt x="16" y="69"/>
                  <a:pt x="22" y="76"/>
                </a:cubicBezTo>
                <a:cubicBezTo>
                  <a:pt x="29" y="83"/>
                  <a:pt x="33" y="82"/>
                  <a:pt x="35" y="80"/>
                </a:cubicBezTo>
                <a:cubicBezTo>
                  <a:pt x="36" y="78"/>
                  <a:pt x="41" y="80"/>
                  <a:pt x="42" y="77"/>
                </a:cubicBezTo>
                <a:cubicBezTo>
                  <a:pt x="43" y="75"/>
                  <a:pt x="45" y="78"/>
                  <a:pt x="48" y="75"/>
                </a:cubicBezTo>
                <a:cubicBezTo>
                  <a:pt x="49" y="73"/>
                  <a:pt x="53" y="74"/>
                  <a:pt x="56" y="75"/>
                </a:cubicBezTo>
                <a:cubicBezTo>
                  <a:pt x="53" y="70"/>
                  <a:pt x="50" y="65"/>
                  <a:pt x="49" y="62"/>
                </a:cubicBezTo>
                <a:cubicBezTo>
                  <a:pt x="47" y="58"/>
                  <a:pt x="38" y="52"/>
                  <a:pt x="40" y="50"/>
                </a:cubicBezTo>
                <a:cubicBezTo>
                  <a:pt x="42" y="48"/>
                  <a:pt x="41" y="41"/>
                  <a:pt x="44" y="41"/>
                </a:cubicBezTo>
                <a:cubicBezTo>
                  <a:pt x="47" y="40"/>
                  <a:pt x="51" y="39"/>
                  <a:pt x="49" y="35"/>
                </a:cubicBezTo>
                <a:cubicBezTo>
                  <a:pt x="49" y="34"/>
                  <a:pt x="50" y="31"/>
                  <a:pt x="51" y="28"/>
                </a:cubicBezTo>
                <a:cubicBezTo>
                  <a:pt x="48" y="28"/>
                  <a:pt x="43" y="19"/>
                  <a:pt x="40" y="19"/>
                </a:cubicBezTo>
                <a:cubicBezTo>
                  <a:pt x="37" y="19"/>
                  <a:pt x="34" y="16"/>
                  <a:pt x="35" y="12"/>
                </a:cubicBezTo>
                <a:cubicBezTo>
                  <a:pt x="35" y="8"/>
                  <a:pt x="28" y="7"/>
                  <a:pt x="23" y="3"/>
                </a:cubicBezTo>
                <a:cubicBezTo>
                  <a:pt x="22" y="1"/>
                  <a:pt x="21" y="1"/>
                  <a:pt x="19" y="0"/>
                </a:cubicBezTo>
                <a:cubicBezTo>
                  <a:pt x="18" y="3"/>
                  <a:pt x="16" y="5"/>
                  <a:pt x="15" y="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7" name="Freeform 119"/>
          <p:cNvSpPr/>
          <p:nvPr>
            <p:custDataLst>
              <p:tags r:id="rId116"/>
            </p:custDataLst>
          </p:nvPr>
        </p:nvSpPr>
        <p:spPr bwMode="auto">
          <a:xfrm>
            <a:off x="3824605" y="4608195"/>
            <a:ext cx="93345" cy="123824"/>
          </a:xfrm>
          <a:custGeom>
            <a:avLst/>
            <a:gdLst/>
            <a:ahLst/>
            <a:cxnLst>
              <a:cxn ang="0">
                <a:pos x="2" y="19"/>
              </a:cxn>
              <a:cxn ang="0">
                <a:pos x="3" y="34"/>
              </a:cxn>
              <a:cxn ang="0">
                <a:pos x="0" y="40"/>
              </a:cxn>
              <a:cxn ang="0">
                <a:pos x="10" y="42"/>
              </a:cxn>
              <a:cxn ang="0">
                <a:pos x="22" y="37"/>
              </a:cxn>
              <a:cxn ang="0">
                <a:pos x="35" y="19"/>
              </a:cxn>
              <a:cxn ang="0">
                <a:pos x="35" y="19"/>
              </a:cxn>
              <a:cxn ang="0">
                <a:pos x="16" y="4"/>
              </a:cxn>
              <a:cxn ang="0">
                <a:pos x="6" y="0"/>
              </a:cxn>
              <a:cxn ang="0">
                <a:pos x="4" y="6"/>
              </a:cxn>
              <a:cxn ang="0">
                <a:pos x="2" y="19"/>
              </a:cxn>
            </a:cxnLst>
            <a:rect l="0" t="0" r="r" b="b"/>
            <a:pathLst>
              <a:path w="35" h="44">
                <a:moveTo>
                  <a:pt x="2" y="19"/>
                </a:moveTo>
                <a:cubicBezTo>
                  <a:pt x="4" y="24"/>
                  <a:pt x="4" y="33"/>
                  <a:pt x="3" y="34"/>
                </a:cubicBezTo>
                <a:cubicBezTo>
                  <a:pt x="3" y="35"/>
                  <a:pt x="1" y="38"/>
                  <a:pt x="0" y="40"/>
                </a:cubicBezTo>
                <a:cubicBezTo>
                  <a:pt x="2" y="42"/>
                  <a:pt x="5" y="43"/>
                  <a:pt x="10" y="42"/>
                </a:cubicBezTo>
                <a:cubicBezTo>
                  <a:pt x="16" y="40"/>
                  <a:pt x="19" y="44"/>
                  <a:pt x="22" y="37"/>
                </a:cubicBezTo>
                <a:cubicBezTo>
                  <a:pt x="24" y="31"/>
                  <a:pt x="30" y="23"/>
                  <a:pt x="35" y="19"/>
                </a:cubicBezTo>
                <a:cubicBezTo>
                  <a:pt x="35" y="19"/>
                  <a:pt x="35" y="19"/>
                  <a:pt x="35" y="19"/>
                </a:cubicBezTo>
                <a:cubicBezTo>
                  <a:pt x="30" y="17"/>
                  <a:pt x="23" y="5"/>
                  <a:pt x="16" y="4"/>
                </a:cubicBezTo>
                <a:cubicBezTo>
                  <a:pt x="12" y="3"/>
                  <a:pt x="9" y="2"/>
                  <a:pt x="6" y="0"/>
                </a:cubicBezTo>
                <a:cubicBezTo>
                  <a:pt x="5" y="3"/>
                  <a:pt x="4" y="6"/>
                  <a:pt x="4" y="6"/>
                </a:cubicBezTo>
                <a:cubicBezTo>
                  <a:pt x="1" y="8"/>
                  <a:pt x="0" y="15"/>
                  <a:pt x="2" y="19"/>
                </a:cubicBezTo>
                <a:close/>
              </a:path>
            </a:pathLst>
          </a:custGeom>
          <a:solidFill>
            <a:srgbClr val="ED7D31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8" name="Freeform 120"/>
          <p:cNvSpPr/>
          <p:nvPr>
            <p:custDataLst>
              <p:tags r:id="rId117"/>
            </p:custDataLst>
          </p:nvPr>
        </p:nvSpPr>
        <p:spPr bwMode="auto">
          <a:xfrm>
            <a:off x="2903220" y="4029075"/>
            <a:ext cx="318135" cy="119379"/>
          </a:xfrm>
          <a:custGeom>
            <a:avLst/>
            <a:gdLst/>
            <a:ahLst/>
            <a:cxnLst>
              <a:cxn ang="0">
                <a:pos x="96" y="27"/>
              </a:cxn>
              <a:cxn ang="0">
                <a:pos x="42" y="5"/>
              </a:cxn>
              <a:cxn ang="0">
                <a:pos x="2" y="19"/>
              </a:cxn>
              <a:cxn ang="0">
                <a:pos x="21" y="10"/>
              </a:cxn>
              <a:cxn ang="0">
                <a:pos x="32" y="15"/>
              </a:cxn>
              <a:cxn ang="0">
                <a:pos x="51" y="19"/>
              </a:cxn>
              <a:cxn ang="0">
                <a:pos x="75" y="32"/>
              </a:cxn>
              <a:cxn ang="0">
                <a:pos x="81" y="41"/>
              </a:cxn>
              <a:cxn ang="0">
                <a:pos x="117" y="40"/>
              </a:cxn>
              <a:cxn ang="0">
                <a:pos x="96" y="27"/>
              </a:cxn>
            </a:cxnLst>
            <a:rect l="0" t="0" r="r" b="b"/>
            <a:pathLst>
              <a:path w="119" h="43">
                <a:moveTo>
                  <a:pt x="96" y="27"/>
                </a:moveTo>
                <a:cubicBezTo>
                  <a:pt x="89" y="27"/>
                  <a:pt x="64" y="10"/>
                  <a:pt x="42" y="5"/>
                </a:cubicBezTo>
                <a:cubicBezTo>
                  <a:pt x="19" y="0"/>
                  <a:pt x="0" y="16"/>
                  <a:pt x="2" y="19"/>
                </a:cubicBezTo>
                <a:cubicBezTo>
                  <a:pt x="5" y="23"/>
                  <a:pt x="16" y="14"/>
                  <a:pt x="21" y="10"/>
                </a:cubicBezTo>
                <a:cubicBezTo>
                  <a:pt x="27" y="6"/>
                  <a:pt x="32" y="12"/>
                  <a:pt x="32" y="15"/>
                </a:cubicBezTo>
                <a:cubicBezTo>
                  <a:pt x="33" y="17"/>
                  <a:pt x="40" y="19"/>
                  <a:pt x="51" y="19"/>
                </a:cubicBezTo>
                <a:cubicBezTo>
                  <a:pt x="63" y="20"/>
                  <a:pt x="64" y="29"/>
                  <a:pt x="75" y="32"/>
                </a:cubicBezTo>
                <a:cubicBezTo>
                  <a:pt x="86" y="34"/>
                  <a:pt x="75" y="39"/>
                  <a:pt x="81" y="41"/>
                </a:cubicBezTo>
                <a:cubicBezTo>
                  <a:pt x="86" y="43"/>
                  <a:pt x="115" y="42"/>
                  <a:pt x="117" y="40"/>
                </a:cubicBezTo>
                <a:cubicBezTo>
                  <a:pt x="119" y="37"/>
                  <a:pt x="104" y="27"/>
                  <a:pt x="96" y="2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49" name="Freeform 121"/>
          <p:cNvSpPr/>
          <p:nvPr>
            <p:custDataLst>
              <p:tags r:id="rId118"/>
            </p:custDataLst>
          </p:nvPr>
        </p:nvSpPr>
        <p:spPr bwMode="auto">
          <a:xfrm>
            <a:off x="3085464" y="4187825"/>
            <a:ext cx="73660" cy="37465"/>
          </a:xfrm>
          <a:custGeom>
            <a:avLst/>
            <a:gdLst/>
            <a:ahLst/>
            <a:cxnLst>
              <a:cxn ang="0">
                <a:pos x="3" y="5"/>
              </a:cxn>
              <a:cxn ang="0">
                <a:pos x="26" y="9"/>
              </a:cxn>
              <a:cxn ang="0">
                <a:pos x="3" y="5"/>
              </a:cxn>
            </a:cxnLst>
            <a:rect l="0" t="0" r="r" b="b"/>
            <a:pathLst>
              <a:path w="28" h="13">
                <a:moveTo>
                  <a:pt x="3" y="5"/>
                </a:moveTo>
                <a:cubicBezTo>
                  <a:pt x="5" y="8"/>
                  <a:pt x="24" y="13"/>
                  <a:pt x="26" y="9"/>
                </a:cubicBezTo>
                <a:cubicBezTo>
                  <a:pt x="28" y="4"/>
                  <a:pt x="0" y="0"/>
                  <a:pt x="3" y="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0" name="Freeform 122"/>
          <p:cNvSpPr/>
          <p:nvPr>
            <p:custDataLst>
              <p:tags r:id="rId119"/>
            </p:custDataLst>
          </p:nvPr>
        </p:nvSpPr>
        <p:spPr bwMode="auto">
          <a:xfrm>
            <a:off x="3425825" y="4185285"/>
            <a:ext cx="66675" cy="40005"/>
          </a:xfrm>
          <a:custGeom>
            <a:avLst/>
            <a:gdLst/>
            <a:ahLst/>
            <a:cxnLst>
              <a:cxn ang="0">
                <a:pos x="4" y="7"/>
              </a:cxn>
              <a:cxn ang="0">
                <a:pos x="23" y="7"/>
              </a:cxn>
              <a:cxn ang="0">
                <a:pos x="4" y="7"/>
              </a:cxn>
            </a:cxnLst>
            <a:rect l="0" t="0" r="r" b="b"/>
            <a:pathLst>
              <a:path w="25" h="14">
                <a:moveTo>
                  <a:pt x="4" y="7"/>
                </a:moveTo>
                <a:cubicBezTo>
                  <a:pt x="9" y="14"/>
                  <a:pt x="22" y="9"/>
                  <a:pt x="23" y="7"/>
                </a:cubicBezTo>
                <a:cubicBezTo>
                  <a:pt x="25" y="2"/>
                  <a:pt x="0" y="0"/>
                  <a:pt x="4" y="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1" name="Freeform 123"/>
          <p:cNvSpPr>
            <a:spLocks noEditPoints="1"/>
          </p:cNvSpPr>
          <p:nvPr>
            <p:custDataLst>
              <p:tags r:id="rId120"/>
            </p:custDataLst>
          </p:nvPr>
        </p:nvSpPr>
        <p:spPr bwMode="auto">
          <a:xfrm>
            <a:off x="3265805" y="1156970"/>
            <a:ext cx="1853565" cy="1450340"/>
          </a:xfrm>
          <a:custGeom>
            <a:avLst/>
            <a:gdLst/>
            <a:ahLst/>
            <a:cxnLst>
              <a:cxn ang="0">
                <a:pos x="606" y="59"/>
              </a:cxn>
              <a:cxn ang="0">
                <a:pos x="555" y="83"/>
              </a:cxn>
              <a:cxn ang="0">
                <a:pos x="552" y="52"/>
              </a:cxn>
              <a:cxn ang="0">
                <a:pos x="494" y="47"/>
              </a:cxn>
              <a:cxn ang="0">
                <a:pos x="551" y="38"/>
              </a:cxn>
              <a:cxn ang="0">
                <a:pos x="546" y="17"/>
              </a:cxn>
              <a:cxn ang="0">
                <a:pos x="467" y="1"/>
              </a:cxn>
              <a:cxn ang="0">
                <a:pos x="393" y="10"/>
              </a:cxn>
              <a:cxn ang="0">
                <a:pos x="337" y="11"/>
              </a:cxn>
              <a:cxn ang="0">
                <a:pos x="291" y="31"/>
              </a:cxn>
              <a:cxn ang="0">
                <a:pos x="280" y="37"/>
              </a:cxn>
              <a:cxn ang="0">
                <a:pos x="247" y="47"/>
              </a:cxn>
              <a:cxn ang="0">
                <a:pos x="216" y="58"/>
              </a:cxn>
              <a:cxn ang="0">
                <a:pos x="162" y="47"/>
              </a:cxn>
              <a:cxn ang="0">
                <a:pos x="133" y="70"/>
              </a:cxn>
              <a:cxn ang="0">
                <a:pos x="88" y="99"/>
              </a:cxn>
              <a:cxn ang="0">
                <a:pos x="0" y="142"/>
              </a:cxn>
              <a:cxn ang="0">
                <a:pos x="56" y="158"/>
              </a:cxn>
              <a:cxn ang="0">
                <a:pos x="16" y="172"/>
              </a:cxn>
              <a:cxn ang="0">
                <a:pos x="50" y="194"/>
              </a:cxn>
              <a:cxn ang="0">
                <a:pos x="95" y="192"/>
              </a:cxn>
              <a:cxn ang="0">
                <a:pos x="163" y="211"/>
              </a:cxn>
              <a:cxn ang="0">
                <a:pos x="197" y="256"/>
              </a:cxn>
              <a:cxn ang="0">
                <a:pos x="202" y="297"/>
              </a:cxn>
              <a:cxn ang="0">
                <a:pos x="245" y="312"/>
              </a:cxn>
              <a:cxn ang="0">
                <a:pos x="240" y="328"/>
              </a:cxn>
              <a:cxn ang="0">
                <a:pos x="234" y="356"/>
              </a:cxn>
              <a:cxn ang="0">
                <a:pos x="226" y="390"/>
              </a:cxn>
              <a:cxn ang="0">
                <a:pos x="235" y="436"/>
              </a:cxn>
              <a:cxn ang="0">
                <a:pos x="256" y="463"/>
              </a:cxn>
              <a:cxn ang="0">
                <a:pos x="287" y="498"/>
              </a:cxn>
              <a:cxn ang="0">
                <a:pos x="331" y="515"/>
              </a:cxn>
              <a:cxn ang="0">
                <a:pos x="344" y="471"/>
              </a:cxn>
              <a:cxn ang="0">
                <a:pos x="363" y="449"/>
              </a:cxn>
              <a:cxn ang="0">
                <a:pos x="365" y="427"/>
              </a:cxn>
              <a:cxn ang="0">
                <a:pos x="384" y="413"/>
              </a:cxn>
              <a:cxn ang="0">
                <a:pos x="401" y="409"/>
              </a:cxn>
              <a:cxn ang="0">
                <a:pos x="461" y="369"/>
              </a:cxn>
              <a:cxn ang="0">
                <a:pos x="500" y="359"/>
              </a:cxn>
              <a:cxn ang="0">
                <a:pos x="576" y="325"/>
              </a:cxn>
              <a:cxn ang="0">
                <a:pos x="535" y="316"/>
              </a:cxn>
              <a:cxn ang="0">
                <a:pos x="577" y="319"/>
              </a:cxn>
              <a:cxn ang="0">
                <a:pos x="569" y="280"/>
              </a:cxn>
              <a:cxn ang="0">
                <a:pos x="547" y="261"/>
              </a:cxn>
              <a:cxn ang="0">
                <a:pos x="596" y="254"/>
              </a:cxn>
              <a:cxn ang="0">
                <a:pos x="609" y="230"/>
              </a:cxn>
              <a:cxn ang="0">
                <a:pos x="603" y="193"/>
              </a:cxn>
              <a:cxn ang="0">
                <a:pos x="590" y="178"/>
              </a:cxn>
              <a:cxn ang="0">
                <a:pos x="595" y="162"/>
              </a:cxn>
              <a:cxn ang="0">
                <a:pos x="578" y="154"/>
              </a:cxn>
              <a:cxn ang="0">
                <a:pos x="624" y="106"/>
              </a:cxn>
              <a:cxn ang="0">
                <a:pos x="613" y="94"/>
              </a:cxn>
              <a:cxn ang="0">
                <a:pos x="626" y="81"/>
              </a:cxn>
              <a:cxn ang="0">
                <a:pos x="691" y="58"/>
              </a:cxn>
              <a:cxn ang="0">
                <a:pos x="228" y="329"/>
              </a:cxn>
              <a:cxn ang="0">
                <a:pos x="216" y="342"/>
              </a:cxn>
            </a:cxnLst>
            <a:rect l="0" t="0" r="r" b="b"/>
            <a:pathLst>
              <a:path w="691" h="516">
                <a:moveTo>
                  <a:pt x="652" y="47"/>
                </a:moveTo>
                <a:cubicBezTo>
                  <a:pt x="640" y="47"/>
                  <a:pt x="630" y="49"/>
                  <a:pt x="629" y="58"/>
                </a:cubicBezTo>
                <a:cubicBezTo>
                  <a:pt x="628" y="67"/>
                  <a:pt x="613" y="56"/>
                  <a:pt x="606" y="59"/>
                </a:cubicBezTo>
                <a:cubicBezTo>
                  <a:pt x="599" y="62"/>
                  <a:pt x="603" y="52"/>
                  <a:pt x="596" y="56"/>
                </a:cubicBezTo>
                <a:cubicBezTo>
                  <a:pt x="589" y="59"/>
                  <a:pt x="582" y="67"/>
                  <a:pt x="574" y="70"/>
                </a:cubicBezTo>
                <a:cubicBezTo>
                  <a:pt x="566" y="74"/>
                  <a:pt x="560" y="82"/>
                  <a:pt x="555" y="83"/>
                </a:cubicBezTo>
                <a:cubicBezTo>
                  <a:pt x="550" y="83"/>
                  <a:pt x="566" y="67"/>
                  <a:pt x="574" y="59"/>
                </a:cubicBezTo>
                <a:cubicBezTo>
                  <a:pt x="582" y="51"/>
                  <a:pt x="577" y="42"/>
                  <a:pt x="567" y="43"/>
                </a:cubicBezTo>
                <a:cubicBezTo>
                  <a:pt x="556" y="44"/>
                  <a:pt x="558" y="51"/>
                  <a:pt x="552" y="52"/>
                </a:cubicBezTo>
                <a:cubicBezTo>
                  <a:pt x="546" y="53"/>
                  <a:pt x="518" y="68"/>
                  <a:pt x="516" y="63"/>
                </a:cubicBezTo>
                <a:cubicBezTo>
                  <a:pt x="515" y="59"/>
                  <a:pt x="540" y="52"/>
                  <a:pt x="540" y="49"/>
                </a:cubicBezTo>
                <a:cubicBezTo>
                  <a:pt x="539" y="46"/>
                  <a:pt x="508" y="45"/>
                  <a:pt x="494" y="47"/>
                </a:cubicBezTo>
                <a:cubicBezTo>
                  <a:pt x="480" y="49"/>
                  <a:pt x="455" y="57"/>
                  <a:pt x="455" y="53"/>
                </a:cubicBezTo>
                <a:cubicBezTo>
                  <a:pt x="455" y="49"/>
                  <a:pt x="484" y="44"/>
                  <a:pt x="498" y="42"/>
                </a:cubicBezTo>
                <a:cubicBezTo>
                  <a:pt x="513" y="40"/>
                  <a:pt x="540" y="43"/>
                  <a:pt x="551" y="38"/>
                </a:cubicBezTo>
                <a:cubicBezTo>
                  <a:pt x="563" y="34"/>
                  <a:pt x="580" y="33"/>
                  <a:pt x="583" y="30"/>
                </a:cubicBezTo>
                <a:cubicBezTo>
                  <a:pt x="586" y="26"/>
                  <a:pt x="570" y="21"/>
                  <a:pt x="562" y="21"/>
                </a:cubicBezTo>
                <a:cubicBezTo>
                  <a:pt x="554" y="22"/>
                  <a:pt x="546" y="21"/>
                  <a:pt x="546" y="17"/>
                </a:cubicBezTo>
                <a:cubicBezTo>
                  <a:pt x="547" y="13"/>
                  <a:pt x="534" y="12"/>
                  <a:pt x="533" y="9"/>
                </a:cubicBezTo>
                <a:cubicBezTo>
                  <a:pt x="531" y="6"/>
                  <a:pt x="506" y="8"/>
                  <a:pt x="501" y="5"/>
                </a:cubicBezTo>
                <a:cubicBezTo>
                  <a:pt x="496" y="1"/>
                  <a:pt x="480" y="0"/>
                  <a:pt x="467" y="1"/>
                </a:cubicBezTo>
                <a:cubicBezTo>
                  <a:pt x="453" y="2"/>
                  <a:pt x="426" y="1"/>
                  <a:pt x="420" y="2"/>
                </a:cubicBezTo>
                <a:cubicBezTo>
                  <a:pt x="413" y="3"/>
                  <a:pt x="409" y="5"/>
                  <a:pt x="404" y="5"/>
                </a:cubicBezTo>
                <a:cubicBezTo>
                  <a:pt x="398" y="4"/>
                  <a:pt x="389" y="6"/>
                  <a:pt x="393" y="10"/>
                </a:cubicBezTo>
                <a:cubicBezTo>
                  <a:pt x="399" y="16"/>
                  <a:pt x="384" y="19"/>
                  <a:pt x="385" y="14"/>
                </a:cubicBezTo>
                <a:cubicBezTo>
                  <a:pt x="386" y="9"/>
                  <a:pt x="372" y="7"/>
                  <a:pt x="367" y="11"/>
                </a:cubicBezTo>
                <a:cubicBezTo>
                  <a:pt x="362" y="15"/>
                  <a:pt x="340" y="6"/>
                  <a:pt x="337" y="11"/>
                </a:cubicBezTo>
                <a:cubicBezTo>
                  <a:pt x="333" y="15"/>
                  <a:pt x="307" y="14"/>
                  <a:pt x="299" y="15"/>
                </a:cubicBezTo>
                <a:cubicBezTo>
                  <a:pt x="292" y="16"/>
                  <a:pt x="311" y="22"/>
                  <a:pt x="311" y="25"/>
                </a:cubicBezTo>
                <a:cubicBezTo>
                  <a:pt x="310" y="29"/>
                  <a:pt x="286" y="25"/>
                  <a:pt x="291" y="31"/>
                </a:cubicBezTo>
                <a:cubicBezTo>
                  <a:pt x="296" y="37"/>
                  <a:pt x="312" y="42"/>
                  <a:pt x="319" y="49"/>
                </a:cubicBezTo>
                <a:cubicBezTo>
                  <a:pt x="327" y="57"/>
                  <a:pt x="313" y="52"/>
                  <a:pt x="305" y="47"/>
                </a:cubicBezTo>
                <a:cubicBezTo>
                  <a:pt x="296" y="41"/>
                  <a:pt x="285" y="43"/>
                  <a:pt x="280" y="37"/>
                </a:cubicBezTo>
                <a:cubicBezTo>
                  <a:pt x="274" y="32"/>
                  <a:pt x="254" y="27"/>
                  <a:pt x="249" y="31"/>
                </a:cubicBezTo>
                <a:cubicBezTo>
                  <a:pt x="243" y="34"/>
                  <a:pt x="263" y="42"/>
                  <a:pt x="263" y="46"/>
                </a:cubicBezTo>
                <a:cubicBezTo>
                  <a:pt x="263" y="51"/>
                  <a:pt x="250" y="45"/>
                  <a:pt x="247" y="47"/>
                </a:cubicBezTo>
                <a:cubicBezTo>
                  <a:pt x="245" y="49"/>
                  <a:pt x="233" y="36"/>
                  <a:pt x="227" y="36"/>
                </a:cubicBezTo>
                <a:cubicBezTo>
                  <a:pt x="220" y="36"/>
                  <a:pt x="226" y="42"/>
                  <a:pt x="226" y="50"/>
                </a:cubicBezTo>
                <a:cubicBezTo>
                  <a:pt x="226" y="58"/>
                  <a:pt x="213" y="63"/>
                  <a:pt x="216" y="58"/>
                </a:cubicBezTo>
                <a:cubicBezTo>
                  <a:pt x="220" y="52"/>
                  <a:pt x="217" y="37"/>
                  <a:pt x="210" y="35"/>
                </a:cubicBezTo>
                <a:cubicBezTo>
                  <a:pt x="203" y="32"/>
                  <a:pt x="185" y="40"/>
                  <a:pt x="176" y="40"/>
                </a:cubicBezTo>
                <a:cubicBezTo>
                  <a:pt x="167" y="40"/>
                  <a:pt x="154" y="43"/>
                  <a:pt x="162" y="47"/>
                </a:cubicBezTo>
                <a:cubicBezTo>
                  <a:pt x="170" y="52"/>
                  <a:pt x="162" y="55"/>
                  <a:pt x="155" y="50"/>
                </a:cubicBezTo>
                <a:cubicBezTo>
                  <a:pt x="148" y="45"/>
                  <a:pt x="125" y="50"/>
                  <a:pt x="130" y="53"/>
                </a:cubicBezTo>
                <a:cubicBezTo>
                  <a:pt x="134" y="56"/>
                  <a:pt x="136" y="66"/>
                  <a:pt x="133" y="70"/>
                </a:cubicBezTo>
                <a:cubicBezTo>
                  <a:pt x="130" y="74"/>
                  <a:pt x="120" y="66"/>
                  <a:pt x="111" y="67"/>
                </a:cubicBezTo>
                <a:cubicBezTo>
                  <a:pt x="102" y="67"/>
                  <a:pt x="58" y="89"/>
                  <a:pt x="60" y="94"/>
                </a:cubicBezTo>
                <a:cubicBezTo>
                  <a:pt x="63" y="100"/>
                  <a:pt x="82" y="95"/>
                  <a:pt x="88" y="99"/>
                </a:cubicBezTo>
                <a:cubicBezTo>
                  <a:pt x="94" y="102"/>
                  <a:pt x="86" y="114"/>
                  <a:pt x="79" y="119"/>
                </a:cubicBezTo>
                <a:cubicBezTo>
                  <a:pt x="71" y="124"/>
                  <a:pt x="44" y="120"/>
                  <a:pt x="43" y="126"/>
                </a:cubicBezTo>
                <a:cubicBezTo>
                  <a:pt x="43" y="132"/>
                  <a:pt x="0" y="133"/>
                  <a:pt x="0" y="142"/>
                </a:cubicBezTo>
                <a:cubicBezTo>
                  <a:pt x="0" y="146"/>
                  <a:pt x="2" y="150"/>
                  <a:pt x="7" y="151"/>
                </a:cubicBezTo>
                <a:cubicBezTo>
                  <a:pt x="13" y="152"/>
                  <a:pt x="20" y="150"/>
                  <a:pt x="26" y="156"/>
                </a:cubicBezTo>
                <a:cubicBezTo>
                  <a:pt x="31" y="162"/>
                  <a:pt x="46" y="162"/>
                  <a:pt x="56" y="158"/>
                </a:cubicBezTo>
                <a:cubicBezTo>
                  <a:pt x="67" y="154"/>
                  <a:pt x="74" y="159"/>
                  <a:pt x="74" y="165"/>
                </a:cubicBezTo>
                <a:cubicBezTo>
                  <a:pt x="74" y="171"/>
                  <a:pt x="51" y="163"/>
                  <a:pt x="44" y="167"/>
                </a:cubicBezTo>
                <a:cubicBezTo>
                  <a:pt x="37" y="171"/>
                  <a:pt x="15" y="168"/>
                  <a:pt x="16" y="172"/>
                </a:cubicBezTo>
                <a:cubicBezTo>
                  <a:pt x="17" y="177"/>
                  <a:pt x="28" y="176"/>
                  <a:pt x="36" y="178"/>
                </a:cubicBezTo>
                <a:cubicBezTo>
                  <a:pt x="45" y="179"/>
                  <a:pt x="37" y="183"/>
                  <a:pt x="37" y="187"/>
                </a:cubicBezTo>
                <a:cubicBezTo>
                  <a:pt x="36" y="190"/>
                  <a:pt x="41" y="190"/>
                  <a:pt x="50" y="194"/>
                </a:cubicBezTo>
                <a:cubicBezTo>
                  <a:pt x="59" y="198"/>
                  <a:pt x="73" y="201"/>
                  <a:pt x="68" y="196"/>
                </a:cubicBezTo>
                <a:cubicBezTo>
                  <a:pt x="64" y="191"/>
                  <a:pt x="77" y="192"/>
                  <a:pt x="80" y="195"/>
                </a:cubicBezTo>
                <a:cubicBezTo>
                  <a:pt x="82" y="198"/>
                  <a:pt x="88" y="190"/>
                  <a:pt x="95" y="192"/>
                </a:cubicBezTo>
                <a:cubicBezTo>
                  <a:pt x="101" y="194"/>
                  <a:pt x="103" y="186"/>
                  <a:pt x="108" y="189"/>
                </a:cubicBezTo>
                <a:cubicBezTo>
                  <a:pt x="113" y="193"/>
                  <a:pt x="137" y="195"/>
                  <a:pt x="145" y="199"/>
                </a:cubicBezTo>
                <a:cubicBezTo>
                  <a:pt x="153" y="203"/>
                  <a:pt x="164" y="204"/>
                  <a:pt x="163" y="211"/>
                </a:cubicBezTo>
                <a:cubicBezTo>
                  <a:pt x="162" y="217"/>
                  <a:pt x="169" y="222"/>
                  <a:pt x="178" y="226"/>
                </a:cubicBezTo>
                <a:cubicBezTo>
                  <a:pt x="187" y="230"/>
                  <a:pt x="189" y="238"/>
                  <a:pt x="189" y="244"/>
                </a:cubicBezTo>
                <a:cubicBezTo>
                  <a:pt x="188" y="250"/>
                  <a:pt x="198" y="254"/>
                  <a:pt x="197" y="256"/>
                </a:cubicBezTo>
                <a:cubicBezTo>
                  <a:pt x="195" y="259"/>
                  <a:pt x="196" y="263"/>
                  <a:pt x="202" y="268"/>
                </a:cubicBezTo>
                <a:cubicBezTo>
                  <a:pt x="208" y="273"/>
                  <a:pt x="193" y="277"/>
                  <a:pt x="197" y="282"/>
                </a:cubicBezTo>
                <a:cubicBezTo>
                  <a:pt x="200" y="287"/>
                  <a:pt x="191" y="296"/>
                  <a:pt x="202" y="297"/>
                </a:cubicBezTo>
                <a:cubicBezTo>
                  <a:pt x="213" y="299"/>
                  <a:pt x="211" y="290"/>
                  <a:pt x="219" y="290"/>
                </a:cubicBezTo>
                <a:cubicBezTo>
                  <a:pt x="227" y="290"/>
                  <a:pt x="219" y="297"/>
                  <a:pt x="223" y="301"/>
                </a:cubicBezTo>
                <a:cubicBezTo>
                  <a:pt x="227" y="306"/>
                  <a:pt x="236" y="305"/>
                  <a:pt x="245" y="312"/>
                </a:cubicBezTo>
                <a:cubicBezTo>
                  <a:pt x="253" y="319"/>
                  <a:pt x="248" y="322"/>
                  <a:pt x="240" y="316"/>
                </a:cubicBezTo>
                <a:cubicBezTo>
                  <a:pt x="232" y="311"/>
                  <a:pt x="210" y="312"/>
                  <a:pt x="210" y="314"/>
                </a:cubicBezTo>
                <a:cubicBezTo>
                  <a:pt x="210" y="316"/>
                  <a:pt x="235" y="330"/>
                  <a:pt x="240" y="328"/>
                </a:cubicBezTo>
                <a:cubicBezTo>
                  <a:pt x="246" y="326"/>
                  <a:pt x="254" y="336"/>
                  <a:pt x="250" y="340"/>
                </a:cubicBezTo>
                <a:cubicBezTo>
                  <a:pt x="247" y="343"/>
                  <a:pt x="249" y="351"/>
                  <a:pt x="248" y="355"/>
                </a:cubicBezTo>
                <a:cubicBezTo>
                  <a:pt x="247" y="359"/>
                  <a:pt x="239" y="355"/>
                  <a:pt x="234" y="356"/>
                </a:cubicBezTo>
                <a:cubicBezTo>
                  <a:pt x="228" y="357"/>
                  <a:pt x="225" y="358"/>
                  <a:pt x="225" y="364"/>
                </a:cubicBezTo>
                <a:cubicBezTo>
                  <a:pt x="225" y="370"/>
                  <a:pt x="216" y="374"/>
                  <a:pt x="215" y="381"/>
                </a:cubicBezTo>
                <a:cubicBezTo>
                  <a:pt x="214" y="388"/>
                  <a:pt x="222" y="387"/>
                  <a:pt x="226" y="390"/>
                </a:cubicBezTo>
                <a:cubicBezTo>
                  <a:pt x="231" y="393"/>
                  <a:pt x="218" y="395"/>
                  <a:pt x="218" y="400"/>
                </a:cubicBezTo>
                <a:cubicBezTo>
                  <a:pt x="217" y="405"/>
                  <a:pt x="229" y="414"/>
                  <a:pt x="233" y="417"/>
                </a:cubicBezTo>
                <a:cubicBezTo>
                  <a:pt x="238" y="419"/>
                  <a:pt x="234" y="430"/>
                  <a:pt x="235" y="436"/>
                </a:cubicBezTo>
                <a:cubicBezTo>
                  <a:pt x="237" y="442"/>
                  <a:pt x="243" y="435"/>
                  <a:pt x="242" y="442"/>
                </a:cubicBezTo>
                <a:cubicBezTo>
                  <a:pt x="241" y="449"/>
                  <a:pt x="247" y="449"/>
                  <a:pt x="248" y="453"/>
                </a:cubicBezTo>
                <a:cubicBezTo>
                  <a:pt x="248" y="458"/>
                  <a:pt x="258" y="457"/>
                  <a:pt x="256" y="463"/>
                </a:cubicBezTo>
                <a:cubicBezTo>
                  <a:pt x="254" y="469"/>
                  <a:pt x="259" y="473"/>
                  <a:pt x="262" y="477"/>
                </a:cubicBezTo>
                <a:cubicBezTo>
                  <a:pt x="264" y="480"/>
                  <a:pt x="273" y="486"/>
                  <a:pt x="274" y="490"/>
                </a:cubicBezTo>
                <a:cubicBezTo>
                  <a:pt x="276" y="494"/>
                  <a:pt x="281" y="500"/>
                  <a:pt x="287" y="498"/>
                </a:cubicBezTo>
                <a:cubicBezTo>
                  <a:pt x="293" y="497"/>
                  <a:pt x="293" y="502"/>
                  <a:pt x="298" y="502"/>
                </a:cubicBezTo>
                <a:cubicBezTo>
                  <a:pt x="303" y="501"/>
                  <a:pt x="310" y="504"/>
                  <a:pt x="311" y="507"/>
                </a:cubicBezTo>
                <a:cubicBezTo>
                  <a:pt x="313" y="511"/>
                  <a:pt x="327" y="514"/>
                  <a:pt x="331" y="515"/>
                </a:cubicBezTo>
                <a:cubicBezTo>
                  <a:pt x="335" y="516"/>
                  <a:pt x="336" y="508"/>
                  <a:pt x="339" y="506"/>
                </a:cubicBezTo>
                <a:cubicBezTo>
                  <a:pt x="343" y="504"/>
                  <a:pt x="342" y="490"/>
                  <a:pt x="345" y="489"/>
                </a:cubicBezTo>
                <a:cubicBezTo>
                  <a:pt x="348" y="488"/>
                  <a:pt x="347" y="472"/>
                  <a:pt x="344" y="471"/>
                </a:cubicBezTo>
                <a:cubicBezTo>
                  <a:pt x="341" y="470"/>
                  <a:pt x="342" y="464"/>
                  <a:pt x="350" y="465"/>
                </a:cubicBezTo>
                <a:cubicBezTo>
                  <a:pt x="357" y="466"/>
                  <a:pt x="355" y="459"/>
                  <a:pt x="358" y="458"/>
                </a:cubicBezTo>
                <a:cubicBezTo>
                  <a:pt x="362" y="457"/>
                  <a:pt x="360" y="450"/>
                  <a:pt x="363" y="449"/>
                </a:cubicBezTo>
                <a:cubicBezTo>
                  <a:pt x="366" y="448"/>
                  <a:pt x="365" y="444"/>
                  <a:pt x="363" y="441"/>
                </a:cubicBezTo>
                <a:cubicBezTo>
                  <a:pt x="361" y="438"/>
                  <a:pt x="364" y="436"/>
                  <a:pt x="368" y="436"/>
                </a:cubicBezTo>
                <a:cubicBezTo>
                  <a:pt x="372" y="435"/>
                  <a:pt x="371" y="429"/>
                  <a:pt x="365" y="427"/>
                </a:cubicBezTo>
                <a:cubicBezTo>
                  <a:pt x="360" y="425"/>
                  <a:pt x="362" y="419"/>
                  <a:pt x="367" y="423"/>
                </a:cubicBezTo>
                <a:cubicBezTo>
                  <a:pt x="372" y="427"/>
                  <a:pt x="376" y="424"/>
                  <a:pt x="373" y="420"/>
                </a:cubicBezTo>
                <a:cubicBezTo>
                  <a:pt x="370" y="416"/>
                  <a:pt x="377" y="414"/>
                  <a:pt x="384" y="413"/>
                </a:cubicBezTo>
                <a:cubicBezTo>
                  <a:pt x="391" y="413"/>
                  <a:pt x="395" y="409"/>
                  <a:pt x="393" y="404"/>
                </a:cubicBezTo>
                <a:cubicBezTo>
                  <a:pt x="392" y="398"/>
                  <a:pt x="401" y="399"/>
                  <a:pt x="399" y="403"/>
                </a:cubicBezTo>
                <a:cubicBezTo>
                  <a:pt x="397" y="408"/>
                  <a:pt x="398" y="413"/>
                  <a:pt x="401" y="409"/>
                </a:cubicBezTo>
                <a:cubicBezTo>
                  <a:pt x="405" y="406"/>
                  <a:pt x="411" y="408"/>
                  <a:pt x="422" y="405"/>
                </a:cubicBezTo>
                <a:cubicBezTo>
                  <a:pt x="434" y="402"/>
                  <a:pt x="445" y="392"/>
                  <a:pt x="447" y="383"/>
                </a:cubicBezTo>
                <a:cubicBezTo>
                  <a:pt x="450" y="374"/>
                  <a:pt x="463" y="375"/>
                  <a:pt x="461" y="369"/>
                </a:cubicBezTo>
                <a:cubicBezTo>
                  <a:pt x="460" y="363"/>
                  <a:pt x="464" y="361"/>
                  <a:pt x="472" y="365"/>
                </a:cubicBezTo>
                <a:cubicBezTo>
                  <a:pt x="480" y="369"/>
                  <a:pt x="474" y="362"/>
                  <a:pt x="483" y="362"/>
                </a:cubicBezTo>
                <a:cubicBezTo>
                  <a:pt x="492" y="362"/>
                  <a:pt x="491" y="359"/>
                  <a:pt x="500" y="359"/>
                </a:cubicBezTo>
                <a:cubicBezTo>
                  <a:pt x="509" y="358"/>
                  <a:pt x="532" y="354"/>
                  <a:pt x="540" y="348"/>
                </a:cubicBezTo>
                <a:cubicBezTo>
                  <a:pt x="548" y="341"/>
                  <a:pt x="565" y="335"/>
                  <a:pt x="572" y="331"/>
                </a:cubicBezTo>
                <a:cubicBezTo>
                  <a:pt x="579" y="327"/>
                  <a:pt x="581" y="323"/>
                  <a:pt x="576" y="325"/>
                </a:cubicBezTo>
                <a:cubicBezTo>
                  <a:pt x="572" y="328"/>
                  <a:pt x="563" y="328"/>
                  <a:pt x="556" y="326"/>
                </a:cubicBezTo>
                <a:cubicBezTo>
                  <a:pt x="550" y="325"/>
                  <a:pt x="539" y="319"/>
                  <a:pt x="531" y="323"/>
                </a:cubicBezTo>
                <a:cubicBezTo>
                  <a:pt x="524" y="328"/>
                  <a:pt x="528" y="317"/>
                  <a:pt x="535" y="316"/>
                </a:cubicBezTo>
                <a:cubicBezTo>
                  <a:pt x="541" y="315"/>
                  <a:pt x="538" y="312"/>
                  <a:pt x="537" y="305"/>
                </a:cubicBezTo>
                <a:cubicBezTo>
                  <a:pt x="535" y="299"/>
                  <a:pt x="547" y="303"/>
                  <a:pt x="553" y="311"/>
                </a:cubicBezTo>
                <a:cubicBezTo>
                  <a:pt x="558" y="318"/>
                  <a:pt x="568" y="322"/>
                  <a:pt x="577" y="319"/>
                </a:cubicBezTo>
                <a:cubicBezTo>
                  <a:pt x="586" y="316"/>
                  <a:pt x="578" y="309"/>
                  <a:pt x="581" y="304"/>
                </a:cubicBezTo>
                <a:cubicBezTo>
                  <a:pt x="585" y="299"/>
                  <a:pt x="554" y="283"/>
                  <a:pt x="552" y="278"/>
                </a:cubicBezTo>
                <a:cubicBezTo>
                  <a:pt x="550" y="273"/>
                  <a:pt x="560" y="276"/>
                  <a:pt x="569" y="280"/>
                </a:cubicBezTo>
                <a:cubicBezTo>
                  <a:pt x="577" y="284"/>
                  <a:pt x="579" y="273"/>
                  <a:pt x="579" y="268"/>
                </a:cubicBezTo>
                <a:cubicBezTo>
                  <a:pt x="579" y="264"/>
                  <a:pt x="561" y="263"/>
                  <a:pt x="552" y="268"/>
                </a:cubicBezTo>
                <a:cubicBezTo>
                  <a:pt x="544" y="273"/>
                  <a:pt x="536" y="262"/>
                  <a:pt x="547" y="261"/>
                </a:cubicBezTo>
                <a:cubicBezTo>
                  <a:pt x="559" y="259"/>
                  <a:pt x="548" y="255"/>
                  <a:pt x="552" y="251"/>
                </a:cubicBezTo>
                <a:cubicBezTo>
                  <a:pt x="555" y="248"/>
                  <a:pt x="569" y="261"/>
                  <a:pt x="577" y="259"/>
                </a:cubicBezTo>
                <a:cubicBezTo>
                  <a:pt x="584" y="256"/>
                  <a:pt x="589" y="259"/>
                  <a:pt x="596" y="254"/>
                </a:cubicBezTo>
                <a:cubicBezTo>
                  <a:pt x="602" y="249"/>
                  <a:pt x="584" y="244"/>
                  <a:pt x="581" y="240"/>
                </a:cubicBezTo>
                <a:cubicBezTo>
                  <a:pt x="577" y="236"/>
                  <a:pt x="599" y="237"/>
                  <a:pt x="606" y="238"/>
                </a:cubicBezTo>
                <a:cubicBezTo>
                  <a:pt x="612" y="238"/>
                  <a:pt x="614" y="228"/>
                  <a:pt x="609" y="230"/>
                </a:cubicBezTo>
                <a:cubicBezTo>
                  <a:pt x="603" y="232"/>
                  <a:pt x="584" y="223"/>
                  <a:pt x="588" y="217"/>
                </a:cubicBezTo>
                <a:cubicBezTo>
                  <a:pt x="592" y="211"/>
                  <a:pt x="600" y="218"/>
                  <a:pt x="608" y="214"/>
                </a:cubicBezTo>
                <a:cubicBezTo>
                  <a:pt x="616" y="210"/>
                  <a:pt x="609" y="193"/>
                  <a:pt x="603" y="193"/>
                </a:cubicBezTo>
                <a:cubicBezTo>
                  <a:pt x="597" y="193"/>
                  <a:pt x="583" y="191"/>
                  <a:pt x="583" y="188"/>
                </a:cubicBezTo>
                <a:cubicBezTo>
                  <a:pt x="583" y="185"/>
                  <a:pt x="571" y="183"/>
                  <a:pt x="574" y="180"/>
                </a:cubicBezTo>
                <a:cubicBezTo>
                  <a:pt x="578" y="177"/>
                  <a:pt x="582" y="183"/>
                  <a:pt x="590" y="178"/>
                </a:cubicBezTo>
                <a:cubicBezTo>
                  <a:pt x="597" y="172"/>
                  <a:pt x="613" y="179"/>
                  <a:pt x="620" y="178"/>
                </a:cubicBezTo>
                <a:cubicBezTo>
                  <a:pt x="627" y="176"/>
                  <a:pt x="617" y="163"/>
                  <a:pt x="613" y="166"/>
                </a:cubicBezTo>
                <a:cubicBezTo>
                  <a:pt x="609" y="168"/>
                  <a:pt x="596" y="169"/>
                  <a:pt x="595" y="162"/>
                </a:cubicBezTo>
                <a:cubicBezTo>
                  <a:pt x="594" y="155"/>
                  <a:pt x="608" y="162"/>
                  <a:pt x="610" y="158"/>
                </a:cubicBezTo>
                <a:cubicBezTo>
                  <a:pt x="612" y="155"/>
                  <a:pt x="591" y="146"/>
                  <a:pt x="587" y="153"/>
                </a:cubicBezTo>
                <a:cubicBezTo>
                  <a:pt x="584" y="160"/>
                  <a:pt x="572" y="158"/>
                  <a:pt x="578" y="154"/>
                </a:cubicBezTo>
                <a:cubicBezTo>
                  <a:pt x="585" y="150"/>
                  <a:pt x="586" y="139"/>
                  <a:pt x="585" y="133"/>
                </a:cubicBezTo>
                <a:cubicBezTo>
                  <a:pt x="585" y="127"/>
                  <a:pt x="608" y="127"/>
                  <a:pt x="605" y="118"/>
                </a:cubicBezTo>
                <a:cubicBezTo>
                  <a:pt x="603" y="108"/>
                  <a:pt x="616" y="106"/>
                  <a:pt x="624" y="106"/>
                </a:cubicBezTo>
                <a:cubicBezTo>
                  <a:pt x="632" y="106"/>
                  <a:pt x="624" y="96"/>
                  <a:pt x="616" y="97"/>
                </a:cubicBezTo>
                <a:cubicBezTo>
                  <a:pt x="609" y="98"/>
                  <a:pt x="601" y="107"/>
                  <a:pt x="598" y="103"/>
                </a:cubicBezTo>
                <a:cubicBezTo>
                  <a:pt x="594" y="100"/>
                  <a:pt x="606" y="94"/>
                  <a:pt x="613" y="94"/>
                </a:cubicBezTo>
                <a:cubicBezTo>
                  <a:pt x="620" y="94"/>
                  <a:pt x="636" y="93"/>
                  <a:pt x="641" y="90"/>
                </a:cubicBezTo>
                <a:cubicBezTo>
                  <a:pt x="647" y="87"/>
                  <a:pt x="631" y="84"/>
                  <a:pt x="621" y="85"/>
                </a:cubicBezTo>
                <a:cubicBezTo>
                  <a:pt x="610" y="86"/>
                  <a:pt x="610" y="82"/>
                  <a:pt x="626" y="81"/>
                </a:cubicBezTo>
                <a:cubicBezTo>
                  <a:pt x="642" y="81"/>
                  <a:pt x="639" y="78"/>
                  <a:pt x="651" y="76"/>
                </a:cubicBezTo>
                <a:cubicBezTo>
                  <a:pt x="662" y="75"/>
                  <a:pt x="658" y="70"/>
                  <a:pt x="665" y="70"/>
                </a:cubicBezTo>
                <a:cubicBezTo>
                  <a:pt x="672" y="70"/>
                  <a:pt x="691" y="62"/>
                  <a:pt x="691" y="58"/>
                </a:cubicBezTo>
                <a:cubicBezTo>
                  <a:pt x="691" y="55"/>
                  <a:pt x="664" y="47"/>
                  <a:pt x="652" y="47"/>
                </a:cubicBezTo>
                <a:close/>
                <a:moveTo>
                  <a:pt x="237" y="338"/>
                </a:moveTo>
                <a:cubicBezTo>
                  <a:pt x="237" y="332"/>
                  <a:pt x="231" y="336"/>
                  <a:pt x="228" y="329"/>
                </a:cubicBezTo>
                <a:cubicBezTo>
                  <a:pt x="224" y="323"/>
                  <a:pt x="207" y="320"/>
                  <a:pt x="206" y="325"/>
                </a:cubicBezTo>
                <a:cubicBezTo>
                  <a:pt x="205" y="327"/>
                  <a:pt x="200" y="330"/>
                  <a:pt x="204" y="335"/>
                </a:cubicBezTo>
                <a:cubicBezTo>
                  <a:pt x="208" y="340"/>
                  <a:pt x="211" y="338"/>
                  <a:pt x="216" y="342"/>
                </a:cubicBezTo>
                <a:cubicBezTo>
                  <a:pt x="221" y="347"/>
                  <a:pt x="236" y="343"/>
                  <a:pt x="237" y="338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2" name="Freeform 124"/>
          <p:cNvSpPr>
            <a:spLocks noEditPoints="1"/>
          </p:cNvSpPr>
          <p:nvPr>
            <p:custDataLst>
              <p:tags r:id="rId121"/>
            </p:custDataLst>
          </p:nvPr>
        </p:nvSpPr>
        <p:spPr bwMode="auto">
          <a:xfrm>
            <a:off x="1189990" y="1182370"/>
            <a:ext cx="2692400" cy="2174240"/>
          </a:xfrm>
          <a:custGeom>
            <a:avLst/>
            <a:gdLst/>
            <a:ahLst/>
            <a:cxnLst>
              <a:cxn ang="0">
                <a:pos x="205" y="683"/>
              </a:cxn>
              <a:cxn ang="0">
                <a:pos x="189" y="227"/>
              </a:cxn>
              <a:cxn ang="0">
                <a:pos x="387" y="251"/>
              </a:cxn>
              <a:cxn ang="0">
                <a:pos x="257" y="269"/>
              </a:cxn>
              <a:cxn ang="0">
                <a:pos x="386" y="334"/>
              </a:cxn>
              <a:cxn ang="0">
                <a:pos x="237" y="194"/>
              </a:cxn>
              <a:cxn ang="0">
                <a:pos x="208" y="185"/>
              </a:cxn>
              <a:cxn ang="0">
                <a:pos x="369" y="213"/>
              </a:cxn>
              <a:cxn ang="0">
                <a:pos x="297" y="144"/>
              </a:cxn>
              <a:cxn ang="0">
                <a:pos x="413" y="119"/>
              </a:cxn>
              <a:cxn ang="0">
                <a:pos x="416" y="161"/>
              </a:cxn>
              <a:cxn ang="0">
                <a:pos x="420" y="185"/>
              </a:cxn>
              <a:cxn ang="0">
                <a:pos x="543" y="147"/>
              </a:cxn>
              <a:cxn ang="0">
                <a:pos x="492" y="232"/>
              </a:cxn>
              <a:cxn ang="0">
                <a:pos x="687" y="220"/>
              </a:cxn>
              <a:cxn ang="0">
                <a:pos x="580" y="151"/>
              </a:cxn>
              <a:cxn ang="0">
                <a:pos x="598" y="83"/>
              </a:cxn>
              <a:cxn ang="0">
                <a:pos x="587" y="66"/>
              </a:cxn>
              <a:cxn ang="0">
                <a:pos x="634" y="120"/>
              </a:cxn>
              <a:cxn ang="0">
                <a:pos x="698" y="180"/>
              </a:cxn>
              <a:cxn ang="0">
                <a:pos x="795" y="87"/>
              </a:cxn>
              <a:cxn ang="0">
                <a:pos x="760" y="9"/>
              </a:cxn>
              <a:cxn ang="0">
                <a:pos x="569" y="46"/>
              </a:cxn>
              <a:cxn ang="0">
                <a:pos x="624" y="440"/>
              </a:cxn>
              <a:cxn ang="0">
                <a:pos x="827" y="340"/>
              </a:cxn>
              <a:cxn ang="0">
                <a:pos x="746" y="272"/>
              </a:cxn>
              <a:cxn ang="0">
                <a:pos x="624" y="250"/>
              </a:cxn>
              <a:cxn ang="0">
                <a:pos x="704" y="309"/>
              </a:cxn>
              <a:cxn ang="0">
                <a:pos x="736" y="409"/>
              </a:cxn>
              <a:cxn ang="0">
                <a:pos x="850" y="419"/>
              </a:cxn>
              <a:cxn ang="0">
                <a:pos x="682" y="241"/>
              </a:cxn>
              <a:cxn ang="0">
                <a:pos x="963" y="641"/>
              </a:cxn>
              <a:cxn ang="0">
                <a:pos x="110" y="629"/>
              </a:cxn>
              <a:cxn ang="0">
                <a:pos x="821" y="686"/>
              </a:cxn>
              <a:cxn ang="0">
                <a:pos x="963" y="609"/>
              </a:cxn>
              <a:cxn ang="0">
                <a:pos x="895" y="560"/>
              </a:cxn>
              <a:cxn ang="0">
                <a:pos x="844" y="528"/>
              </a:cxn>
              <a:cxn ang="0">
                <a:pos x="763" y="463"/>
              </a:cxn>
              <a:cxn ang="0">
                <a:pos x="727" y="543"/>
              </a:cxn>
              <a:cxn ang="0">
                <a:pos x="666" y="617"/>
              </a:cxn>
              <a:cxn ang="0">
                <a:pos x="538" y="525"/>
              </a:cxn>
              <a:cxn ang="0">
                <a:pos x="579" y="430"/>
              </a:cxn>
              <a:cxn ang="0">
                <a:pos x="649" y="387"/>
              </a:cxn>
              <a:cxn ang="0">
                <a:pos x="636" y="339"/>
              </a:cxn>
              <a:cxn ang="0">
                <a:pos x="580" y="343"/>
              </a:cxn>
              <a:cxn ang="0">
                <a:pos x="537" y="271"/>
              </a:cxn>
              <a:cxn ang="0">
                <a:pos x="518" y="292"/>
              </a:cxn>
              <a:cxn ang="0">
                <a:pos x="508" y="364"/>
              </a:cxn>
              <a:cxn ang="0">
                <a:pos x="492" y="348"/>
              </a:cxn>
              <a:cxn ang="0">
                <a:pos x="399" y="348"/>
              </a:cxn>
              <a:cxn ang="0">
                <a:pos x="268" y="339"/>
              </a:cxn>
              <a:cxn ang="0">
                <a:pos x="97" y="340"/>
              </a:cxn>
              <a:cxn ang="0">
                <a:pos x="47" y="341"/>
              </a:cxn>
              <a:cxn ang="0">
                <a:pos x="127" y="588"/>
              </a:cxn>
              <a:cxn ang="0">
                <a:pos x="182" y="658"/>
              </a:cxn>
              <a:cxn ang="0">
                <a:pos x="623" y="689"/>
              </a:cxn>
              <a:cxn ang="0">
                <a:pos x="701" y="766"/>
              </a:cxn>
              <a:cxn ang="0">
                <a:pos x="866" y="722"/>
              </a:cxn>
              <a:cxn ang="0">
                <a:pos x="243" y="407"/>
              </a:cxn>
              <a:cxn ang="0">
                <a:pos x="241" y="392"/>
              </a:cxn>
              <a:cxn ang="0">
                <a:pos x="503" y="656"/>
              </a:cxn>
            </a:cxnLst>
            <a:rect l="0" t="0" r="r" b="b"/>
            <a:pathLst>
              <a:path w="1005" h="774">
                <a:moveTo>
                  <a:pt x="198" y="678"/>
                </a:moveTo>
                <a:cubicBezTo>
                  <a:pt x="195" y="675"/>
                  <a:pt x="187" y="676"/>
                  <a:pt x="185" y="672"/>
                </a:cubicBezTo>
                <a:cubicBezTo>
                  <a:pt x="184" y="669"/>
                  <a:pt x="176" y="657"/>
                  <a:pt x="172" y="658"/>
                </a:cubicBezTo>
                <a:cubicBezTo>
                  <a:pt x="168" y="658"/>
                  <a:pt x="162" y="658"/>
                  <a:pt x="157" y="654"/>
                </a:cubicBezTo>
                <a:cubicBezTo>
                  <a:pt x="152" y="651"/>
                  <a:pt x="149" y="650"/>
                  <a:pt x="146" y="653"/>
                </a:cubicBezTo>
                <a:cubicBezTo>
                  <a:pt x="142" y="655"/>
                  <a:pt x="149" y="655"/>
                  <a:pt x="149" y="658"/>
                </a:cubicBezTo>
                <a:cubicBezTo>
                  <a:pt x="149" y="660"/>
                  <a:pt x="151" y="662"/>
                  <a:pt x="154" y="661"/>
                </a:cubicBezTo>
                <a:cubicBezTo>
                  <a:pt x="157" y="661"/>
                  <a:pt x="159" y="667"/>
                  <a:pt x="162" y="667"/>
                </a:cubicBezTo>
                <a:cubicBezTo>
                  <a:pt x="165" y="668"/>
                  <a:pt x="166" y="672"/>
                  <a:pt x="170" y="672"/>
                </a:cubicBezTo>
                <a:cubicBezTo>
                  <a:pt x="173" y="672"/>
                  <a:pt x="174" y="676"/>
                  <a:pt x="176" y="679"/>
                </a:cubicBezTo>
                <a:cubicBezTo>
                  <a:pt x="177" y="681"/>
                  <a:pt x="181" y="679"/>
                  <a:pt x="181" y="681"/>
                </a:cubicBezTo>
                <a:cubicBezTo>
                  <a:pt x="181" y="683"/>
                  <a:pt x="185" y="685"/>
                  <a:pt x="186" y="687"/>
                </a:cubicBezTo>
                <a:cubicBezTo>
                  <a:pt x="193" y="688"/>
                  <a:pt x="199" y="689"/>
                  <a:pt x="204" y="687"/>
                </a:cubicBezTo>
                <a:cubicBezTo>
                  <a:pt x="204" y="686"/>
                  <a:pt x="205" y="684"/>
                  <a:pt x="205" y="683"/>
                </a:cubicBezTo>
                <a:cubicBezTo>
                  <a:pt x="207" y="680"/>
                  <a:pt x="202" y="682"/>
                  <a:pt x="198" y="678"/>
                </a:cubicBezTo>
                <a:close/>
                <a:moveTo>
                  <a:pt x="190" y="281"/>
                </a:moveTo>
                <a:cubicBezTo>
                  <a:pt x="199" y="283"/>
                  <a:pt x="200" y="299"/>
                  <a:pt x="206" y="299"/>
                </a:cubicBezTo>
                <a:cubicBezTo>
                  <a:pt x="210" y="299"/>
                  <a:pt x="207" y="294"/>
                  <a:pt x="213" y="294"/>
                </a:cubicBezTo>
                <a:cubicBezTo>
                  <a:pt x="220" y="294"/>
                  <a:pt x="218" y="291"/>
                  <a:pt x="224" y="291"/>
                </a:cubicBezTo>
                <a:cubicBezTo>
                  <a:pt x="230" y="292"/>
                  <a:pt x="235" y="290"/>
                  <a:pt x="235" y="283"/>
                </a:cubicBezTo>
                <a:cubicBezTo>
                  <a:pt x="235" y="276"/>
                  <a:pt x="240" y="273"/>
                  <a:pt x="246" y="272"/>
                </a:cubicBezTo>
                <a:cubicBezTo>
                  <a:pt x="252" y="270"/>
                  <a:pt x="246" y="263"/>
                  <a:pt x="255" y="261"/>
                </a:cubicBezTo>
                <a:cubicBezTo>
                  <a:pt x="263" y="259"/>
                  <a:pt x="287" y="249"/>
                  <a:pt x="291" y="246"/>
                </a:cubicBezTo>
                <a:cubicBezTo>
                  <a:pt x="295" y="243"/>
                  <a:pt x="286" y="239"/>
                  <a:pt x="277" y="233"/>
                </a:cubicBezTo>
                <a:cubicBezTo>
                  <a:pt x="268" y="228"/>
                  <a:pt x="261" y="226"/>
                  <a:pt x="254" y="231"/>
                </a:cubicBezTo>
                <a:cubicBezTo>
                  <a:pt x="247" y="235"/>
                  <a:pt x="252" y="226"/>
                  <a:pt x="247" y="228"/>
                </a:cubicBezTo>
                <a:cubicBezTo>
                  <a:pt x="241" y="231"/>
                  <a:pt x="226" y="224"/>
                  <a:pt x="224" y="222"/>
                </a:cubicBezTo>
                <a:cubicBezTo>
                  <a:pt x="222" y="219"/>
                  <a:pt x="195" y="227"/>
                  <a:pt x="189" y="227"/>
                </a:cubicBezTo>
                <a:cubicBezTo>
                  <a:pt x="182" y="227"/>
                  <a:pt x="189" y="234"/>
                  <a:pt x="194" y="238"/>
                </a:cubicBezTo>
                <a:cubicBezTo>
                  <a:pt x="198" y="241"/>
                  <a:pt x="183" y="252"/>
                  <a:pt x="186" y="255"/>
                </a:cubicBezTo>
                <a:cubicBezTo>
                  <a:pt x="189" y="257"/>
                  <a:pt x="183" y="264"/>
                  <a:pt x="176" y="272"/>
                </a:cubicBezTo>
                <a:cubicBezTo>
                  <a:pt x="169" y="280"/>
                  <a:pt x="181" y="279"/>
                  <a:pt x="190" y="281"/>
                </a:cubicBezTo>
                <a:close/>
                <a:moveTo>
                  <a:pt x="440" y="322"/>
                </a:moveTo>
                <a:cubicBezTo>
                  <a:pt x="443" y="319"/>
                  <a:pt x="455" y="329"/>
                  <a:pt x="456" y="322"/>
                </a:cubicBezTo>
                <a:cubicBezTo>
                  <a:pt x="456" y="314"/>
                  <a:pt x="442" y="311"/>
                  <a:pt x="436" y="307"/>
                </a:cubicBezTo>
                <a:cubicBezTo>
                  <a:pt x="430" y="303"/>
                  <a:pt x="427" y="305"/>
                  <a:pt x="418" y="298"/>
                </a:cubicBezTo>
                <a:cubicBezTo>
                  <a:pt x="408" y="291"/>
                  <a:pt x="420" y="287"/>
                  <a:pt x="413" y="282"/>
                </a:cubicBezTo>
                <a:cubicBezTo>
                  <a:pt x="406" y="276"/>
                  <a:pt x="404" y="261"/>
                  <a:pt x="409" y="256"/>
                </a:cubicBezTo>
                <a:cubicBezTo>
                  <a:pt x="414" y="251"/>
                  <a:pt x="419" y="244"/>
                  <a:pt x="410" y="240"/>
                </a:cubicBezTo>
                <a:cubicBezTo>
                  <a:pt x="401" y="237"/>
                  <a:pt x="387" y="243"/>
                  <a:pt x="388" y="245"/>
                </a:cubicBezTo>
                <a:cubicBezTo>
                  <a:pt x="390" y="247"/>
                  <a:pt x="402" y="254"/>
                  <a:pt x="402" y="257"/>
                </a:cubicBezTo>
                <a:cubicBezTo>
                  <a:pt x="402" y="260"/>
                  <a:pt x="391" y="249"/>
                  <a:pt x="387" y="251"/>
                </a:cubicBezTo>
                <a:cubicBezTo>
                  <a:pt x="383" y="254"/>
                  <a:pt x="378" y="246"/>
                  <a:pt x="375" y="251"/>
                </a:cubicBezTo>
                <a:cubicBezTo>
                  <a:pt x="371" y="256"/>
                  <a:pt x="379" y="274"/>
                  <a:pt x="382" y="279"/>
                </a:cubicBezTo>
                <a:cubicBezTo>
                  <a:pt x="385" y="284"/>
                  <a:pt x="379" y="284"/>
                  <a:pt x="375" y="285"/>
                </a:cubicBezTo>
                <a:cubicBezTo>
                  <a:pt x="371" y="286"/>
                  <a:pt x="371" y="271"/>
                  <a:pt x="367" y="265"/>
                </a:cubicBezTo>
                <a:cubicBezTo>
                  <a:pt x="363" y="260"/>
                  <a:pt x="347" y="253"/>
                  <a:pt x="346" y="257"/>
                </a:cubicBezTo>
                <a:cubicBezTo>
                  <a:pt x="345" y="261"/>
                  <a:pt x="356" y="261"/>
                  <a:pt x="354" y="267"/>
                </a:cubicBezTo>
                <a:cubicBezTo>
                  <a:pt x="353" y="272"/>
                  <a:pt x="347" y="263"/>
                  <a:pt x="341" y="268"/>
                </a:cubicBezTo>
                <a:cubicBezTo>
                  <a:pt x="336" y="272"/>
                  <a:pt x="337" y="269"/>
                  <a:pt x="338" y="265"/>
                </a:cubicBezTo>
                <a:cubicBezTo>
                  <a:pt x="339" y="260"/>
                  <a:pt x="330" y="255"/>
                  <a:pt x="320" y="256"/>
                </a:cubicBezTo>
                <a:cubicBezTo>
                  <a:pt x="310" y="257"/>
                  <a:pt x="315" y="264"/>
                  <a:pt x="312" y="267"/>
                </a:cubicBezTo>
                <a:cubicBezTo>
                  <a:pt x="309" y="269"/>
                  <a:pt x="294" y="265"/>
                  <a:pt x="304" y="263"/>
                </a:cubicBezTo>
                <a:cubicBezTo>
                  <a:pt x="313" y="261"/>
                  <a:pt x="309" y="256"/>
                  <a:pt x="306" y="250"/>
                </a:cubicBezTo>
                <a:cubicBezTo>
                  <a:pt x="302" y="245"/>
                  <a:pt x="293" y="251"/>
                  <a:pt x="277" y="257"/>
                </a:cubicBezTo>
                <a:cubicBezTo>
                  <a:pt x="262" y="262"/>
                  <a:pt x="255" y="268"/>
                  <a:pt x="257" y="269"/>
                </a:cubicBezTo>
                <a:cubicBezTo>
                  <a:pt x="259" y="269"/>
                  <a:pt x="259" y="272"/>
                  <a:pt x="253" y="277"/>
                </a:cubicBezTo>
                <a:cubicBezTo>
                  <a:pt x="247" y="282"/>
                  <a:pt x="253" y="286"/>
                  <a:pt x="259" y="286"/>
                </a:cubicBezTo>
                <a:cubicBezTo>
                  <a:pt x="264" y="286"/>
                  <a:pt x="260" y="290"/>
                  <a:pt x="263" y="292"/>
                </a:cubicBezTo>
                <a:cubicBezTo>
                  <a:pt x="267" y="293"/>
                  <a:pt x="285" y="285"/>
                  <a:pt x="290" y="288"/>
                </a:cubicBezTo>
                <a:cubicBezTo>
                  <a:pt x="295" y="292"/>
                  <a:pt x="260" y="294"/>
                  <a:pt x="260" y="300"/>
                </a:cubicBezTo>
                <a:cubicBezTo>
                  <a:pt x="260" y="306"/>
                  <a:pt x="279" y="309"/>
                  <a:pt x="293" y="307"/>
                </a:cubicBezTo>
                <a:cubicBezTo>
                  <a:pt x="307" y="304"/>
                  <a:pt x="332" y="309"/>
                  <a:pt x="332" y="312"/>
                </a:cubicBezTo>
                <a:cubicBezTo>
                  <a:pt x="332" y="316"/>
                  <a:pt x="315" y="315"/>
                  <a:pt x="303" y="314"/>
                </a:cubicBezTo>
                <a:cubicBezTo>
                  <a:pt x="290" y="314"/>
                  <a:pt x="269" y="318"/>
                  <a:pt x="270" y="322"/>
                </a:cubicBezTo>
                <a:cubicBezTo>
                  <a:pt x="271" y="326"/>
                  <a:pt x="272" y="326"/>
                  <a:pt x="285" y="332"/>
                </a:cubicBezTo>
                <a:cubicBezTo>
                  <a:pt x="298" y="338"/>
                  <a:pt x="312" y="329"/>
                  <a:pt x="311" y="338"/>
                </a:cubicBezTo>
                <a:cubicBezTo>
                  <a:pt x="311" y="346"/>
                  <a:pt x="318" y="348"/>
                  <a:pt x="336" y="349"/>
                </a:cubicBezTo>
                <a:cubicBezTo>
                  <a:pt x="353" y="349"/>
                  <a:pt x="361" y="341"/>
                  <a:pt x="370" y="341"/>
                </a:cubicBezTo>
                <a:cubicBezTo>
                  <a:pt x="378" y="342"/>
                  <a:pt x="382" y="340"/>
                  <a:pt x="386" y="334"/>
                </a:cubicBezTo>
                <a:cubicBezTo>
                  <a:pt x="390" y="328"/>
                  <a:pt x="394" y="332"/>
                  <a:pt x="395" y="335"/>
                </a:cubicBezTo>
                <a:cubicBezTo>
                  <a:pt x="396" y="338"/>
                  <a:pt x="407" y="337"/>
                  <a:pt x="409" y="340"/>
                </a:cubicBezTo>
                <a:cubicBezTo>
                  <a:pt x="416" y="346"/>
                  <a:pt x="437" y="344"/>
                  <a:pt x="445" y="340"/>
                </a:cubicBezTo>
                <a:cubicBezTo>
                  <a:pt x="453" y="336"/>
                  <a:pt x="441" y="325"/>
                  <a:pt x="437" y="330"/>
                </a:cubicBezTo>
                <a:cubicBezTo>
                  <a:pt x="433" y="335"/>
                  <a:pt x="430" y="332"/>
                  <a:pt x="429" y="330"/>
                </a:cubicBezTo>
                <a:cubicBezTo>
                  <a:pt x="428" y="327"/>
                  <a:pt x="437" y="326"/>
                  <a:pt x="440" y="322"/>
                </a:cubicBezTo>
                <a:close/>
                <a:moveTo>
                  <a:pt x="250" y="199"/>
                </a:moveTo>
                <a:cubicBezTo>
                  <a:pt x="259" y="200"/>
                  <a:pt x="268" y="192"/>
                  <a:pt x="267" y="188"/>
                </a:cubicBezTo>
                <a:cubicBezTo>
                  <a:pt x="267" y="183"/>
                  <a:pt x="245" y="199"/>
                  <a:pt x="250" y="199"/>
                </a:cubicBezTo>
                <a:close/>
                <a:moveTo>
                  <a:pt x="208" y="185"/>
                </a:moveTo>
                <a:cubicBezTo>
                  <a:pt x="212" y="187"/>
                  <a:pt x="208" y="194"/>
                  <a:pt x="212" y="192"/>
                </a:cubicBezTo>
                <a:cubicBezTo>
                  <a:pt x="216" y="190"/>
                  <a:pt x="217" y="189"/>
                  <a:pt x="220" y="190"/>
                </a:cubicBezTo>
                <a:cubicBezTo>
                  <a:pt x="226" y="192"/>
                  <a:pt x="227" y="187"/>
                  <a:pt x="229" y="185"/>
                </a:cubicBezTo>
                <a:cubicBezTo>
                  <a:pt x="232" y="182"/>
                  <a:pt x="231" y="194"/>
                  <a:pt x="237" y="194"/>
                </a:cubicBezTo>
                <a:cubicBezTo>
                  <a:pt x="243" y="194"/>
                  <a:pt x="242" y="182"/>
                  <a:pt x="247" y="185"/>
                </a:cubicBezTo>
                <a:cubicBezTo>
                  <a:pt x="252" y="189"/>
                  <a:pt x="253" y="184"/>
                  <a:pt x="254" y="180"/>
                </a:cubicBezTo>
                <a:cubicBezTo>
                  <a:pt x="255" y="177"/>
                  <a:pt x="255" y="171"/>
                  <a:pt x="261" y="170"/>
                </a:cubicBezTo>
                <a:cubicBezTo>
                  <a:pt x="266" y="169"/>
                  <a:pt x="262" y="175"/>
                  <a:pt x="264" y="180"/>
                </a:cubicBezTo>
                <a:cubicBezTo>
                  <a:pt x="268" y="186"/>
                  <a:pt x="274" y="180"/>
                  <a:pt x="275" y="177"/>
                </a:cubicBezTo>
                <a:cubicBezTo>
                  <a:pt x="275" y="174"/>
                  <a:pt x="284" y="176"/>
                  <a:pt x="284" y="173"/>
                </a:cubicBezTo>
                <a:cubicBezTo>
                  <a:pt x="283" y="169"/>
                  <a:pt x="286" y="168"/>
                  <a:pt x="284" y="164"/>
                </a:cubicBezTo>
                <a:cubicBezTo>
                  <a:pt x="281" y="160"/>
                  <a:pt x="288" y="161"/>
                  <a:pt x="291" y="158"/>
                </a:cubicBezTo>
                <a:cubicBezTo>
                  <a:pt x="294" y="155"/>
                  <a:pt x="287" y="158"/>
                  <a:pt x="282" y="153"/>
                </a:cubicBezTo>
                <a:cubicBezTo>
                  <a:pt x="277" y="149"/>
                  <a:pt x="275" y="155"/>
                  <a:pt x="275" y="158"/>
                </a:cubicBezTo>
                <a:cubicBezTo>
                  <a:pt x="275" y="161"/>
                  <a:pt x="265" y="158"/>
                  <a:pt x="260" y="156"/>
                </a:cubicBezTo>
                <a:cubicBezTo>
                  <a:pt x="254" y="154"/>
                  <a:pt x="247" y="163"/>
                  <a:pt x="239" y="167"/>
                </a:cubicBezTo>
                <a:cubicBezTo>
                  <a:pt x="231" y="171"/>
                  <a:pt x="231" y="178"/>
                  <a:pt x="223" y="177"/>
                </a:cubicBezTo>
                <a:cubicBezTo>
                  <a:pt x="216" y="177"/>
                  <a:pt x="205" y="184"/>
                  <a:pt x="208" y="185"/>
                </a:cubicBezTo>
                <a:close/>
                <a:moveTo>
                  <a:pt x="286" y="183"/>
                </a:moveTo>
                <a:cubicBezTo>
                  <a:pt x="279" y="183"/>
                  <a:pt x="280" y="190"/>
                  <a:pt x="288" y="190"/>
                </a:cubicBezTo>
                <a:cubicBezTo>
                  <a:pt x="296" y="190"/>
                  <a:pt x="298" y="193"/>
                  <a:pt x="287" y="192"/>
                </a:cubicBezTo>
                <a:cubicBezTo>
                  <a:pt x="275" y="192"/>
                  <a:pt x="270" y="202"/>
                  <a:pt x="278" y="200"/>
                </a:cubicBezTo>
                <a:cubicBezTo>
                  <a:pt x="286" y="198"/>
                  <a:pt x="296" y="198"/>
                  <a:pt x="290" y="200"/>
                </a:cubicBezTo>
                <a:cubicBezTo>
                  <a:pt x="284" y="202"/>
                  <a:pt x="268" y="203"/>
                  <a:pt x="270" y="206"/>
                </a:cubicBezTo>
                <a:cubicBezTo>
                  <a:pt x="271" y="208"/>
                  <a:pt x="278" y="208"/>
                  <a:pt x="284" y="210"/>
                </a:cubicBezTo>
                <a:cubicBezTo>
                  <a:pt x="291" y="213"/>
                  <a:pt x="295" y="214"/>
                  <a:pt x="300" y="209"/>
                </a:cubicBezTo>
                <a:cubicBezTo>
                  <a:pt x="305" y="203"/>
                  <a:pt x="311" y="198"/>
                  <a:pt x="309" y="205"/>
                </a:cubicBezTo>
                <a:cubicBezTo>
                  <a:pt x="306" y="213"/>
                  <a:pt x="317" y="207"/>
                  <a:pt x="330" y="207"/>
                </a:cubicBezTo>
                <a:cubicBezTo>
                  <a:pt x="344" y="206"/>
                  <a:pt x="328" y="215"/>
                  <a:pt x="314" y="216"/>
                </a:cubicBezTo>
                <a:cubicBezTo>
                  <a:pt x="300" y="217"/>
                  <a:pt x="302" y="224"/>
                  <a:pt x="313" y="226"/>
                </a:cubicBezTo>
                <a:cubicBezTo>
                  <a:pt x="324" y="229"/>
                  <a:pt x="348" y="219"/>
                  <a:pt x="353" y="214"/>
                </a:cubicBezTo>
                <a:cubicBezTo>
                  <a:pt x="359" y="208"/>
                  <a:pt x="364" y="217"/>
                  <a:pt x="369" y="213"/>
                </a:cubicBezTo>
                <a:cubicBezTo>
                  <a:pt x="375" y="209"/>
                  <a:pt x="385" y="213"/>
                  <a:pt x="395" y="211"/>
                </a:cubicBezTo>
                <a:cubicBezTo>
                  <a:pt x="404" y="209"/>
                  <a:pt x="406" y="191"/>
                  <a:pt x="399" y="188"/>
                </a:cubicBezTo>
                <a:cubicBezTo>
                  <a:pt x="392" y="185"/>
                  <a:pt x="392" y="192"/>
                  <a:pt x="386" y="193"/>
                </a:cubicBezTo>
                <a:cubicBezTo>
                  <a:pt x="381" y="194"/>
                  <a:pt x="378" y="187"/>
                  <a:pt x="373" y="182"/>
                </a:cubicBezTo>
                <a:cubicBezTo>
                  <a:pt x="369" y="178"/>
                  <a:pt x="372" y="169"/>
                  <a:pt x="365" y="170"/>
                </a:cubicBezTo>
                <a:cubicBezTo>
                  <a:pt x="359" y="171"/>
                  <a:pt x="345" y="182"/>
                  <a:pt x="353" y="183"/>
                </a:cubicBezTo>
                <a:cubicBezTo>
                  <a:pt x="362" y="184"/>
                  <a:pt x="359" y="188"/>
                  <a:pt x="354" y="190"/>
                </a:cubicBezTo>
                <a:cubicBezTo>
                  <a:pt x="350" y="192"/>
                  <a:pt x="365" y="196"/>
                  <a:pt x="363" y="199"/>
                </a:cubicBezTo>
                <a:cubicBezTo>
                  <a:pt x="361" y="202"/>
                  <a:pt x="338" y="199"/>
                  <a:pt x="337" y="194"/>
                </a:cubicBezTo>
                <a:cubicBezTo>
                  <a:pt x="336" y="189"/>
                  <a:pt x="318" y="180"/>
                  <a:pt x="310" y="182"/>
                </a:cubicBezTo>
                <a:cubicBezTo>
                  <a:pt x="303" y="184"/>
                  <a:pt x="306" y="176"/>
                  <a:pt x="298" y="176"/>
                </a:cubicBezTo>
                <a:cubicBezTo>
                  <a:pt x="291" y="175"/>
                  <a:pt x="293" y="182"/>
                  <a:pt x="286" y="183"/>
                </a:cubicBezTo>
                <a:close/>
                <a:moveTo>
                  <a:pt x="312" y="147"/>
                </a:moveTo>
                <a:cubicBezTo>
                  <a:pt x="315" y="141"/>
                  <a:pt x="296" y="142"/>
                  <a:pt x="297" y="144"/>
                </a:cubicBezTo>
                <a:cubicBezTo>
                  <a:pt x="301" y="148"/>
                  <a:pt x="310" y="153"/>
                  <a:pt x="312" y="147"/>
                </a:cubicBezTo>
                <a:close/>
                <a:moveTo>
                  <a:pt x="354" y="144"/>
                </a:moveTo>
                <a:cubicBezTo>
                  <a:pt x="360" y="143"/>
                  <a:pt x="357" y="138"/>
                  <a:pt x="347" y="140"/>
                </a:cubicBezTo>
                <a:cubicBezTo>
                  <a:pt x="336" y="141"/>
                  <a:pt x="318" y="141"/>
                  <a:pt x="318" y="149"/>
                </a:cubicBezTo>
                <a:cubicBezTo>
                  <a:pt x="318" y="155"/>
                  <a:pt x="322" y="158"/>
                  <a:pt x="333" y="159"/>
                </a:cubicBezTo>
                <a:cubicBezTo>
                  <a:pt x="345" y="160"/>
                  <a:pt x="355" y="149"/>
                  <a:pt x="349" y="149"/>
                </a:cubicBezTo>
                <a:cubicBezTo>
                  <a:pt x="344" y="149"/>
                  <a:pt x="347" y="145"/>
                  <a:pt x="354" y="144"/>
                </a:cubicBezTo>
                <a:close/>
                <a:moveTo>
                  <a:pt x="329" y="135"/>
                </a:moveTo>
                <a:cubicBezTo>
                  <a:pt x="334" y="137"/>
                  <a:pt x="339" y="130"/>
                  <a:pt x="343" y="133"/>
                </a:cubicBezTo>
                <a:cubicBezTo>
                  <a:pt x="346" y="136"/>
                  <a:pt x="362" y="139"/>
                  <a:pt x="362" y="131"/>
                </a:cubicBezTo>
                <a:cubicBezTo>
                  <a:pt x="362" y="123"/>
                  <a:pt x="342" y="122"/>
                  <a:pt x="337" y="125"/>
                </a:cubicBezTo>
                <a:cubicBezTo>
                  <a:pt x="332" y="128"/>
                  <a:pt x="309" y="129"/>
                  <a:pt x="316" y="134"/>
                </a:cubicBezTo>
                <a:cubicBezTo>
                  <a:pt x="320" y="137"/>
                  <a:pt x="324" y="133"/>
                  <a:pt x="329" y="135"/>
                </a:cubicBezTo>
                <a:close/>
                <a:moveTo>
                  <a:pt x="413" y="119"/>
                </a:moveTo>
                <a:cubicBezTo>
                  <a:pt x="419" y="115"/>
                  <a:pt x="430" y="122"/>
                  <a:pt x="428" y="126"/>
                </a:cubicBezTo>
                <a:cubicBezTo>
                  <a:pt x="426" y="131"/>
                  <a:pt x="409" y="125"/>
                  <a:pt x="410" y="129"/>
                </a:cubicBezTo>
                <a:cubicBezTo>
                  <a:pt x="410" y="131"/>
                  <a:pt x="412" y="137"/>
                  <a:pt x="424" y="133"/>
                </a:cubicBezTo>
                <a:cubicBezTo>
                  <a:pt x="436" y="130"/>
                  <a:pt x="446" y="132"/>
                  <a:pt x="454" y="139"/>
                </a:cubicBezTo>
                <a:cubicBezTo>
                  <a:pt x="462" y="145"/>
                  <a:pt x="470" y="148"/>
                  <a:pt x="475" y="141"/>
                </a:cubicBezTo>
                <a:cubicBezTo>
                  <a:pt x="481" y="135"/>
                  <a:pt x="468" y="134"/>
                  <a:pt x="471" y="129"/>
                </a:cubicBezTo>
                <a:cubicBezTo>
                  <a:pt x="473" y="124"/>
                  <a:pt x="463" y="121"/>
                  <a:pt x="457" y="121"/>
                </a:cubicBezTo>
                <a:cubicBezTo>
                  <a:pt x="452" y="121"/>
                  <a:pt x="450" y="111"/>
                  <a:pt x="445" y="113"/>
                </a:cubicBezTo>
                <a:cubicBezTo>
                  <a:pt x="441" y="115"/>
                  <a:pt x="438" y="118"/>
                  <a:pt x="438" y="112"/>
                </a:cubicBezTo>
                <a:cubicBezTo>
                  <a:pt x="438" y="105"/>
                  <a:pt x="412" y="105"/>
                  <a:pt x="405" y="107"/>
                </a:cubicBezTo>
                <a:cubicBezTo>
                  <a:pt x="399" y="110"/>
                  <a:pt x="407" y="123"/>
                  <a:pt x="413" y="119"/>
                </a:cubicBezTo>
                <a:close/>
                <a:moveTo>
                  <a:pt x="416" y="161"/>
                </a:moveTo>
                <a:cubicBezTo>
                  <a:pt x="420" y="156"/>
                  <a:pt x="400" y="140"/>
                  <a:pt x="399" y="148"/>
                </a:cubicBezTo>
                <a:cubicBezTo>
                  <a:pt x="398" y="155"/>
                  <a:pt x="412" y="166"/>
                  <a:pt x="416" y="161"/>
                </a:cubicBezTo>
                <a:close/>
                <a:moveTo>
                  <a:pt x="481" y="96"/>
                </a:moveTo>
                <a:cubicBezTo>
                  <a:pt x="485" y="90"/>
                  <a:pt x="460" y="85"/>
                  <a:pt x="466" y="90"/>
                </a:cubicBezTo>
                <a:cubicBezTo>
                  <a:pt x="470" y="93"/>
                  <a:pt x="478" y="102"/>
                  <a:pt x="481" y="96"/>
                </a:cubicBezTo>
                <a:close/>
                <a:moveTo>
                  <a:pt x="425" y="209"/>
                </a:moveTo>
                <a:cubicBezTo>
                  <a:pt x="428" y="205"/>
                  <a:pt x="417" y="197"/>
                  <a:pt x="414" y="204"/>
                </a:cubicBezTo>
                <a:cubicBezTo>
                  <a:pt x="411" y="211"/>
                  <a:pt x="421" y="213"/>
                  <a:pt x="425" y="209"/>
                </a:cubicBezTo>
                <a:close/>
                <a:moveTo>
                  <a:pt x="481" y="174"/>
                </a:moveTo>
                <a:cubicBezTo>
                  <a:pt x="481" y="179"/>
                  <a:pt x="469" y="173"/>
                  <a:pt x="460" y="170"/>
                </a:cubicBezTo>
                <a:cubicBezTo>
                  <a:pt x="451" y="166"/>
                  <a:pt x="457" y="177"/>
                  <a:pt x="464" y="183"/>
                </a:cubicBezTo>
                <a:cubicBezTo>
                  <a:pt x="471" y="189"/>
                  <a:pt x="460" y="186"/>
                  <a:pt x="451" y="179"/>
                </a:cubicBezTo>
                <a:cubicBezTo>
                  <a:pt x="441" y="173"/>
                  <a:pt x="442" y="184"/>
                  <a:pt x="447" y="187"/>
                </a:cubicBezTo>
                <a:cubicBezTo>
                  <a:pt x="451" y="191"/>
                  <a:pt x="446" y="196"/>
                  <a:pt x="440" y="188"/>
                </a:cubicBezTo>
                <a:cubicBezTo>
                  <a:pt x="434" y="180"/>
                  <a:pt x="431" y="171"/>
                  <a:pt x="421" y="171"/>
                </a:cubicBezTo>
                <a:cubicBezTo>
                  <a:pt x="412" y="170"/>
                  <a:pt x="416" y="180"/>
                  <a:pt x="420" y="185"/>
                </a:cubicBezTo>
                <a:cubicBezTo>
                  <a:pt x="425" y="191"/>
                  <a:pt x="430" y="193"/>
                  <a:pt x="438" y="197"/>
                </a:cubicBezTo>
                <a:cubicBezTo>
                  <a:pt x="446" y="202"/>
                  <a:pt x="459" y="195"/>
                  <a:pt x="465" y="197"/>
                </a:cubicBezTo>
                <a:cubicBezTo>
                  <a:pt x="471" y="198"/>
                  <a:pt x="458" y="206"/>
                  <a:pt x="462" y="211"/>
                </a:cubicBezTo>
                <a:cubicBezTo>
                  <a:pt x="466" y="216"/>
                  <a:pt x="477" y="212"/>
                  <a:pt x="486" y="212"/>
                </a:cubicBezTo>
                <a:cubicBezTo>
                  <a:pt x="494" y="211"/>
                  <a:pt x="490" y="206"/>
                  <a:pt x="495" y="203"/>
                </a:cubicBezTo>
                <a:cubicBezTo>
                  <a:pt x="500" y="199"/>
                  <a:pt x="490" y="200"/>
                  <a:pt x="494" y="191"/>
                </a:cubicBezTo>
                <a:cubicBezTo>
                  <a:pt x="498" y="183"/>
                  <a:pt x="482" y="169"/>
                  <a:pt x="481" y="174"/>
                </a:cubicBezTo>
                <a:close/>
                <a:moveTo>
                  <a:pt x="502" y="145"/>
                </a:moveTo>
                <a:cubicBezTo>
                  <a:pt x="510" y="145"/>
                  <a:pt x="516" y="144"/>
                  <a:pt x="522" y="141"/>
                </a:cubicBezTo>
                <a:cubicBezTo>
                  <a:pt x="529" y="139"/>
                  <a:pt x="519" y="139"/>
                  <a:pt x="523" y="133"/>
                </a:cubicBezTo>
                <a:cubicBezTo>
                  <a:pt x="528" y="127"/>
                  <a:pt x="512" y="126"/>
                  <a:pt x="511" y="128"/>
                </a:cubicBezTo>
                <a:cubicBezTo>
                  <a:pt x="510" y="130"/>
                  <a:pt x="491" y="116"/>
                  <a:pt x="488" y="121"/>
                </a:cubicBezTo>
                <a:cubicBezTo>
                  <a:pt x="485" y="125"/>
                  <a:pt x="495" y="145"/>
                  <a:pt x="502" y="145"/>
                </a:cubicBezTo>
                <a:close/>
                <a:moveTo>
                  <a:pt x="543" y="147"/>
                </a:moveTo>
                <a:cubicBezTo>
                  <a:pt x="542" y="144"/>
                  <a:pt x="504" y="149"/>
                  <a:pt x="510" y="153"/>
                </a:cubicBezTo>
                <a:cubicBezTo>
                  <a:pt x="520" y="161"/>
                  <a:pt x="544" y="150"/>
                  <a:pt x="543" y="147"/>
                </a:cubicBezTo>
                <a:close/>
                <a:moveTo>
                  <a:pt x="537" y="220"/>
                </a:moveTo>
                <a:cubicBezTo>
                  <a:pt x="546" y="220"/>
                  <a:pt x="542" y="209"/>
                  <a:pt x="532" y="201"/>
                </a:cubicBezTo>
                <a:cubicBezTo>
                  <a:pt x="522" y="194"/>
                  <a:pt x="499" y="209"/>
                  <a:pt x="503" y="212"/>
                </a:cubicBezTo>
                <a:cubicBezTo>
                  <a:pt x="508" y="216"/>
                  <a:pt x="528" y="221"/>
                  <a:pt x="537" y="220"/>
                </a:cubicBezTo>
                <a:close/>
                <a:moveTo>
                  <a:pt x="473" y="290"/>
                </a:moveTo>
                <a:cubicBezTo>
                  <a:pt x="484" y="298"/>
                  <a:pt x="481" y="284"/>
                  <a:pt x="493" y="285"/>
                </a:cubicBezTo>
                <a:cubicBezTo>
                  <a:pt x="506" y="285"/>
                  <a:pt x="506" y="265"/>
                  <a:pt x="508" y="257"/>
                </a:cubicBezTo>
                <a:cubicBezTo>
                  <a:pt x="510" y="250"/>
                  <a:pt x="498" y="250"/>
                  <a:pt x="501" y="256"/>
                </a:cubicBezTo>
                <a:cubicBezTo>
                  <a:pt x="504" y="261"/>
                  <a:pt x="501" y="267"/>
                  <a:pt x="500" y="260"/>
                </a:cubicBezTo>
                <a:cubicBezTo>
                  <a:pt x="499" y="254"/>
                  <a:pt x="489" y="260"/>
                  <a:pt x="486" y="255"/>
                </a:cubicBezTo>
                <a:cubicBezTo>
                  <a:pt x="482" y="250"/>
                  <a:pt x="497" y="249"/>
                  <a:pt x="500" y="243"/>
                </a:cubicBezTo>
                <a:cubicBezTo>
                  <a:pt x="504" y="236"/>
                  <a:pt x="489" y="237"/>
                  <a:pt x="492" y="232"/>
                </a:cubicBezTo>
                <a:cubicBezTo>
                  <a:pt x="496" y="227"/>
                  <a:pt x="470" y="233"/>
                  <a:pt x="478" y="236"/>
                </a:cubicBezTo>
                <a:cubicBezTo>
                  <a:pt x="485" y="239"/>
                  <a:pt x="478" y="243"/>
                  <a:pt x="471" y="238"/>
                </a:cubicBezTo>
                <a:cubicBezTo>
                  <a:pt x="464" y="233"/>
                  <a:pt x="445" y="241"/>
                  <a:pt x="452" y="247"/>
                </a:cubicBezTo>
                <a:cubicBezTo>
                  <a:pt x="457" y="251"/>
                  <a:pt x="474" y="244"/>
                  <a:pt x="464" y="257"/>
                </a:cubicBezTo>
                <a:cubicBezTo>
                  <a:pt x="455" y="270"/>
                  <a:pt x="451" y="253"/>
                  <a:pt x="442" y="255"/>
                </a:cubicBezTo>
                <a:cubicBezTo>
                  <a:pt x="433" y="256"/>
                  <a:pt x="437" y="267"/>
                  <a:pt x="450" y="271"/>
                </a:cubicBezTo>
                <a:cubicBezTo>
                  <a:pt x="464" y="275"/>
                  <a:pt x="462" y="283"/>
                  <a:pt x="473" y="290"/>
                </a:cubicBezTo>
                <a:close/>
                <a:moveTo>
                  <a:pt x="555" y="210"/>
                </a:moveTo>
                <a:cubicBezTo>
                  <a:pt x="558" y="220"/>
                  <a:pt x="562" y="213"/>
                  <a:pt x="568" y="217"/>
                </a:cubicBezTo>
                <a:cubicBezTo>
                  <a:pt x="573" y="221"/>
                  <a:pt x="582" y="224"/>
                  <a:pt x="586" y="220"/>
                </a:cubicBezTo>
                <a:cubicBezTo>
                  <a:pt x="591" y="216"/>
                  <a:pt x="593" y="213"/>
                  <a:pt x="594" y="216"/>
                </a:cubicBezTo>
                <a:cubicBezTo>
                  <a:pt x="597" y="222"/>
                  <a:pt x="608" y="223"/>
                  <a:pt x="632" y="223"/>
                </a:cubicBezTo>
                <a:cubicBezTo>
                  <a:pt x="656" y="224"/>
                  <a:pt x="650" y="213"/>
                  <a:pt x="657" y="217"/>
                </a:cubicBezTo>
                <a:cubicBezTo>
                  <a:pt x="664" y="221"/>
                  <a:pt x="680" y="221"/>
                  <a:pt x="687" y="220"/>
                </a:cubicBezTo>
                <a:cubicBezTo>
                  <a:pt x="694" y="218"/>
                  <a:pt x="697" y="207"/>
                  <a:pt x="697" y="202"/>
                </a:cubicBezTo>
                <a:cubicBezTo>
                  <a:pt x="696" y="196"/>
                  <a:pt x="643" y="192"/>
                  <a:pt x="633" y="197"/>
                </a:cubicBezTo>
                <a:cubicBezTo>
                  <a:pt x="624" y="203"/>
                  <a:pt x="609" y="195"/>
                  <a:pt x="601" y="199"/>
                </a:cubicBezTo>
                <a:cubicBezTo>
                  <a:pt x="594" y="203"/>
                  <a:pt x="596" y="194"/>
                  <a:pt x="583" y="193"/>
                </a:cubicBezTo>
                <a:cubicBezTo>
                  <a:pt x="569" y="193"/>
                  <a:pt x="584" y="186"/>
                  <a:pt x="586" y="183"/>
                </a:cubicBezTo>
                <a:cubicBezTo>
                  <a:pt x="589" y="180"/>
                  <a:pt x="566" y="172"/>
                  <a:pt x="556" y="174"/>
                </a:cubicBezTo>
                <a:cubicBezTo>
                  <a:pt x="547" y="176"/>
                  <a:pt x="541" y="171"/>
                  <a:pt x="532" y="167"/>
                </a:cubicBezTo>
                <a:cubicBezTo>
                  <a:pt x="523" y="163"/>
                  <a:pt x="499" y="163"/>
                  <a:pt x="504" y="171"/>
                </a:cubicBezTo>
                <a:cubicBezTo>
                  <a:pt x="507" y="176"/>
                  <a:pt x="536" y="186"/>
                  <a:pt x="539" y="181"/>
                </a:cubicBezTo>
                <a:cubicBezTo>
                  <a:pt x="542" y="176"/>
                  <a:pt x="550" y="187"/>
                  <a:pt x="554" y="193"/>
                </a:cubicBezTo>
                <a:cubicBezTo>
                  <a:pt x="559" y="198"/>
                  <a:pt x="551" y="200"/>
                  <a:pt x="555" y="210"/>
                </a:cubicBezTo>
                <a:close/>
                <a:moveTo>
                  <a:pt x="580" y="151"/>
                </a:moveTo>
                <a:cubicBezTo>
                  <a:pt x="571" y="147"/>
                  <a:pt x="560" y="156"/>
                  <a:pt x="569" y="160"/>
                </a:cubicBezTo>
                <a:cubicBezTo>
                  <a:pt x="577" y="163"/>
                  <a:pt x="589" y="156"/>
                  <a:pt x="580" y="151"/>
                </a:cubicBezTo>
                <a:close/>
                <a:moveTo>
                  <a:pt x="508" y="95"/>
                </a:moveTo>
                <a:cubicBezTo>
                  <a:pt x="516" y="99"/>
                  <a:pt x="511" y="104"/>
                  <a:pt x="519" y="107"/>
                </a:cubicBezTo>
                <a:cubicBezTo>
                  <a:pt x="527" y="111"/>
                  <a:pt x="550" y="103"/>
                  <a:pt x="552" y="108"/>
                </a:cubicBezTo>
                <a:cubicBezTo>
                  <a:pt x="554" y="114"/>
                  <a:pt x="529" y="114"/>
                  <a:pt x="532" y="118"/>
                </a:cubicBezTo>
                <a:cubicBezTo>
                  <a:pt x="536" y="121"/>
                  <a:pt x="550" y="127"/>
                  <a:pt x="548" y="130"/>
                </a:cubicBezTo>
                <a:cubicBezTo>
                  <a:pt x="546" y="133"/>
                  <a:pt x="572" y="141"/>
                  <a:pt x="575" y="137"/>
                </a:cubicBezTo>
                <a:cubicBezTo>
                  <a:pt x="577" y="133"/>
                  <a:pt x="584" y="134"/>
                  <a:pt x="591" y="137"/>
                </a:cubicBezTo>
                <a:cubicBezTo>
                  <a:pt x="597" y="139"/>
                  <a:pt x="598" y="121"/>
                  <a:pt x="602" y="124"/>
                </a:cubicBezTo>
                <a:cubicBezTo>
                  <a:pt x="607" y="127"/>
                  <a:pt x="606" y="118"/>
                  <a:pt x="614" y="115"/>
                </a:cubicBezTo>
                <a:cubicBezTo>
                  <a:pt x="621" y="112"/>
                  <a:pt x="632" y="111"/>
                  <a:pt x="633" y="108"/>
                </a:cubicBezTo>
                <a:cubicBezTo>
                  <a:pt x="633" y="106"/>
                  <a:pt x="631" y="102"/>
                  <a:pt x="622" y="103"/>
                </a:cubicBezTo>
                <a:cubicBezTo>
                  <a:pt x="613" y="104"/>
                  <a:pt x="607" y="101"/>
                  <a:pt x="611" y="96"/>
                </a:cubicBezTo>
                <a:cubicBezTo>
                  <a:pt x="615" y="91"/>
                  <a:pt x="601" y="89"/>
                  <a:pt x="606" y="85"/>
                </a:cubicBezTo>
                <a:cubicBezTo>
                  <a:pt x="611" y="81"/>
                  <a:pt x="596" y="77"/>
                  <a:pt x="598" y="83"/>
                </a:cubicBezTo>
                <a:cubicBezTo>
                  <a:pt x="599" y="89"/>
                  <a:pt x="589" y="84"/>
                  <a:pt x="587" y="78"/>
                </a:cubicBezTo>
                <a:cubicBezTo>
                  <a:pt x="586" y="73"/>
                  <a:pt x="565" y="71"/>
                  <a:pt x="552" y="59"/>
                </a:cubicBezTo>
                <a:cubicBezTo>
                  <a:pt x="538" y="47"/>
                  <a:pt x="524" y="55"/>
                  <a:pt x="532" y="56"/>
                </a:cubicBezTo>
                <a:cubicBezTo>
                  <a:pt x="540" y="58"/>
                  <a:pt x="540" y="62"/>
                  <a:pt x="533" y="61"/>
                </a:cubicBezTo>
                <a:cubicBezTo>
                  <a:pt x="527" y="61"/>
                  <a:pt x="515" y="62"/>
                  <a:pt x="526" y="66"/>
                </a:cubicBezTo>
                <a:cubicBezTo>
                  <a:pt x="536" y="70"/>
                  <a:pt x="525" y="71"/>
                  <a:pt x="516" y="71"/>
                </a:cubicBezTo>
                <a:cubicBezTo>
                  <a:pt x="508" y="71"/>
                  <a:pt x="507" y="82"/>
                  <a:pt x="518" y="84"/>
                </a:cubicBezTo>
                <a:cubicBezTo>
                  <a:pt x="529" y="85"/>
                  <a:pt x="521" y="92"/>
                  <a:pt x="512" y="89"/>
                </a:cubicBezTo>
                <a:cubicBezTo>
                  <a:pt x="503" y="87"/>
                  <a:pt x="500" y="91"/>
                  <a:pt x="508" y="95"/>
                </a:cubicBezTo>
                <a:close/>
                <a:moveTo>
                  <a:pt x="569" y="46"/>
                </a:moveTo>
                <a:cubicBezTo>
                  <a:pt x="576" y="41"/>
                  <a:pt x="581" y="44"/>
                  <a:pt x="575" y="47"/>
                </a:cubicBezTo>
                <a:cubicBezTo>
                  <a:pt x="569" y="50"/>
                  <a:pt x="571" y="52"/>
                  <a:pt x="580" y="52"/>
                </a:cubicBezTo>
                <a:cubicBezTo>
                  <a:pt x="588" y="51"/>
                  <a:pt x="576" y="54"/>
                  <a:pt x="576" y="59"/>
                </a:cubicBezTo>
                <a:cubicBezTo>
                  <a:pt x="576" y="64"/>
                  <a:pt x="586" y="61"/>
                  <a:pt x="587" y="66"/>
                </a:cubicBezTo>
                <a:cubicBezTo>
                  <a:pt x="587" y="71"/>
                  <a:pt x="609" y="73"/>
                  <a:pt x="615" y="67"/>
                </a:cubicBezTo>
                <a:cubicBezTo>
                  <a:pt x="622" y="61"/>
                  <a:pt x="619" y="69"/>
                  <a:pt x="619" y="73"/>
                </a:cubicBezTo>
                <a:cubicBezTo>
                  <a:pt x="618" y="77"/>
                  <a:pt x="649" y="80"/>
                  <a:pt x="651" y="75"/>
                </a:cubicBezTo>
                <a:cubicBezTo>
                  <a:pt x="652" y="70"/>
                  <a:pt x="657" y="72"/>
                  <a:pt x="663" y="74"/>
                </a:cubicBezTo>
                <a:cubicBezTo>
                  <a:pt x="669" y="75"/>
                  <a:pt x="698" y="68"/>
                  <a:pt x="699" y="62"/>
                </a:cubicBezTo>
                <a:cubicBezTo>
                  <a:pt x="699" y="56"/>
                  <a:pt x="708" y="65"/>
                  <a:pt x="699" y="72"/>
                </a:cubicBezTo>
                <a:cubicBezTo>
                  <a:pt x="689" y="78"/>
                  <a:pt x="670" y="77"/>
                  <a:pt x="662" y="80"/>
                </a:cubicBezTo>
                <a:cubicBezTo>
                  <a:pt x="653" y="82"/>
                  <a:pt x="667" y="88"/>
                  <a:pt x="676" y="95"/>
                </a:cubicBezTo>
                <a:cubicBezTo>
                  <a:pt x="684" y="101"/>
                  <a:pt x="665" y="98"/>
                  <a:pt x="657" y="89"/>
                </a:cubicBezTo>
                <a:cubicBezTo>
                  <a:pt x="649" y="81"/>
                  <a:pt x="631" y="81"/>
                  <a:pt x="621" y="81"/>
                </a:cubicBezTo>
                <a:cubicBezTo>
                  <a:pt x="612" y="82"/>
                  <a:pt x="615" y="99"/>
                  <a:pt x="622" y="99"/>
                </a:cubicBezTo>
                <a:cubicBezTo>
                  <a:pt x="629" y="99"/>
                  <a:pt x="636" y="102"/>
                  <a:pt x="643" y="113"/>
                </a:cubicBezTo>
                <a:cubicBezTo>
                  <a:pt x="650" y="124"/>
                  <a:pt x="665" y="121"/>
                  <a:pt x="665" y="126"/>
                </a:cubicBezTo>
                <a:cubicBezTo>
                  <a:pt x="665" y="131"/>
                  <a:pt x="645" y="122"/>
                  <a:pt x="634" y="120"/>
                </a:cubicBezTo>
                <a:cubicBezTo>
                  <a:pt x="623" y="118"/>
                  <a:pt x="606" y="125"/>
                  <a:pt x="605" y="133"/>
                </a:cubicBezTo>
                <a:cubicBezTo>
                  <a:pt x="605" y="141"/>
                  <a:pt x="621" y="140"/>
                  <a:pt x="632" y="134"/>
                </a:cubicBezTo>
                <a:cubicBezTo>
                  <a:pt x="643" y="127"/>
                  <a:pt x="635" y="136"/>
                  <a:pt x="630" y="141"/>
                </a:cubicBezTo>
                <a:cubicBezTo>
                  <a:pt x="624" y="146"/>
                  <a:pt x="643" y="150"/>
                  <a:pt x="643" y="156"/>
                </a:cubicBezTo>
                <a:cubicBezTo>
                  <a:pt x="643" y="162"/>
                  <a:pt x="629" y="160"/>
                  <a:pt x="628" y="154"/>
                </a:cubicBezTo>
                <a:cubicBezTo>
                  <a:pt x="626" y="149"/>
                  <a:pt x="621" y="143"/>
                  <a:pt x="608" y="144"/>
                </a:cubicBezTo>
                <a:cubicBezTo>
                  <a:pt x="595" y="145"/>
                  <a:pt x="599" y="154"/>
                  <a:pt x="607" y="155"/>
                </a:cubicBezTo>
                <a:cubicBezTo>
                  <a:pt x="615" y="156"/>
                  <a:pt x="615" y="162"/>
                  <a:pt x="606" y="162"/>
                </a:cubicBezTo>
                <a:cubicBezTo>
                  <a:pt x="597" y="162"/>
                  <a:pt x="577" y="168"/>
                  <a:pt x="583" y="174"/>
                </a:cubicBezTo>
                <a:cubicBezTo>
                  <a:pt x="590" y="180"/>
                  <a:pt x="616" y="174"/>
                  <a:pt x="620" y="178"/>
                </a:cubicBezTo>
                <a:cubicBezTo>
                  <a:pt x="625" y="182"/>
                  <a:pt x="637" y="183"/>
                  <a:pt x="640" y="179"/>
                </a:cubicBezTo>
                <a:cubicBezTo>
                  <a:pt x="643" y="174"/>
                  <a:pt x="653" y="176"/>
                  <a:pt x="663" y="176"/>
                </a:cubicBezTo>
                <a:cubicBezTo>
                  <a:pt x="673" y="176"/>
                  <a:pt x="676" y="178"/>
                  <a:pt x="680" y="182"/>
                </a:cubicBezTo>
                <a:cubicBezTo>
                  <a:pt x="685" y="186"/>
                  <a:pt x="693" y="184"/>
                  <a:pt x="698" y="180"/>
                </a:cubicBezTo>
                <a:cubicBezTo>
                  <a:pt x="704" y="176"/>
                  <a:pt x="704" y="176"/>
                  <a:pt x="711" y="176"/>
                </a:cubicBezTo>
                <a:cubicBezTo>
                  <a:pt x="718" y="176"/>
                  <a:pt x="719" y="172"/>
                  <a:pt x="716" y="166"/>
                </a:cubicBezTo>
                <a:cubicBezTo>
                  <a:pt x="712" y="161"/>
                  <a:pt x="703" y="170"/>
                  <a:pt x="702" y="166"/>
                </a:cubicBezTo>
                <a:cubicBezTo>
                  <a:pt x="701" y="161"/>
                  <a:pt x="693" y="160"/>
                  <a:pt x="679" y="162"/>
                </a:cubicBezTo>
                <a:cubicBezTo>
                  <a:pt x="665" y="164"/>
                  <a:pt x="671" y="153"/>
                  <a:pt x="679" y="155"/>
                </a:cubicBezTo>
                <a:cubicBezTo>
                  <a:pt x="688" y="158"/>
                  <a:pt x="699" y="157"/>
                  <a:pt x="709" y="154"/>
                </a:cubicBezTo>
                <a:cubicBezTo>
                  <a:pt x="718" y="152"/>
                  <a:pt x="711" y="147"/>
                  <a:pt x="711" y="143"/>
                </a:cubicBezTo>
                <a:cubicBezTo>
                  <a:pt x="711" y="139"/>
                  <a:pt x="723" y="142"/>
                  <a:pt x="732" y="142"/>
                </a:cubicBezTo>
                <a:cubicBezTo>
                  <a:pt x="741" y="142"/>
                  <a:pt x="754" y="127"/>
                  <a:pt x="754" y="119"/>
                </a:cubicBezTo>
                <a:cubicBezTo>
                  <a:pt x="755" y="110"/>
                  <a:pt x="734" y="112"/>
                  <a:pt x="724" y="112"/>
                </a:cubicBezTo>
                <a:cubicBezTo>
                  <a:pt x="714" y="112"/>
                  <a:pt x="731" y="105"/>
                  <a:pt x="750" y="106"/>
                </a:cubicBezTo>
                <a:cubicBezTo>
                  <a:pt x="769" y="107"/>
                  <a:pt x="760" y="98"/>
                  <a:pt x="764" y="95"/>
                </a:cubicBezTo>
                <a:cubicBezTo>
                  <a:pt x="767" y="92"/>
                  <a:pt x="776" y="99"/>
                  <a:pt x="786" y="97"/>
                </a:cubicBezTo>
                <a:cubicBezTo>
                  <a:pt x="795" y="95"/>
                  <a:pt x="789" y="87"/>
                  <a:pt x="795" y="87"/>
                </a:cubicBezTo>
                <a:cubicBezTo>
                  <a:pt x="800" y="87"/>
                  <a:pt x="810" y="80"/>
                  <a:pt x="831" y="68"/>
                </a:cubicBezTo>
                <a:cubicBezTo>
                  <a:pt x="851" y="57"/>
                  <a:pt x="867" y="59"/>
                  <a:pt x="868" y="52"/>
                </a:cubicBezTo>
                <a:cubicBezTo>
                  <a:pt x="869" y="46"/>
                  <a:pt x="840" y="52"/>
                  <a:pt x="835" y="50"/>
                </a:cubicBezTo>
                <a:cubicBezTo>
                  <a:pt x="830" y="48"/>
                  <a:pt x="855" y="43"/>
                  <a:pt x="861" y="44"/>
                </a:cubicBezTo>
                <a:cubicBezTo>
                  <a:pt x="867" y="46"/>
                  <a:pt x="875" y="44"/>
                  <a:pt x="896" y="34"/>
                </a:cubicBezTo>
                <a:cubicBezTo>
                  <a:pt x="916" y="24"/>
                  <a:pt x="907" y="22"/>
                  <a:pt x="899" y="23"/>
                </a:cubicBezTo>
                <a:cubicBezTo>
                  <a:pt x="890" y="25"/>
                  <a:pt x="881" y="22"/>
                  <a:pt x="881" y="16"/>
                </a:cubicBezTo>
                <a:cubicBezTo>
                  <a:pt x="882" y="11"/>
                  <a:pt x="869" y="16"/>
                  <a:pt x="868" y="13"/>
                </a:cubicBezTo>
                <a:cubicBezTo>
                  <a:pt x="868" y="10"/>
                  <a:pt x="856" y="11"/>
                  <a:pt x="843" y="16"/>
                </a:cubicBezTo>
                <a:cubicBezTo>
                  <a:pt x="830" y="21"/>
                  <a:pt x="842" y="11"/>
                  <a:pt x="847" y="9"/>
                </a:cubicBezTo>
                <a:cubicBezTo>
                  <a:pt x="853" y="7"/>
                  <a:pt x="814" y="9"/>
                  <a:pt x="808" y="5"/>
                </a:cubicBezTo>
                <a:cubicBezTo>
                  <a:pt x="801" y="0"/>
                  <a:pt x="794" y="12"/>
                  <a:pt x="788" y="6"/>
                </a:cubicBezTo>
                <a:cubicBezTo>
                  <a:pt x="782" y="0"/>
                  <a:pt x="766" y="5"/>
                  <a:pt x="768" y="10"/>
                </a:cubicBezTo>
                <a:cubicBezTo>
                  <a:pt x="770" y="14"/>
                  <a:pt x="766" y="14"/>
                  <a:pt x="760" y="9"/>
                </a:cubicBezTo>
                <a:cubicBezTo>
                  <a:pt x="754" y="4"/>
                  <a:pt x="742" y="10"/>
                  <a:pt x="732" y="8"/>
                </a:cubicBezTo>
                <a:cubicBezTo>
                  <a:pt x="721" y="7"/>
                  <a:pt x="726" y="17"/>
                  <a:pt x="714" y="12"/>
                </a:cubicBezTo>
                <a:cubicBezTo>
                  <a:pt x="703" y="7"/>
                  <a:pt x="690" y="9"/>
                  <a:pt x="694" y="11"/>
                </a:cubicBezTo>
                <a:cubicBezTo>
                  <a:pt x="697" y="12"/>
                  <a:pt x="693" y="15"/>
                  <a:pt x="688" y="14"/>
                </a:cubicBezTo>
                <a:cubicBezTo>
                  <a:pt x="683" y="12"/>
                  <a:pt x="678" y="14"/>
                  <a:pt x="681" y="19"/>
                </a:cubicBezTo>
                <a:cubicBezTo>
                  <a:pt x="683" y="24"/>
                  <a:pt x="662" y="18"/>
                  <a:pt x="662" y="23"/>
                </a:cubicBezTo>
                <a:cubicBezTo>
                  <a:pt x="662" y="29"/>
                  <a:pt x="655" y="32"/>
                  <a:pt x="649" y="27"/>
                </a:cubicBezTo>
                <a:cubicBezTo>
                  <a:pt x="643" y="22"/>
                  <a:pt x="624" y="20"/>
                  <a:pt x="629" y="25"/>
                </a:cubicBezTo>
                <a:cubicBezTo>
                  <a:pt x="635" y="29"/>
                  <a:pt x="612" y="27"/>
                  <a:pt x="618" y="31"/>
                </a:cubicBezTo>
                <a:cubicBezTo>
                  <a:pt x="624" y="36"/>
                  <a:pt x="611" y="39"/>
                  <a:pt x="611" y="37"/>
                </a:cubicBezTo>
                <a:cubicBezTo>
                  <a:pt x="611" y="34"/>
                  <a:pt x="598" y="30"/>
                  <a:pt x="593" y="34"/>
                </a:cubicBezTo>
                <a:cubicBezTo>
                  <a:pt x="588" y="39"/>
                  <a:pt x="587" y="44"/>
                  <a:pt x="584" y="41"/>
                </a:cubicBezTo>
                <a:cubicBezTo>
                  <a:pt x="582" y="38"/>
                  <a:pt x="571" y="39"/>
                  <a:pt x="560" y="43"/>
                </a:cubicBezTo>
                <a:cubicBezTo>
                  <a:pt x="550" y="47"/>
                  <a:pt x="562" y="50"/>
                  <a:pt x="569" y="46"/>
                </a:cubicBezTo>
                <a:close/>
                <a:moveTo>
                  <a:pt x="695" y="477"/>
                </a:moveTo>
                <a:cubicBezTo>
                  <a:pt x="698" y="477"/>
                  <a:pt x="705" y="464"/>
                  <a:pt x="696" y="465"/>
                </a:cubicBezTo>
                <a:cubicBezTo>
                  <a:pt x="687" y="465"/>
                  <a:pt x="689" y="478"/>
                  <a:pt x="695" y="477"/>
                </a:cubicBezTo>
                <a:close/>
                <a:moveTo>
                  <a:pt x="651" y="466"/>
                </a:moveTo>
                <a:cubicBezTo>
                  <a:pt x="659" y="471"/>
                  <a:pt x="671" y="458"/>
                  <a:pt x="670" y="454"/>
                </a:cubicBezTo>
                <a:cubicBezTo>
                  <a:pt x="669" y="450"/>
                  <a:pt x="641" y="460"/>
                  <a:pt x="651" y="466"/>
                </a:cubicBezTo>
                <a:close/>
                <a:moveTo>
                  <a:pt x="687" y="439"/>
                </a:moveTo>
                <a:cubicBezTo>
                  <a:pt x="688" y="434"/>
                  <a:pt x="670" y="432"/>
                  <a:pt x="671" y="426"/>
                </a:cubicBezTo>
                <a:cubicBezTo>
                  <a:pt x="672" y="421"/>
                  <a:pt x="655" y="416"/>
                  <a:pt x="649" y="413"/>
                </a:cubicBezTo>
                <a:cubicBezTo>
                  <a:pt x="644" y="410"/>
                  <a:pt x="635" y="409"/>
                  <a:pt x="635" y="403"/>
                </a:cubicBezTo>
                <a:cubicBezTo>
                  <a:pt x="635" y="397"/>
                  <a:pt x="623" y="401"/>
                  <a:pt x="623" y="410"/>
                </a:cubicBezTo>
                <a:cubicBezTo>
                  <a:pt x="622" y="419"/>
                  <a:pt x="617" y="417"/>
                  <a:pt x="620" y="426"/>
                </a:cubicBezTo>
                <a:cubicBezTo>
                  <a:pt x="622" y="434"/>
                  <a:pt x="609" y="436"/>
                  <a:pt x="610" y="441"/>
                </a:cubicBezTo>
                <a:cubicBezTo>
                  <a:pt x="612" y="445"/>
                  <a:pt x="618" y="440"/>
                  <a:pt x="624" y="440"/>
                </a:cubicBezTo>
                <a:cubicBezTo>
                  <a:pt x="630" y="440"/>
                  <a:pt x="623" y="448"/>
                  <a:pt x="630" y="449"/>
                </a:cubicBezTo>
                <a:cubicBezTo>
                  <a:pt x="636" y="450"/>
                  <a:pt x="647" y="443"/>
                  <a:pt x="649" y="439"/>
                </a:cubicBezTo>
                <a:cubicBezTo>
                  <a:pt x="652" y="435"/>
                  <a:pt x="657" y="433"/>
                  <a:pt x="664" y="438"/>
                </a:cubicBezTo>
                <a:cubicBezTo>
                  <a:pt x="671" y="443"/>
                  <a:pt x="686" y="444"/>
                  <a:pt x="687" y="439"/>
                </a:cubicBezTo>
                <a:close/>
                <a:moveTo>
                  <a:pt x="850" y="395"/>
                </a:moveTo>
                <a:cubicBezTo>
                  <a:pt x="856" y="395"/>
                  <a:pt x="857" y="403"/>
                  <a:pt x="867" y="411"/>
                </a:cubicBezTo>
                <a:cubicBezTo>
                  <a:pt x="876" y="419"/>
                  <a:pt x="877" y="413"/>
                  <a:pt x="879" y="408"/>
                </a:cubicBezTo>
                <a:cubicBezTo>
                  <a:pt x="880" y="402"/>
                  <a:pt x="891" y="407"/>
                  <a:pt x="890" y="401"/>
                </a:cubicBezTo>
                <a:cubicBezTo>
                  <a:pt x="890" y="396"/>
                  <a:pt x="899" y="389"/>
                  <a:pt x="905" y="387"/>
                </a:cubicBezTo>
                <a:cubicBezTo>
                  <a:pt x="911" y="384"/>
                  <a:pt x="900" y="378"/>
                  <a:pt x="892" y="379"/>
                </a:cubicBezTo>
                <a:cubicBezTo>
                  <a:pt x="884" y="379"/>
                  <a:pt x="882" y="374"/>
                  <a:pt x="882" y="370"/>
                </a:cubicBezTo>
                <a:cubicBezTo>
                  <a:pt x="882" y="367"/>
                  <a:pt x="867" y="358"/>
                  <a:pt x="862" y="360"/>
                </a:cubicBezTo>
                <a:cubicBezTo>
                  <a:pt x="857" y="361"/>
                  <a:pt x="849" y="353"/>
                  <a:pt x="842" y="353"/>
                </a:cubicBezTo>
                <a:cubicBezTo>
                  <a:pt x="836" y="352"/>
                  <a:pt x="826" y="347"/>
                  <a:pt x="827" y="340"/>
                </a:cubicBezTo>
                <a:cubicBezTo>
                  <a:pt x="828" y="333"/>
                  <a:pt x="840" y="342"/>
                  <a:pt x="843" y="337"/>
                </a:cubicBezTo>
                <a:cubicBezTo>
                  <a:pt x="845" y="331"/>
                  <a:pt x="830" y="334"/>
                  <a:pt x="830" y="330"/>
                </a:cubicBezTo>
                <a:cubicBezTo>
                  <a:pt x="829" y="326"/>
                  <a:pt x="833" y="328"/>
                  <a:pt x="836" y="325"/>
                </a:cubicBezTo>
                <a:cubicBezTo>
                  <a:pt x="839" y="323"/>
                  <a:pt x="834" y="318"/>
                  <a:pt x="830" y="316"/>
                </a:cubicBezTo>
                <a:cubicBezTo>
                  <a:pt x="827" y="314"/>
                  <a:pt x="826" y="320"/>
                  <a:pt x="822" y="320"/>
                </a:cubicBezTo>
                <a:cubicBezTo>
                  <a:pt x="819" y="320"/>
                  <a:pt x="822" y="314"/>
                  <a:pt x="824" y="311"/>
                </a:cubicBezTo>
                <a:cubicBezTo>
                  <a:pt x="827" y="307"/>
                  <a:pt x="813" y="303"/>
                  <a:pt x="807" y="305"/>
                </a:cubicBezTo>
                <a:cubicBezTo>
                  <a:pt x="801" y="307"/>
                  <a:pt x="799" y="304"/>
                  <a:pt x="799" y="300"/>
                </a:cubicBezTo>
                <a:cubicBezTo>
                  <a:pt x="799" y="296"/>
                  <a:pt x="788" y="300"/>
                  <a:pt x="784" y="303"/>
                </a:cubicBezTo>
                <a:cubicBezTo>
                  <a:pt x="780" y="306"/>
                  <a:pt x="775" y="300"/>
                  <a:pt x="780" y="299"/>
                </a:cubicBezTo>
                <a:cubicBezTo>
                  <a:pt x="785" y="299"/>
                  <a:pt x="791" y="295"/>
                  <a:pt x="790" y="290"/>
                </a:cubicBezTo>
                <a:cubicBezTo>
                  <a:pt x="788" y="286"/>
                  <a:pt x="775" y="285"/>
                  <a:pt x="773" y="291"/>
                </a:cubicBezTo>
                <a:cubicBezTo>
                  <a:pt x="770" y="296"/>
                  <a:pt x="760" y="285"/>
                  <a:pt x="760" y="280"/>
                </a:cubicBezTo>
                <a:cubicBezTo>
                  <a:pt x="760" y="276"/>
                  <a:pt x="744" y="280"/>
                  <a:pt x="746" y="272"/>
                </a:cubicBezTo>
                <a:cubicBezTo>
                  <a:pt x="748" y="265"/>
                  <a:pt x="727" y="263"/>
                  <a:pt x="722" y="263"/>
                </a:cubicBezTo>
                <a:cubicBezTo>
                  <a:pt x="716" y="263"/>
                  <a:pt x="708" y="267"/>
                  <a:pt x="709" y="272"/>
                </a:cubicBezTo>
                <a:cubicBezTo>
                  <a:pt x="710" y="277"/>
                  <a:pt x="703" y="275"/>
                  <a:pt x="702" y="270"/>
                </a:cubicBezTo>
                <a:cubicBezTo>
                  <a:pt x="701" y="264"/>
                  <a:pt x="688" y="276"/>
                  <a:pt x="684" y="276"/>
                </a:cubicBezTo>
                <a:cubicBezTo>
                  <a:pt x="680" y="276"/>
                  <a:pt x="686" y="261"/>
                  <a:pt x="684" y="257"/>
                </a:cubicBezTo>
                <a:cubicBezTo>
                  <a:pt x="682" y="252"/>
                  <a:pt x="679" y="251"/>
                  <a:pt x="676" y="243"/>
                </a:cubicBezTo>
                <a:cubicBezTo>
                  <a:pt x="673" y="236"/>
                  <a:pt x="658" y="239"/>
                  <a:pt x="654" y="243"/>
                </a:cubicBezTo>
                <a:cubicBezTo>
                  <a:pt x="650" y="248"/>
                  <a:pt x="637" y="246"/>
                  <a:pt x="630" y="253"/>
                </a:cubicBezTo>
                <a:cubicBezTo>
                  <a:pt x="623" y="260"/>
                  <a:pt x="631" y="267"/>
                  <a:pt x="634" y="269"/>
                </a:cubicBezTo>
                <a:cubicBezTo>
                  <a:pt x="637" y="272"/>
                  <a:pt x="623" y="276"/>
                  <a:pt x="628" y="280"/>
                </a:cubicBezTo>
                <a:cubicBezTo>
                  <a:pt x="632" y="284"/>
                  <a:pt x="639" y="282"/>
                  <a:pt x="640" y="288"/>
                </a:cubicBezTo>
                <a:cubicBezTo>
                  <a:pt x="640" y="295"/>
                  <a:pt x="623" y="286"/>
                  <a:pt x="621" y="281"/>
                </a:cubicBezTo>
                <a:cubicBezTo>
                  <a:pt x="618" y="275"/>
                  <a:pt x="622" y="270"/>
                  <a:pt x="618" y="266"/>
                </a:cubicBezTo>
                <a:cubicBezTo>
                  <a:pt x="615" y="262"/>
                  <a:pt x="618" y="257"/>
                  <a:pt x="624" y="250"/>
                </a:cubicBezTo>
                <a:cubicBezTo>
                  <a:pt x="631" y="243"/>
                  <a:pt x="636" y="244"/>
                  <a:pt x="636" y="240"/>
                </a:cubicBezTo>
                <a:cubicBezTo>
                  <a:pt x="636" y="236"/>
                  <a:pt x="608" y="236"/>
                  <a:pt x="591" y="251"/>
                </a:cubicBezTo>
                <a:cubicBezTo>
                  <a:pt x="575" y="266"/>
                  <a:pt x="580" y="286"/>
                  <a:pt x="581" y="290"/>
                </a:cubicBezTo>
                <a:cubicBezTo>
                  <a:pt x="582" y="294"/>
                  <a:pt x="596" y="292"/>
                  <a:pt x="605" y="295"/>
                </a:cubicBezTo>
                <a:cubicBezTo>
                  <a:pt x="613" y="297"/>
                  <a:pt x="609" y="301"/>
                  <a:pt x="602" y="300"/>
                </a:cubicBezTo>
                <a:cubicBezTo>
                  <a:pt x="596" y="299"/>
                  <a:pt x="585" y="297"/>
                  <a:pt x="585" y="301"/>
                </a:cubicBezTo>
                <a:cubicBezTo>
                  <a:pt x="586" y="306"/>
                  <a:pt x="599" y="314"/>
                  <a:pt x="607" y="312"/>
                </a:cubicBezTo>
                <a:cubicBezTo>
                  <a:pt x="615" y="310"/>
                  <a:pt x="615" y="310"/>
                  <a:pt x="619" y="315"/>
                </a:cubicBezTo>
                <a:cubicBezTo>
                  <a:pt x="622" y="319"/>
                  <a:pt x="632" y="318"/>
                  <a:pt x="641" y="318"/>
                </a:cubicBezTo>
                <a:cubicBezTo>
                  <a:pt x="651" y="319"/>
                  <a:pt x="662" y="322"/>
                  <a:pt x="666" y="323"/>
                </a:cubicBezTo>
                <a:cubicBezTo>
                  <a:pt x="671" y="323"/>
                  <a:pt x="676" y="320"/>
                  <a:pt x="678" y="318"/>
                </a:cubicBezTo>
                <a:cubicBezTo>
                  <a:pt x="679" y="315"/>
                  <a:pt x="698" y="322"/>
                  <a:pt x="703" y="321"/>
                </a:cubicBezTo>
                <a:cubicBezTo>
                  <a:pt x="709" y="321"/>
                  <a:pt x="705" y="316"/>
                  <a:pt x="702" y="314"/>
                </a:cubicBezTo>
                <a:cubicBezTo>
                  <a:pt x="698" y="313"/>
                  <a:pt x="700" y="306"/>
                  <a:pt x="704" y="309"/>
                </a:cubicBezTo>
                <a:cubicBezTo>
                  <a:pt x="709" y="311"/>
                  <a:pt x="716" y="313"/>
                  <a:pt x="718" y="317"/>
                </a:cubicBezTo>
                <a:cubicBezTo>
                  <a:pt x="719" y="321"/>
                  <a:pt x="723" y="319"/>
                  <a:pt x="724" y="323"/>
                </a:cubicBezTo>
                <a:cubicBezTo>
                  <a:pt x="724" y="326"/>
                  <a:pt x="740" y="330"/>
                  <a:pt x="741" y="334"/>
                </a:cubicBezTo>
                <a:cubicBezTo>
                  <a:pt x="741" y="338"/>
                  <a:pt x="725" y="340"/>
                  <a:pt x="730" y="344"/>
                </a:cubicBezTo>
                <a:cubicBezTo>
                  <a:pt x="734" y="347"/>
                  <a:pt x="741" y="339"/>
                  <a:pt x="747" y="339"/>
                </a:cubicBezTo>
                <a:cubicBezTo>
                  <a:pt x="753" y="338"/>
                  <a:pt x="753" y="352"/>
                  <a:pt x="758" y="350"/>
                </a:cubicBezTo>
                <a:cubicBezTo>
                  <a:pt x="764" y="347"/>
                  <a:pt x="769" y="352"/>
                  <a:pt x="775" y="361"/>
                </a:cubicBezTo>
                <a:cubicBezTo>
                  <a:pt x="781" y="369"/>
                  <a:pt x="774" y="377"/>
                  <a:pt x="775" y="380"/>
                </a:cubicBezTo>
                <a:cubicBezTo>
                  <a:pt x="775" y="383"/>
                  <a:pt x="787" y="382"/>
                  <a:pt x="793" y="379"/>
                </a:cubicBezTo>
                <a:cubicBezTo>
                  <a:pt x="800" y="375"/>
                  <a:pt x="806" y="383"/>
                  <a:pt x="811" y="387"/>
                </a:cubicBezTo>
                <a:cubicBezTo>
                  <a:pt x="816" y="392"/>
                  <a:pt x="792" y="399"/>
                  <a:pt x="794" y="395"/>
                </a:cubicBezTo>
                <a:cubicBezTo>
                  <a:pt x="796" y="391"/>
                  <a:pt x="780" y="379"/>
                  <a:pt x="766" y="385"/>
                </a:cubicBezTo>
                <a:cubicBezTo>
                  <a:pt x="751" y="390"/>
                  <a:pt x="761" y="399"/>
                  <a:pt x="763" y="404"/>
                </a:cubicBezTo>
                <a:cubicBezTo>
                  <a:pt x="764" y="409"/>
                  <a:pt x="750" y="414"/>
                  <a:pt x="736" y="409"/>
                </a:cubicBezTo>
                <a:cubicBezTo>
                  <a:pt x="723" y="405"/>
                  <a:pt x="727" y="412"/>
                  <a:pt x="721" y="412"/>
                </a:cubicBezTo>
                <a:cubicBezTo>
                  <a:pt x="716" y="412"/>
                  <a:pt x="710" y="421"/>
                  <a:pt x="715" y="426"/>
                </a:cubicBezTo>
                <a:cubicBezTo>
                  <a:pt x="720" y="432"/>
                  <a:pt x="731" y="427"/>
                  <a:pt x="740" y="427"/>
                </a:cubicBezTo>
                <a:cubicBezTo>
                  <a:pt x="749" y="428"/>
                  <a:pt x="750" y="430"/>
                  <a:pt x="751" y="425"/>
                </a:cubicBezTo>
                <a:cubicBezTo>
                  <a:pt x="752" y="420"/>
                  <a:pt x="761" y="423"/>
                  <a:pt x="768" y="424"/>
                </a:cubicBezTo>
                <a:cubicBezTo>
                  <a:pt x="774" y="426"/>
                  <a:pt x="773" y="435"/>
                  <a:pt x="781" y="436"/>
                </a:cubicBezTo>
                <a:cubicBezTo>
                  <a:pt x="789" y="437"/>
                  <a:pt x="782" y="445"/>
                  <a:pt x="787" y="450"/>
                </a:cubicBezTo>
                <a:cubicBezTo>
                  <a:pt x="792" y="456"/>
                  <a:pt x="808" y="453"/>
                  <a:pt x="814" y="459"/>
                </a:cubicBezTo>
                <a:cubicBezTo>
                  <a:pt x="820" y="465"/>
                  <a:pt x="846" y="476"/>
                  <a:pt x="849" y="472"/>
                </a:cubicBezTo>
                <a:cubicBezTo>
                  <a:pt x="853" y="467"/>
                  <a:pt x="827" y="444"/>
                  <a:pt x="820" y="442"/>
                </a:cubicBezTo>
                <a:cubicBezTo>
                  <a:pt x="812" y="440"/>
                  <a:pt x="827" y="438"/>
                  <a:pt x="837" y="445"/>
                </a:cubicBezTo>
                <a:cubicBezTo>
                  <a:pt x="846" y="453"/>
                  <a:pt x="860" y="456"/>
                  <a:pt x="867" y="447"/>
                </a:cubicBezTo>
                <a:cubicBezTo>
                  <a:pt x="874" y="438"/>
                  <a:pt x="861" y="441"/>
                  <a:pt x="861" y="434"/>
                </a:cubicBezTo>
                <a:cubicBezTo>
                  <a:pt x="861" y="428"/>
                  <a:pt x="857" y="419"/>
                  <a:pt x="850" y="419"/>
                </a:cubicBezTo>
                <a:cubicBezTo>
                  <a:pt x="843" y="419"/>
                  <a:pt x="825" y="405"/>
                  <a:pt x="831" y="402"/>
                </a:cubicBezTo>
                <a:cubicBezTo>
                  <a:pt x="838" y="399"/>
                  <a:pt x="829" y="395"/>
                  <a:pt x="834" y="389"/>
                </a:cubicBezTo>
                <a:cubicBezTo>
                  <a:pt x="839" y="384"/>
                  <a:pt x="844" y="394"/>
                  <a:pt x="850" y="395"/>
                </a:cubicBezTo>
                <a:close/>
                <a:moveTo>
                  <a:pt x="745" y="371"/>
                </a:moveTo>
                <a:cubicBezTo>
                  <a:pt x="751" y="370"/>
                  <a:pt x="750" y="360"/>
                  <a:pt x="746" y="356"/>
                </a:cubicBezTo>
                <a:cubicBezTo>
                  <a:pt x="744" y="352"/>
                  <a:pt x="737" y="352"/>
                  <a:pt x="732" y="352"/>
                </a:cubicBezTo>
                <a:cubicBezTo>
                  <a:pt x="726" y="353"/>
                  <a:pt x="717" y="361"/>
                  <a:pt x="722" y="370"/>
                </a:cubicBezTo>
                <a:cubicBezTo>
                  <a:pt x="727" y="378"/>
                  <a:pt x="739" y="372"/>
                  <a:pt x="745" y="371"/>
                </a:cubicBezTo>
                <a:close/>
                <a:moveTo>
                  <a:pt x="682" y="241"/>
                </a:moveTo>
                <a:cubicBezTo>
                  <a:pt x="679" y="247"/>
                  <a:pt x="689" y="247"/>
                  <a:pt x="689" y="255"/>
                </a:cubicBezTo>
                <a:cubicBezTo>
                  <a:pt x="690" y="262"/>
                  <a:pt x="699" y="265"/>
                  <a:pt x="706" y="260"/>
                </a:cubicBezTo>
                <a:cubicBezTo>
                  <a:pt x="713" y="256"/>
                  <a:pt x="733" y="261"/>
                  <a:pt x="733" y="256"/>
                </a:cubicBezTo>
                <a:cubicBezTo>
                  <a:pt x="733" y="250"/>
                  <a:pt x="712" y="240"/>
                  <a:pt x="705" y="242"/>
                </a:cubicBezTo>
                <a:cubicBezTo>
                  <a:pt x="697" y="243"/>
                  <a:pt x="685" y="234"/>
                  <a:pt x="682" y="241"/>
                </a:cubicBezTo>
                <a:close/>
                <a:moveTo>
                  <a:pt x="870" y="666"/>
                </a:moveTo>
                <a:cubicBezTo>
                  <a:pt x="871" y="670"/>
                  <a:pt x="900" y="682"/>
                  <a:pt x="901" y="677"/>
                </a:cubicBezTo>
                <a:cubicBezTo>
                  <a:pt x="902" y="671"/>
                  <a:pt x="869" y="663"/>
                  <a:pt x="870" y="666"/>
                </a:cubicBezTo>
                <a:close/>
                <a:moveTo>
                  <a:pt x="997" y="696"/>
                </a:moveTo>
                <a:cubicBezTo>
                  <a:pt x="995" y="700"/>
                  <a:pt x="992" y="693"/>
                  <a:pt x="996" y="690"/>
                </a:cubicBezTo>
                <a:cubicBezTo>
                  <a:pt x="1000" y="687"/>
                  <a:pt x="995" y="685"/>
                  <a:pt x="991" y="687"/>
                </a:cubicBezTo>
                <a:cubicBezTo>
                  <a:pt x="987" y="689"/>
                  <a:pt x="988" y="678"/>
                  <a:pt x="992" y="676"/>
                </a:cubicBezTo>
                <a:cubicBezTo>
                  <a:pt x="996" y="674"/>
                  <a:pt x="983" y="670"/>
                  <a:pt x="983" y="674"/>
                </a:cubicBezTo>
                <a:cubicBezTo>
                  <a:pt x="983" y="678"/>
                  <a:pt x="974" y="675"/>
                  <a:pt x="973" y="672"/>
                </a:cubicBezTo>
                <a:cubicBezTo>
                  <a:pt x="972" y="669"/>
                  <a:pt x="966" y="668"/>
                  <a:pt x="968" y="665"/>
                </a:cubicBezTo>
                <a:cubicBezTo>
                  <a:pt x="970" y="663"/>
                  <a:pt x="960" y="662"/>
                  <a:pt x="959" y="666"/>
                </a:cubicBezTo>
                <a:cubicBezTo>
                  <a:pt x="958" y="670"/>
                  <a:pt x="955" y="663"/>
                  <a:pt x="960" y="658"/>
                </a:cubicBezTo>
                <a:cubicBezTo>
                  <a:pt x="965" y="652"/>
                  <a:pt x="964" y="648"/>
                  <a:pt x="968" y="645"/>
                </a:cubicBezTo>
                <a:cubicBezTo>
                  <a:pt x="973" y="642"/>
                  <a:pt x="968" y="639"/>
                  <a:pt x="963" y="641"/>
                </a:cubicBezTo>
                <a:cubicBezTo>
                  <a:pt x="958" y="643"/>
                  <a:pt x="945" y="662"/>
                  <a:pt x="945" y="667"/>
                </a:cubicBezTo>
                <a:cubicBezTo>
                  <a:pt x="945" y="672"/>
                  <a:pt x="944" y="678"/>
                  <a:pt x="940" y="677"/>
                </a:cubicBezTo>
                <a:cubicBezTo>
                  <a:pt x="935" y="677"/>
                  <a:pt x="930" y="681"/>
                  <a:pt x="933" y="684"/>
                </a:cubicBezTo>
                <a:cubicBezTo>
                  <a:pt x="937" y="687"/>
                  <a:pt x="924" y="694"/>
                  <a:pt x="930" y="698"/>
                </a:cubicBezTo>
                <a:cubicBezTo>
                  <a:pt x="934" y="700"/>
                  <a:pt x="941" y="697"/>
                  <a:pt x="947" y="697"/>
                </a:cubicBezTo>
                <a:cubicBezTo>
                  <a:pt x="953" y="698"/>
                  <a:pt x="958" y="698"/>
                  <a:pt x="963" y="695"/>
                </a:cubicBezTo>
                <a:cubicBezTo>
                  <a:pt x="968" y="691"/>
                  <a:pt x="968" y="698"/>
                  <a:pt x="974" y="697"/>
                </a:cubicBezTo>
                <a:cubicBezTo>
                  <a:pt x="979" y="697"/>
                  <a:pt x="971" y="702"/>
                  <a:pt x="971" y="705"/>
                </a:cubicBezTo>
                <a:cubicBezTo>
                  <a:pt x="971" y="709"/>
                  <a:pt x="977" y="703"/>
                  <a:pt x="981" y="701"/>
                </a:cubicBezTo>
                <a:cubicBezTo>
                  <a:pt x="985" y="699"/>
                  <a:pt x="990" y="701"/>
                  <a:pt x="988" y="705"/>
                </a:cubicBezTo>
                <a:cubicBezTo>
                  <a:pt x="986" y="708"/>
                  <a:pt x="999" y="711"/>
                  <a:pt x="1002" y="706"/>
                </a:cubicBezTo>
                <a:cubicBezTo>
                  <a:pt x="1005" y="701"/>
                  <a:pt x="999" y="692"/>
                  <a:pt x="997" y="696"/>
                </a:cubicBezTo>
                <a:close/>
                <a:moveTo>
                  <a:pt x="93" y="604"/>
                </a:moveTo>
                <a:cubicBezTo>
                  <a:pt x="84" y="609"/>
                  <a:pt x="106" y="632"/>
                  <a:pt x="110" y="629"/>
                </a:cubicBezTo>
                <a:cubicBezTo>
                  <a:pt x="113" y="627"/>
                  <a:pt x="105" y="617"/>
                  <a:pt x="105" y="611"/>
                </a:cubicBezTo>
                <a:cubicBezTo>
                  <a:pt x="105" y="605"/>
                  <a:pt x="102" y="599"/>
                  <a:pt x="93" y="604"/>
                </a:cubicBezTo>
                <a:close/>
                <a:moveTo>
                  <a:pt x="917" y="718"/>
                </a:moveTo>
                <a:cubicBezTo>
                  <a:pt x="913" y="719"/>
                  <a:pt x="916" y="713"/>
                  <a:pt x="917" y="710"/>
                </a:cubicBezTo>
                <a:cubicBezTo>
                  <a:pt x="917" y="708"/>
                  <a:pt x="909" y="712"/>
                  <a:pt x="909" y="715"/>
                </a:cubicBezTo>
                <a:cubicBezTo>
                  <a:pt x="909" y="718"/>
                  <a:pt x="903" y="719"/>
                  <a:pt x="903" y="721"/>
                </a:cubicBezTo>
                <a:cubicBezTo>
                  <a:pt x="903" y="727"/>
                  <a:pt x="902" y="724"/>
                  <a:pt x="898" y="726"/>
                </a:cubicBezTo>
                <a:cubicBezTo>
                  <a:pt x="894" y="728"/>
                  <a:pt x="879" y="726"/>
                  <a:pt x="878" y="723"/>
                </a:cubicBezTo>
                <a:cubicBezTo>
                  <a:pt x="878" y="719"/>
                  <a:pt x="867" y="717"/>
                  <a:pt x="866" y="713"/>
                </a:cubicBezTo>
                <a:cubicBezTo>
                  <a:pt x="866" y="708"/>
                  <a:pt x="860" y="706"/>
                  <a:pt x="865" y="701"/>
                </a:cubicBezTo>
                <a:cubicBezTo>
                  <a:pt x="869" y="696"/>
                  <a:pt x="864" y="693"/>
                  <a:pt x="860" y="697"/>
                </a:cubicBezTo>
                <a:cubicBezTo>
                  <a:pt x="855" y="701"/>
                  <a:pt x="853" y="695"/>
                  <a:pt x="859" y="693"/>
                </a:cubicBezTo>
                <a:cubicBezTo>
                  <a:pt x="864" y="691"/>
                  <a:pt x="875" y="688"/>
                  <a:pt x="870" y="678"/>
                </a:cubicBezTo>
                <a:cubicBezTo>
                  <a:pt x="864" y="668"/>
                  <a:pt x="830" y="681"/>
                  <a:pt x="821" y="686"/>
                </a:cubicBezTo>
                <a:cubicBezTo>
                  <a:pt x="812" y="691"/>
                  <a:pt x="801" y="707"/>
                  <a:pt x="796" y="707"/>
                </a:cubicBezTo>
                <a:cubicBezTo>
                  <a:pt x="792" y="707"/>
                  <a:pt x="805" y="699"/>
                  <a:pt x="807" y="696"/>
                </a:cubicBezTo>
                <a:cubicBezTo>
                  <a:pt x="809" y="692"/>
                  <a:pt x="806" y="689"/>
                  <a:pt x="809" y="690"/>
                </a:cubicBezTo>
                <a:cubicBezTo>
                  <a:pt x="812" y="692"/>
                  <a:pt x="819" y="680"/>
                  <a:pt x="825" y="676"/>
                </a:cubicBezTo>
                <a:cubicBezTo>
                  <a:pt x="830" y="672"/>
                  <a:pt x="836" y="675"/>
                  <a:pt x="836" y="672"/>
                </a:cubicBezTo>
                <a:cubicBezTo>
                  <a:pt x="837" y="669"/>
                  <a:pt x="840" y="667"/>
                  <a:pt x="845" y="662"/>
                </a:cubicBezTo>
                <a:cubicBezTo>
                  <a:pt x="850" y="658"/>
                  <a:pt x="909" y="658"/>
                  <a:pt x="915" y="659"/>
                </a:cubicBezTo>
                <a:cubicBezTo>
                  <a:pt x="921" y="659"/>
                  <a:pt x="932" y="651"/>
                  <a:pt x="935" y="646"/>
                </a:cubicBezTo>
                <a:cubicBezTo>
                  <a:pt x="939" y="641"/>
                  <a:pt x="943" y="641"/>
                  <a:pt x="951" y="642"/>
                </a:cubicBezTo>
                <a:cubicBezTo>
                  <a:pt x="959" y="642"/>
                  <a:pt x="963" y="635"/>
                  <a:pt x="967" y="632"/>
                </a:cubicBezTo>
                <a:cubicBezTo>
                  <a:pt x="971" y="629"/>
                  <a:pt x="969" y="628"/>
                  <a:pt x="966" y="627"/>
                </a:cubicBezTo>
                <a:cubicBezTo>
                  <a:pt x="962" y="627"/>
                  <a:pt x="959" y="624"/>
                  <a:pt x="962" y="624"/>
                </a:cubicBezTo>
                <a:cubicBezTo>
                  <a:pt x="966" y="624"/>
                  <a:pt x="968" y="622"/>
                  <a:pt x="969" y="617"/>
                </a:cubicBezTo>
                <a:cubicBezTo>
                  <a:pt x="971" y="613"/>
                  <a:pt x="968" y="615"/>
                  <a:pt x="963" y="609"/>
                </a:cubicBezTo>
                <a:cubicBezTo>
                  <a:pt x="958" y="602"/>
                  <a:pt x="956" y="611"/>
                  <a:pt x="951" y="610"/>
                </a:cubicBezTo>
                <a:cubicBezTo>
                  <a:pt x="946" y="610"/>
                  <a:pt x="954" y="604"/>
                  <a:pt x="950" y="601"/>
                </a:cubicBezTo>
                <a:cubicBezTo>
                  <a:pt x="946" y="599"/>
                  <a:pt x="939" y="600"/>
                  <a:pt x="933" y="605"/>
                </a:cubicBezTo>
                <a:cubicBezTo>
                  <a:pt x="927" y="610"/>
                  <a:pt x="927" y="605"/>
                  <a:pt x="922" y="610"/>
                </a:cubicBezTo>
                <a:cubicBezTo>
                  <a:pt x="917" y="615"/>
                  <a:pt x="917" y="608"/>
                  <a:pt x="919" y="606"/>
                </a:cubicBezTo>
                <a:cubicBezTo>
                  <a:pt x="922" y="604"/>
                  <a:pt x="924" y="606"/>
                  <a:pt x="926" y="603"/>
                </a:cubicBezTo>
                <a:cubicBezTo>
                  <a:pt x="928" y="600"/>
                  <a:pt x="930" y="603"/>
                  <a:pt x="936" y="599"/>
                </a:cubicBezTo>
                <a:cubicBezTo>
                  <a:pt x="942" y="595"/>
                  <a:pt x="947" y="597"/>
                  <a:pt x="949" y="594"/>
                </a:cubicBezTo>
                <a:cubicBezTo>
                  <a:pt x="950" y="592"/>
                  <a:pt x="946" y="588"/>
                  <a:pt x="940" y="589"/>
                </a:cubicBezTo>
                <a:cubicBezTo>
                  <a:pt x="935" y="590"/>
                  <a:pt x="931" y="582"/>
                  <a:pt x="928" y="584"/>
                </a:cubicBezTo>
                <a:cubicBezTo>
                  <a:pt x="924" y="587"/>
                  <a:pt x="925" y="580"/>
                  <a:pt x="921" y="583"/>
                </a:cubicBezTo>
                <a:cubicBezTo>
                  <a:pt x="917" y="585"/>
                  <a:pt x="915" y="582"/>
                  <a:pt x="913" y="577"/>
                </a:cubicBezTo>
                <a:cubicBezTo>
                  <a:pt x="911" y="573"/>
                  <a:pt x="900" y="565"/>
                  <a:pt x="894" y="563"/>
                </a:cubicBezTo>
                <a:cubicBezTo>
                  <a:pt x="887" y="561"/>
                  <a:pt x="892" y="557"/>
                  <a:pt x="895" y="560"/>
                </a:cubicBezTo>
                <a:cubicBezTo>
                  <a:pt x="899" y="562"/>
                  <a:pt x="903" y="557"/>
                  <a:pt x="904" y="555"/>
                </a:cubicBezTo>
                <a:cubicBezTo>
                  <a:pt x="906" y="552"/>
                  <a:pt x="902" y="550"/>
                  <a:pt x="900" y="550"/>
                </a:cubicBezTo>
                <a:cubicBezTo>
                  <a:pt x="898" y="550"/>
                  <a:pt x="898" y="546"/>
                  <a:pt x="898" y="544"/>
                </a:cubicBezTo>
                <a:cubicBezTo>
                  <a:pt x="899" y="541"/>
                  <a:pt x="891" y="538"/>
                  <a:pt x="891" y="536"/>
                </a:cubicBezTo>
                <a:cubicBezTo>
                  <a:pt x="891" y="533"/>
                  <a:pt x="886" y="531"/>
                  <a:pt x="887" y="529"/>
                </a:cubicBezTo>
                <a:cubicBezTo>
                  <a:pt x="887" y="527"/>
                  <a:pt x="882" y="524"/>
                  <a:pt x="882" y="521"/>
                </a:cubicBezTo>
                <a:cubicBezTo>
                  <a:pt x="882" y="518"/>
                  <a:pt x="875" y="512"/>
                  <a:pt x="875" y="508"/>
                </a:cubicBezTo>
                <a:cubicBezTo>
                  <a:pt x="874" y="505"/>
                  <a:pt x="870" y="502"/>
                  <a:pt x="869" y="498"/>
                </a:cubicBezTo>
                <a:cubicBezTo>
                  <a:pt x="867" y="494"/>
                  <a:pt x="865" y="496"/>
                  <a:pt x="864" y="502"/>
                </a:cubicBezTo>
                <a:cubicBezTo>
                  <a:pt x="862" y="508"/>
                  <a:pt x="857" y="507"/>
                  <a:pt x="859" y="509"/>
                </a:cubicBezTo>
                <a:cubicBezTo>
                  <a:pt x="862" y="513"/>
                  <a:pt x="859" y="514"/>
                  <a:pt x="857" y="516"/>
                </a:cubicBezTo>
                <a:cubicBezTo>
                  <a:pt x="855" y="519"/>
                  <a:pt x="859" y="522"/>
                  <a:pt x="855" y="522"/>
                </a:cubicBezTo>
                <a:cubicBezTo>
                  <a:pt x="851" y="522"/>
                  <a:pt x="853" y="530"/>
                  <a:pt x="851" y="527"/>
                </a:cubicBezTo>
                <a:cubicBezTo>
                  <a:pt x="849" y="523"/>
                  <a:pt x="844" y="524"/>
                  <a:pt x="844" y="528"/>
                </a:cubicBezTo>
                <a:cubicBezTo>
                  <a:pt x="844" y="531"/>
                  <a:pt x="836" y="534"/>
                  <a:pt x="833" y="534"/>
                </a:cubicBezTo>
                <a:cubicBezTo>
                  <a:pt x="830" y="534"/>
                  <a:pt x="830" y="527"/>
                  <a:pt x="827" y="529"/>
                </a:cubicBezTo>
                <a:cubicBezTo>
                  <a:pt x="824" y="531"/>
                  <a:pt x="825" y="523"/>
                  <a:pt x="820" y="524"/>
                </a:cubicBezTo>
                <a:cubicBezTo>
                  <a:pt x="816" y="524"/>
                  <a:pt x="813" y="523"/>
                  <a:pt x="814" y="520"/>
                </a:cubicBezTo>
                <a:cubicBezTo>
                  <a:pt x="816" y="516"/>
                  <a:pt x="807" y="514"/>
                  <a:pt x="810" y="512"/>
                </a:cubicBezTo>
                <a:cubicBezTo>
                  <a:pt x="813" y="510"/>
                  <a:pt x="809" y="506"/>
                  <a:pt x="809" y="499"/>
                </a:cubicBezTo>
                <a:cubicBezTo>
                  <a:pt x="808" y="493"/>
                  <a:pt x="812" y="492"/>
                  <a:pt x="812" y="490"/>
                </a:cubicBezTo>
                <a:cubicBezTo>
                  <a:pt x="812" y="487"/>
                  <a:pt x="809" y="487"/>
                  <a:pt x="806" y="489"/>
                </a:cubicBezTo>
                <a:cubicBezTo>
                  <a:pt x="803" y="491"/>
                  <a:pt x="803" y="486"/>
                  <a:pt x="800" y="487"/>
                </a:cubicBezTo>
                <a:cubicBezTo>
                  <a:pt x="797" y="487"/>
                  <a:pt x="787" y="486"/>
                  <a:pt x="787" y="482"/>
                </a:cubicBezTo>
                <a:cubicBezTo>
                  <a:pt x="786" y="477"/>
                  <a:pt x="783" y="480"/>
                  <a:pt x="781" y="475"/>
                </a:cubicBezTo>
                <a:cubicBezTo>
                  <a:pt x="780" y="471"/>
                  <a:pt x="776" y="474"/>
                  <a:pt x="776" y="471"/>
                </a:cubicBezTo>
                <a:cubicBezTo>
                  <a:pt x="776" y="468"/>
                  <a:pt x="774" y="467"/>
                  <a:pt x="771" y="467"/>
                </a:cubicBezTo>
                <a:cubicBezTo>
                  <a:pt x="768" y="467"/>
                  <a:pt x="767" y="463"/>
                  <a:pt x="763" y="463"/>
                </a:cubicBezTo>
                <a:cubicBezTo>
                  <a:pt x="759" y="462"/>
                  <a:pt x="754" y="466"/>
                  <a:pt x="752" y="467"/>
                </a:cubicBezTo>
                <a:cubicBezTo>
                  <a:pt x="750" y="468"/>
                  <a:pt x="744" y="463"/>
                  <a:pt x="742" y="465"/>
                </a:cubicBezTo>
                <a:cubicBezTo>
                  <a:pt x="739" y="467"/>
                  <a:pt x="739" y="464"/>
                  <a:pt x="733" y="462"/>
                </a:cubicBezTo>
                <a:cubicBezTo>
                  <a:pt x="726" y="460"/>
                  <a:pt x="718" y="460"/>
                  <a:pt x="718" y="462"/>
                </a:cubicBezTo>
                <a:cubicBezTo>
                  <a:pt x="717" y="464"/>
                  <a:pt x="712" y="465"/>
                  <a:pt x="713" y="470"/>
                </a:cubicBezTo>
                <a:cubicBezTo>
                  <a:pt x="714" y="475"/>
                  <a:pt x="719" y="474"/>
                  <a:pt x="720" y="478"/>
                </a:cubicBezTo>
                <a:cubicBezTo>
                  <a:pt x="721" y="481"/>
                  <a:pt x="718" y="480"/>
                  <a:pt x="717" y="483"/>
                </a:cubicBezTo>
                <a:cubicBezTo>
                  <a:pt x="717" y="487"/>
                  <a:pt x="714" y="486"/>
                  <a:pt x="714" y="489"/>
                </a:cubicBezTo>
                <a:cubicBezTo>
                  <a:pt x="714" y="491"/>
                  <a:pt x="716" y="490"/>
                  <a:pt x="717" y="495"/>
                </a:cubicBezTo>
                <a:cubicBezTo>
                  <a:pt x="719" y="499"/>
                  <a:pt x="721" y="499"/>
                  <a:pt x="722" y="505"/>
                </a:cubicBezTo>
                <a:cubicBezTo>
                  <a:pt x="723" y="511"/>
                  <a:pt x="720" y="510"/>
                  <a:pt x="717" y="511"/>
                </a:cubicBezTo>
                <a:cubicBezTo>
                  <a:pt x="715" y="511"/>
                  <a:pt x="718" y="514"/>
                  <a:pt x="714" y="518"/>
                </a:cubicBezTo>
                <a:cubicBezTo>
                  <a:pt x="711" y="522"/>
                  <a:pt x="708" y="527"/>
                  <a:pt x="710" y="529"/>
                </a:cubicBezTo>
                <a:cubicBezTo>
                  <a:pt x="713" y="532"/>
                  <a:pt x="723" y="536"/>
                  <a:pt x="727" y="543"/>
                </a:cubicBezTo>
                <a:cubicBezTo>
                  <a:pt x="731" y="549"/>
                  <a:pt x="731" y="560"/>
                  <a:pt x="730" y="567"/>
                </a:cubicBezTo>
                <a:cubicBezTo>
                  <a:pt x="729" y="575"/>
                  <a:pt x="720" y="577"/>
                  <a:pt x="714" y="583"/>
                </a:cubicBezTo>
                <a:cubicBezTo>
                  <a:pt x="708" y="590"/>
                  <a:pt x="701" y="589"/>
                  <a:pt x="698" y="589"/>
                </a:cubicBezTo>
                <a:cubicBezTo>
                  <a:pt x="695" y="589"/>
                  <a:pt x="697" y="595"/>
                  <a:pt x="701" y="600"/>
                </a:cubicBezTo>
                <a:cubicBezTo>
                  <a:pt x="705" y="605"/>
                  <a:pt x="702" y="606"/>
                  <a:pt x="704" y="611"/>
                </a:cubicBezTo>
                <a:cubicBezTo>
                  <a:pt x="706" y="616"/>
                  <a:pt x="704" y="620"/>
                  <a:pt x="707" y="625"/>
                </a:cubicBezTo>
                <a:cubicBezTo>
                  <a:pt x="711" y="629"/>
                  <a:pt x="709" y="631"/>
                  <a:pt x="705" y="634"/>
                </a:cubicBezTo>
                <a:cubicBezTo>
                  <a:pt x="701" y="637"/>
                  <a:pt x="706" y="636"/>
                  <a:pt x="707" y="640"/>
                </a:cubicBezTo>
                <a:cubicBezTo>
                  <a:pt x="707" y="644"/>
                  <a:pt x="705" y="642"/>
                  <a:pt x="702" y="639"/>
                </a:cubicBezTo>
                <a:cubicBezTo>
                  <a:pt x="698" y="637"/>
                  <a:pt x="695" y="644"/>
                  <a:pt x="695" y="646"/>
                </a:cubicBezTo>
                <a:cubicBezTo>
                  <a:pt x="695" y="649"/>
                  <a:pt x="688" y="643"/>
                  <a:pt x="686" y="643"/>
                </a:cubicBezTo>
                <a:cubicBezTo>
                  <a:pt x="684" y="643"/>
                  <a:pt x="686" y="639"/>
                  <a:pt x="682" y="635"/>
                </a:cubicBezTo>
                <a:cubicBezTo>
                  <a:pt x="677" y="632"/>
                  <a:pt x="674" y="631"/>
                  <a:pt x="674" y="627"/>
                </a:cubicBezTo>
                <a:cubicBezTo>
                  <a:pt x="674" y="624"/>
                  <a:pt x="666" y="621"/>
                  <a:pt x="666" y="617"/>
                </a:cubicBezTo>
                <a:cubicBezTo>
                  <a:pt x="666" y="613"/>
                  <a:pt x="667" y="603"/>
                  <a:pt x="665" y="600"/>
                </a:cubicBezTo>
                <a:cubicBezTo>
                  <a:pt x="664" y="597"/>
                  <a:pt x="665" y="594"/>
                  <a:pt x="667" y="591"/>
                </a:cubicBezTo>
                <a:cubicBezTo>
                  <a:pt x="668" y="588"/>
                  <a:pt x="665" y="584"/>
                  <a:pt x="660" y="584"/>
                </a:cubicBezTo>
                <a:cubicBezTo>
                  <a:pt x="656" y="584"/>
                  <a:pt x="650" y="583"/>
                  <a:pt x="643" y="583"/>
                </a:cubicBezTo>
                <a:cubicBezTo>
                  <a:pt x="637" y="584"/>
                  <a:pt x="634" y="583"/>
                  <a:pt x="632" y="581"/>
                </a:cubicBezTo>
                <a:cubicBezTo>
                  <a:pt x="630" y="579"/>
                  <a:pt x="624" y="575"/>
                  <a:pt x="616" y="573"/>
                </a:cubicBezTo>
                <a:cubicBezTo>
                  <a:pt x="608" y="571"/>
                  <a:pt x="605" y="567"/>
                  <a:pt x="604" y="565"/>
                </a:cubicBezTo>
                <a:cubicBezTo>
                  <a:pt x="603" y="563"/>
                  <a:pt x="596" y="561"/>
                  <a:pt x="594" y="559"/>
                </a:cubicBezTo>
                <a:cubicBezTo>
                  <a:pt x="592" y="557"/>
                  <a:pt x="585" y="555"/>
                  <a:pt x="582" y="556"/>
                </a:cubicBezTo>
                <a:cubicBezTo>
                  <a:pt x="579" y="556"/>
                  <a:pt x="571" y="550"/>
                  <a:pt x="567" y="550"/>
                </a:cubicBezTo>
                <a:cubicBezTo>
                  <a:pt x="562" y="550"/>
                  <a:pt x="552" y="555"/>
                  <a:pt x="550" y="555"/>
                </a:cubicBezTo>
                <a:cubicBezTo>
                  <a:pt x="548" y="555"/>
                  <a:pt x="550" y="551"/>
                  <a:pt x="551" y="549"/>
                </a:cubicBezTo>
                <a:cubicBezTo>
                  <a:pt x="553" y="548"/>
                  <a:pt x="548" y="540"/>
                  <a:pt x="546" y="535"/>
                </a:cubicBezTo>
                <a:cubicBezTo>
                  <a:pt x="545" y="530"/>
                  <a:pt x="543" y="525"/>
                  <a:pt x="538" y="525"/>
                </a:cubicBezTo>
                <a:cubicBezTo>
                  <a:pt x="533" y="526"/>
                  <a:pt x="527" y="523"/>
                  <a:pt x="526" y="522"/>
                </a:cubicBezTo>
                <a:cubicBezTo>
                  <a:pt x="524" y="521"/>
                  <a:pt x="524" y="507"/>
                  <a:pt x="525" y="501"/>
                </a:cubicBezTo>
                <a:cubicBezTo>
                  <a:pt x="526" y="495"/>
                  <a:pt x="533" y="486"/>
                  <a:pt x="533" y="482"/>
                </a:cubicBezTo>
                <a:cubicBezTo>
                  <a:pt x="533" y="479"/>
                  <a:pt x="537" y="477"/>
                  <a:pt x="541" y="476"/>
                </a:cubicBezTo>
                <a:cubicBezTo>
                  <a:pt x="545" y="475"/>
                  <a:pt x="542" y="468"/>
                  <a:pt x="545" y="467"/>
                </a:cubicBezTo>
                <a:cubicBezTo>
                  <a:pt x="549" y="467"/>
                  <a:pt x="549" y="465"/>
                  <a:pt x="550" y="462"/>
                </a:cubicBezTo>
                <a:cubicBezTo>
                  <a:pt x="551" y="459"/>
                  <a:pt x="555" y="461"/>
                  <a:pt x="553" y="459"/>
                </a:cubicBezTo>
                <a:cubicBezTo>
                  <a:pt x="550" y="456"/>
                  <a:pt x="552" y="455"/>
                  <a:pt x="558" y="455"/>
                </a:cubicBezTo>
                <a:cubicBezTo>
                  <a:pt x="564" y="455"/>
                  <a:pt x="572" y="453"/>
                  <a:pt x="571" y="448"/>
                </a:cubicBezTo>
                <a:cubicBezTo>
                  <a:pt x="570" y="442"/>
                  <a:pt x="555" y="446"/>
                  <a:pt x="555" y="441"/>
                </a:cubicBezTo>
                <a:cubicBezTo>
                  <a:pt x="555" y="437"/>
                  <a:pt x="536" y="436"/>
                  <a:pt x="537" y="434"/>
                </a:cubicBezTo>
                <a:cubicBezTo>
                  <a:pt x="538" y="431"/>
                  <a:pt x="556" y="436"/>
                  <a:pt x="563" y="438"/>
                </a:cubicBezTo>
                <a:cubicBezTo>
                  <a:pt x="569" y="441"/>
                  <a:pt x="571" y="440"/>
                  <a:pt x="576" y="440"/>
                </a:cubicBezTo>
                <a:cubicBezTo>
                  <a:pt x="581" y="440"/>
                  <a:pt x="578" y="433"/>
                  <a:pt x="579" y="430"/>
                </a:cubicBezTo>
                <a:cubicBezTo>
                  <a:pt x="580" y="428"/>
                  <a:pt x="590" y="435"/>
                  <a:pt x="596" y="433"/>
                </a:cubicBezTo>
                <a:cubicBezTo>
                  <a:pt x="601" y="432"/>
                  <a:pt x="607" y="420"/>
                  <a:pt x="612" y="417"/>
                </a:cubicBezTo>
                <a:cubicBezTo>
                  <a:pt x="616" y="413"/>
                  <a:pt x="612" y="410"/>
                  <a:pt x="603" y="411"/>
                </a:cubicBezTo>
                <a:cubicBezTo>
                  <a:pt x="594" y="412"/>
                  <a:pt x="588" y="408"/>
                  <a:pt x="583" y="405"/>
                </a:cubicBezTo>
                <a:cubicBezTo>
                  <a:pt x="578" y="401"/>
                  <a:pt x="579" y="398"/>
                  <a:pt x="584" y="398"/>
                </a:cubicBezTo>
                <a:cubicBezTo>
                  <a:pt x="589" y="399"/>
                  <a:pt x="602" y="409"/>
                  <a:pt x="607" y="409"/>
                </a:cubicBezTo>
                <a:cubicBezTo>
                  <a:pt x="611" y="410"/>
                  <a:pt x="620" y="400"/>
                  <a:pt x="624" y="397"/>
                </a:cubicBezTo>
                <a:cubicBezTo>
                  <a:pt x="628" y="394"/>
                  <a:pt x="620" y="393"/>
                  <a:pt x="617" y="391"/>
                </a:cubicBezTo>
                <a:cubicBezTo>
                  <a:pt x="614" y="388"/>
                  <a:pt x="622" y="387"/>
                  <a:pt x="626" y="387"/>
                </a:cubicBezTo>
                <a:cubicBezTo>
                  <a:pt x="630" y="387"/>
                  <a:pt x="632" y="390"/>
                  <a:pt x="633" y="392"/>
                </a:cubicBezTo>
                <a:cubicBezTo>
                  <a:pt x="635" y="394"/>
                  <a:pt x="642" y="391"/>
                  <a:pt x="645" y="391"/>
                </a:cubicBezTo>
                <a:cubicBezTo>
                  <a:pt x="649" y="391"/>
                  <a:pt x="645" y="385"/>
                  <a:pt x="639" y="383"/>
                </a:cubicBezTo>
                <a:cubicBezTo>
                  <a:pt x="633" y="381"/>
                  <a:pt x="639" y="376"/>
                  <a:pt x="641" y="380"/>
                </a:cubicBezTo>
                <a:cubicBezTo>
                  <a:pt x="643" y="383"/>
                  <a:pt x="647" y="383"/>
                  <a:pt x="649" y="387"/>
                </a:cubicBezTo>
                <a:cubicBezTo>
                  <a:pt x="652" y="392"/>
                  <a:pt x="653" y="389"/>
                  <a:pt x="658" y="387"/>
                </a:cubicBezTo>
                <a:cubicBezTo>
                  <a:pt x="663" y="385"/>
                  <a:pt x="666" y="382"/>
                  <a:pt x="669" y="379"/>
                </a:cubicBezTo>
                <a:cubicBezTo>
                  <a:pt x="671" y="376"/>
                  <a:pt x="672" y="380"/>
                  <a:pt x="675" y="375"/>
                </a:cubicBezTo>
                <a:cubicBezTo>
                  <a:pt x="678" y="370"/>
                  <a:pt x="674" y="366"/>
                  <a:pt x="670" y="363"/>
                </a:cubicBezTo>
                <a:cubicBezTo>
                  <a:pt x="666" y="360"/>
                  <a:pt x="670" y="357"/>
                  <a:pt x="666" y="355"/>
                </a:cubicBezTo>
                <a:cubicBezTo>
                  <a:pt x="662" y="353"/>
                  <a:pt x="661" y="349"/>
                  <a:pt x="666" y="350"/>
                </a:cubicBezTo>
                <a:cubicBezTo>
                  <a:pt x="671" y="351"/>
                  <a:pt x="675" y="349"/>
                  <a:pt x="677" y="346"/>
                </a:cubicBezTo>
                <a:cubicBezTo>
                  <a:pt x="680" y="342"/>
                  <a:pt x="670" y="342"/>
                  <a:pt x="674" y="339"/>
                </a:cubicBezTo>
                <a:cubicBezTo>
                  <a:pt x="679" y="337"/>
                  <a:pt x="675" y="334"/>
                  <a:pt x="671" y="334"/>
                </a:cubicBezTo>
                <a:cubicBezTo>
                  <a:pt x="666" y="334"/>
                  <a:pt x="662" y="332"/>
                  <a:pt x="662" y="328"/>
                </a:cubicBezTo>
                <a:cubicBezTo>
                  <a:pt x="662" y="324"/>
                  <a:pt x="654" y="327"/>
                  <a:pt x="649" y="325"/>
                </a:cubicBezTo>
                <a:cubicBezTo>
                  <a:pt x="645" y="322"/>
                  <a:pt x="634" y="323"/>
                  <a:pt x="632" y="323"/>
                </a:cubicBezTo>
                <a:cubicBezTo>
                  <a:pt x="629" y="323"/>
                  <a:pt x="629" y="334"/>
                  <a:pt x="633" y="334"/>
                </a:cubicBezTo>
                <a:cubicBezTo>
                  <a:pt x="636" y="334"/>
                  <a:pt x="639" y="338"/>
                  <a:pt x="636" y="339"/>
                </a:cubicBezTo>
                <a:cubicBezTo>
                  <a:pt x="633" y="341"/>
                  <a:pt x="637" y="345"/>
                  <a:pt x="634" y="344"/>
                </a:cubicBezTo>
                <a:cubicBezTo>
                  <a:pt x="632" y="344"/>
                  <a:pt x="628" y="343"/>
                  <a:pt x="627" y="349"/>
                </a:cubicBezTo>
                <a:cubicBezTo>
                  <a:pt x="626" y="356"/>
                  <a:pt x="626" y="358"/>
                  <a:pt x="621" y="361"/>
                </a:cubicBezTo>
                <a:cubicBezTo>
                  <a:pt x="617" y="363"/>
                  <a:pt x="620" y="353"/>
                  <a:pt x="616" y="354"/>
                </a:cubicBezTo>
                <a:cubicBezTo>
                  <a:pt x="612" y="354"/>
                  <a:pt x="612" y="362"/>
                  <a:pt x="615" y="362"/>
                </a:cubicBezTo>
                <a:cubicBezTo>
                  <a:pt x="618" y="363"/>
                  <a:pt x="618" y="366"/>
                  <a:pt x="619" y="369"/>
                </a:cubicBezTo>
                <a:cubicBezTo>
                  <a:pt x="620" y="373"/>
                  <a:pt x="614" y="370"/>
                  <a:pt x="611" y="375"/>
                </a:cubicBezTo>
                <a:cubicBezTo>
                  <a:pt x="609" y="379"/>
                  <a:pt x="608" y="373"/>
                  <a:pt x="605" y="370"/>
                </a:cubicBezTo>
                <a:cubicBezTo>
                  <a:pt x="601" y="367"/>
                  <a:pt x="597" y="362"/>
                  <a:pt x="597" y="358"/>
                </a:cubicBezTo>
                <a:cubicBezTo>
                  <a:pt x="598" y="355"/>
                  <a:pt x="599" y="354"/>
                  <a:pt x="602" y="353"/>
                </a:cubicBezTo>
                <a:cubicBezTo>
                  <a:pt x="605" y="353"/>
                  <a:pt x="602" y="350"/>
                  <a:pt x="602" y="346"/>
                </a:cubicBezTo>
                <a:cubicBezTo>
                  <a:pt x="602" y="341"/>
                  <a:pt x="598" y="343"/>
                  <a:pt x="594" y="338"/>
                </a:cubicBezTo>
                <a:cubicBezTo>
                  <a:pt x="590" y="333"/>
                  <a:pt x="586" y="333"/>
                  <a:pt x="584" y="335"/>
                </a:cubicBezTo>
                <a:cubicBezTo>
                  <a:pt x="582" y="338"/>
                  <a:pt x="583" y="342"/>
                  <a:pt x="580" y="343"/>
                </a:cubicBezTo>
                <a:cubicBezTo>
                  <a:pt x="576" y="345"/>
                  <a:pt x="578" y="352"/>
                  <a:pt x="575" y="352"/>
                </a:cubicBezTo>
                <a:cubicBezTo>
                  <a:pt x="572" y="353"/>
                  <a:pt x="573" y="340"/>
                  <a:pt x="571" y="339"/>
                </a:cubicBezTo>
                <a:cubicBezTo>
                  <a:pt x="568" y="338"/>
                  <a:pt x="569" y="335"/>
                  <a:pt x="572" y="334"/>
                </a:cubicBezTo>
                <a:cubicBezTo>
                  <a:pt x="576" y="334"/>
                  <a:pt x="578" y="330"/>
                  <a:pt x="575" y="330"/>
                </a:cubicBezTo>
                <a:cubicBezTo>
                  <a:pt x="572" y="330"/>
                  <a:pt x="566" y="326"/>
                  <a:pt x="564" y="325"/>
                </a:cubicBezTo>
                <a:cubicBezTo>
                  <a:pt x="562" y="324"/>
                  <a:pt x="558" y="329"/>
                  <a:pt x="555" y="327"/>
                </a:cubicBezTo>
                <a:cubicBezTo>
                  <a:pt x="553" y="325"/>
                  <a:pt x="556" y="320"/>
                  <a:pt x="556" y="318"/>
                </a:cubicBezTo>
                <a:cubicBezTo>
                  <a:pt x="556" y="315"/>
                  <a:pt x="560" y="319"/>
                  <a:pt x="562" y="315"/>
                </a:cubicBezTo>
                <a:cubicBezTo>
                  <a:pt x="565" y="312"/>
                  <a:pt x="555" y="312"/>
                  <a:pt x="555" y="308"/>
                </a:cubicBezTo>
                <a:cubicBezTo>
                  <a:pt x="555" y="304"/>
                  <a:pt x="548" y="303"/>
                  <a:pt x="545" y="302"/>
                </a:cubicBezTo>
                <a:cubicBezTo>
                  <a:pt x="543" y="301"/>
                  <a:pt x="547" y="295"/>
                  <a:pt x="546" y="292"/>
                </a:cubicBezTo>
                <a:cubicBezTo>
                  <a:pt x="545" y="290"/>
                  <a:pt x="535" y="281"/>
                  <a:pt x="531" y="282"/>
                </a:cubicBezTo>
                <a:cubicBezTo>
                  <a:pt x="527" y="283"/>
                  <a:pt x="526" y="277"/>
                  <a:pt x="529" y="277"/>
                </a:cubicBezTo>
                <a:cubicBezTo>
                  <a:pt x="531" y="277"/>
                  <a:pt x="533" y="276"/>
                  <a:pt x="537" y="271"/>
                </a:cubicBezTo>
                <a:cubicBezTo>
                  <a:pt x="541" y="266"/>
                  <a:pt x="542" y="265"/>
                  <a:pt x="539" y="264"/>
                </a:cubicBezTo>
                <a:cubicBezTo>
                  <a:pt x="536" y="263"/>
                  <a:pt x="534" y="260"/>
                  <a:pt x="539" y="260"/>
                </a:cubicBezTo>
                <a:cubicBezTo>
                  <a:pt x="545" y="260"/>
                  <a:pt x="554" y="264"/>
                  <a:pt x="557" y="262"/>
                </a:cubicBezTo>
                <a:cubicBezTo>
                  <a:pt x="560" y="259"/>
                  <a:pt x="569" y="245"/>
                  <a:pt x="573" y="239"/>
                </a:cubicBezTo>
                <a:cubicBezTo>
                  <a:pt x="577" y="234"/>
                  <a:pt x="570" y="234"/>
                  <a:pt x="561" y="234"/>
                </a:cubicBezTo>
                <a:cubicBezTo>
                  <a:pt x="552" y="235"/>
                  <a:pt x="550" y="231"/>
                  <a:pt x="543" y="230"/>
                </a:cubicBezTo>
                <a:cubicBezTo>
                  <a:pt x="535" y="230"/>
                  <a:pt x="521" y="232"/>
                  <a:pt x="519" y="234"/>
                </a:cubicBezTo>
                <a:cubicBezTo>
                  <a:pt x="517" y="236"/>
                  <a:pt x="523" y="238"/>
                  <a:pt x="522" y="241"/>
                </a:cubicBezTo>
                <a:cubicBezTo>
                  <a:pt x="522" y="243"/>
                  <a:pt x="517" y="239"/>
                  <a:pt x="515" y="240"/>
                </a:cubicBezTo>
                <a:cubicBezTo>
                  <a:pt x="513" y="241"/>
                  <a:pt x="516" y="244"/>
                  <a:pt x="515" y="253"/>
                </a:cubicBezTo>
                <a:cubicBezTo>
                  <a:pt x="514" y="262"/>
                  <a:pt x="517" y="262"/>
                  <a:pt x="519" y="266"/>
                </a:cubicBezTo>
                <a:cubicBezTo>
                  <a:pt x="522" y="269"/>
                  <a:pt x="521" y="273"/>
                  <a:pt x="521" y="279"/>
                </a:cubicBezTo>
                <a:cubicBezTo>
                  <a:pt x="521" y="284"/>
                  <a:pt x="516" y="284"/>
                  <a:pt x="514" y="285"/>
                </a:cubicBezTo>
                <a:cubicBezTo>
                  <a:pt x="513" y="286"/>
                  <a:pt x="519" y="288"/>
                  <a:pt x="518" y="292"/>
                </a:cubicBezTo>
                <a:cubicBezTo>
                  <a:pt x="517" y="295"/>
                  <a:pt x="512" y="290"/>
                  <a:pt x="509" y="291"/>
                </a:cubicBezTo>
                <a:cubicBezTo>
                  <a:pt x="506" y="292"/>
                  <a:pt x="503" y="300"/>
                  <a:pt x="506" y="303"/>
                </a:cubicBezTo>
                <a:cubicBezTo>
                  <a:pt x="510" y="306"/>
                  <a:pt x="511" y="305"/>
                  <a:pt x="508" y="309"/>
                </a:cubicBezTo>
                <a:cubicBezTo>
                  <a:pt x="506" y="312"/>
                  <a:pt x="503" y="317"/>
                  <a:pt x="509" y="321"/>
                </a:cubicBezTo>
                <a:cubicBezTo>
                  <a:pt x="515" y="326"/>
                  <a:pt x="526" y="326"/>
                  <a:pt x="532" y="329"/>
                </a:cubicBezTo>
                <a:cubicBezTo>
                  <a:pt x="538" y="333"/>
                  <a:pt x="529" y="331"/>
                  <a:pt x="532" y="335"/>
                </a:cubicBezTo>
                <a:cubicBezTo>
                  <a:pt x="534" y="339"/>
                  <a:pt x="528" y="341"/>
                  <a:pt x="528" y="344"/>
                </a:cubicBezTo>
                <a:cubicBezTo>
                  <a:pt x="528" y="347"/>
                  <a:pt x="531" y="346"/>
                  <a:pt x="534" y="340"/>
                </a:cubicBezTo>
                <a:cubicBezTo>
                  <a:pt x="537" y="335"/>
                  <a:pt x="539" y="342"/>
                  <a:pt x="539" y="346"/>
                </a:cubicBezTo>
                <a:cubicBezTo>
                  <a:pt x="538" y="351"/>
                  <a:pt x="534" y="348"/>
                  <a:pt x="531" y="353"/>
                </a:cubicBezTo>
                <a:cubicBezTo>
                  <a:pt x="528" y="358"/>
                  <a:pt x="525" y="359"/>
                  <a:pt x="520" y="358"/>
                </a:cubicBezTo>
                <a:cubicBezTo>
                  <a:pt x="515" y="357"/>
                  <a:pt x="518" y="364"/>
                  <a:pt x="520" y="369"/>
                </a:cubicBezTo>
                <a:cubicBezTo>
                  <a:pt x="522" y="373"/>
                  <a:pt x="519" y="374"/>
                  <a:pt x="514" y="373"/>
                </a:cubicBezTo>
                <a:cubicBezTo>
                  <a:pt x="508" y="371"/>
                  <a:pt x="505" y="368"/>
                  <a:pt x="508" y="364"/>
                </a:cubicBezTo>
                <a:cubicBezTo>
                  <a:pt x="511" y="359"/>
                  <a:pt x="513" y="354"/>
                  <a:pt x="509" y="355"/>
                </a:cubicBezTo>
                <a:cubicBezTo>
                  <a:pt x="506" y="355"/>
                  <a:pt x="499" y="355"/>
                  <a:pt x="496" y="351"/>
                </a:cubicBezTo>
                <a:cubicBezTo>
                  <a:pt x="494" y="348"/>
                  <a:pt x="498" y="349"/>
                  <a:pt x="505" y="350"/>
                </a:cubicBezTo>
                <a:cubicBezTo>
                  <a:pt x="511" y="351"/>
                  <a:pt x="506" y="345"/>
                  <a:pt x="511" y="345"/>
                </a:cubicBezTo>
                <a:cubicBezTo>
                  <a:pt x="516" y="345"/>
                  <a:pt x="519" y="348"/>
                  <a:pt x="524" y="344"/>
                </a:cubicBezTo>
                <a:cubicBezTo>
                  <a:pt x="528" y="341"/>
                  <a:pt x="521" y="333"/>
                  <a:pt x="517" y="335"/>
                </a:cubicBezTo>
                <a:cubicBezTo>
                  <a:pt x="514" y="336"/>
                  <a:pt x="508" y="337"/>
                  <a:pt x="508" y="334"/>
                </a:cubicBezTo>
                <a:cubicBezTo>
                  <a:pt x="508" y="330"/>
                  <a:pt x="514" y="333"/>
                  <a:pt x="518" y="332"/>
                </a:cubicBezTo>
                <a:cubicBezTo>
                  <a:pt x="521" y="331"/>
                  <a:pt x="516" y="327"/>
                  <a:pt x="511" y="328"/>
                </a:cubicBezTo>
                <a:cubicBezTo>
                  <a:pt x="506" y="329"/>
                  <a:pt x="502" y="330"/>
                  <a:pt x="498" y="325"/>
                </a:cubicBezTo>
                <a:cubicBezTo>
                  <a:pt x="494" y="321"/>
                  <a:pt x="487" y="319"/>
                  <a:pt x="485" y="328"/>
                </a:cubicBezTo>
                <a:cubicBezTo>
                  <a:pt x="484" y="338"/>
                  <a:pt x="477" y="333"/>
                  <a:pt x="474" y="336"/>
                </a:cubicBezTo>
                <a:cubicBezTo>
                  <a:pt x="471" y="339"/>
                  <a:pt x="477" y="342"/>
                  <a:pt x="484" y="342"/>
                </a:cubicBezTo>
                <a:cubicBezTo>
                  <a:pt x="491" y="342"/>
                  <a:pt x="496" y="348"/>
                  <a:pt x="492" y="348"/>
                </a:cubicBezTo>
                <a:cubicBezTo>
                  <a:pt x="489" y="348"/>
                  <a:pt x="491" y="353"/>
                  <a:pt x="487" y="351"/>
                </a:cubicBezTo>
                <a:cubicBezTo>
                  <a:pt x="484" y="350"/>
                  <a:pt x="480" y="351"/>
                  <a:pt x="483" y="354"/>
                </a:cubicBezTo>
                <a:cubicBezTo>
                  <a:pt x="485" y="357"/>
                  <a:pt x="482" y="359"/>
                  <a:pt x="482" y="362"/>
                </a:cubicBezTo>
                <a:cubicBezTo>
                  <a:pt x="482" y="365"/>
                  <a:pt x="477" y="362"/>
                  <a:pt x="471" y="361"/>
                </a:cubicBezTo>
                <a:cubicBezTo>
                  <a:pt x="466" y="361"/>
                  <a:pt x="456" y="363"/>
                  <a:pt x="449" y="364"/>
                </a:cubicBezTo>
                <a:cubicBezTo>
                  <a:pt x="442" y="366"/>
                  <a:pt x="435" y="363"/>
                  <a:pt x="432" y="360"/>
                </a:cubicBezTo>
                <a:cubicBezTo>
                  <a:pt x="429" y="357"/>
                  <a:pt x="425" y="357"/>
                  <a:pt x="420" y="357"/>
                </a:cubicBezTo>
                <a:cubicBezTo>
                  <a:pt x="415" y="357"/>
                  <a:pt x="416" y="352"/>
                  <a:pt x="410" y="352"/>
                </a:cubicBezTo>
                <a:cubicBezTo>
                  <a:pt x="403" y="352"/>
                  <a:pt x="405" y="346"/>
                  <a:pt x="404" y="343"/>
                </a:cubicBezTo>
                <a:cubicBezTo>
                  <a:pt x="403" y="340"/>
                  <a:pt x="390" y="341"/>
                  <a:pt x="385" y="344"/>
                </a:cubicBezTo>
                <a:cubicBezTo>
                  <a:pt x="381" y="347"/>
                  <a:pt x="371" y="346"/>
                  <a:pt x="369" y="351"/>
                </a:cubicBezTo>
                <a:cubicBezTo>
                  <a:pt x="366" y="357"/>
                  <a:pt x="371" y="356"/>
                  <a:pt x="374" y="356"/>
                </a:cubicBezTo>
                <a:cubicBezTo>
                  <a:pt x="378" y="356"/>
                  <a:pt x="377" y="351"/>
                  <a:pt x="384" y="352"/>
                </a:cubicBezTo>
                <a:cubicBezTo>
                  <a:pt x="391" y="353"/>
                  <a:pt x="396" y="345"/>
                  <a:pt x="399" y="348"/>
                </a:cubicBezTo>
                <a:cubicBezTo>
                  <a:pt x="402" y="351"/>
                  <a:pt x="387" y="357"/>
                  <a:pt x="381" y="358"/>
                </a:cubicBezTo>
                <a:cubicBezTo>
                  <a:pt x="374" y="359"/>
                  <a:pt x="376" y="364"/>
                  <a:pt x="382" y="373"/>
                </a:cubicBezTo>
                <a:cubicBezTo>
                  <a:pt x="388" y="383"/>
                  <a:pt x="379" y="377"/>
                  <a:pt x="379" y="382"/>
                </a:cubicBezTo>
                <a:cubicBezTo>
                  <a:pt x="379" y="386"/>
                  <a:pt x="368" y="380"/>
                  <a:pt x="372" y="379"/>
                </a:cubicBezTo>
                <a:cubicBezTo>
                  <a:pt x="377" y="377"/>
                  <a:pt x="375" y="373"/>
                  <a:pt x="371" y="370"/>
                </a:cubicBezTo>
                <a:cubicBezTo>
                  <a:pt x="367" y="367"/>
                  <a:pt x="365" y="370"/>
                  <a:pt x="365" y="366"/>
                </a:cubicBezTo>
                <a:cubicBezTo>
                  <a:pt x="366" y="363"/>
                  <a:pt x="361" y="367"/>
                  <a:pt x="358" y="364"/>
                </a:cubicBezTo>
                <a:cubicBezTo>
                  <a:pt x="354" y="361"/>
                  <a:pt x="353" y="359"/>
                  <a:pt x="348" y="361"/>
                </a:cubicBezTo>
                <a:cubicBezTo>
                  <a:pt x="343" y="364"/>
                  <a:pt x="338" y="363"/>
                  <a:pt x="327" y="365"/>
                </a:cubicBezTo>
                <a:cubicBezTo>
                  <a:pt x="317" y="367"/>
                  <a:pt x="297" y="366"/>
                  <a:pt x="294" y="363"/>
                </a:cubicBezTo>
                <a:cubicBezTo>
                  <a:pt x="290" y="359"/>
                  <a:pt x="303" y="353"/>
                  <a:pt x="307" y="354"/>
                </a:cubicBezTo>
                <a:cubicBezTo>
                  <a:pt x="310" y="355"/>
                  <a:pt x="308" y="350"/>
                  <a:pt x="302" y="345"/>
                </a:cubicBezTo>
                <a:cubicBezTo>
                  <a:pt x="297" y="341"/>
                  <a:pt x="284" y="338"/>
                  <a:pt x="284" y="341"/>
                </a:cubicBezTo>
                <a:cubicBezTo>
                  <a:pt x="284" y="344"/>
                  <a:pt x="277" y="341"/>
                  <a:pt x="268" y="339"/>
                </a:cubicBezTo>
                <a:cubicBezTo>
                  <a:pt x="258" y="338"/>
                  <a:pt x="257" y="334"/>
                  <a:pt x="251" y="334"/>
                </a:cubicBezTo>
                <a:cubicBezTo>
                  <a:pt x="245" y="334"/>
                  <a:pt x="236" y="332"/>
                  <a:pt x="229" y="327"/>
                </a:cubicBezTo>
                <a:cubicBezTo>
                  <a:pt x="222" y="321"/>
                  <a:pt x="206" y="323"/>
                  <a:pt x="204" y="328"/>
                </a:cubicBezTo>
                <a:cubicBezTo>
                  <a:pt x="202" y="333"/>
                  <a:pt x="196" y="332"/>
                  <a:pt x="191" y="332"/>
                </a:cubicBezTo>
                <a:cubicBezTo>
                  <a:pt x="185" y="332"/>
                  <a:pt x="193" y="326"/>
                  <a:pt x="191" y="325"/>
                </a:cubicBezTo>
                <a:cubicBezTo>
                  <a:pt x="188" y="324"/>
                  <a:pt x="191" y="317"/>
                  <a:pt x="187" y="316"/>
                </a:cubicBezTo>
                <a:cubicBezTo>
                  <a:pt x="183" y="316"/>
                  <a:pt x="180" y="333"/>
                  <a:pt x="172" y="332"/>
                </a:cubicBezTo>
                <a:cubicBezTo>
                  <a:pt x="165" y="332"/>
                  <a:pt x="161" y="314"/>
                  <a:pt x="155" y="310"/>
                </a:cubicBezTo>
                <a:cubicBezTo>
                  <a:pt x="149" y="305"/>
                  <a:pt x="143" y="305"/>
                  <a:pt x="148" y="312"/>
                </a:cubicBezTo>
                <a:cubicBezTo>
                  <a:pt x="154" y="319"/>
                  <a:pt x="144" y="314"/>
                  <a:pt x="144" y="318"/>
                </a:cubicBezTo>
                <a:cubicBezTo>
                  <a:pt x="145" y="323"/>
                  <a:pt x="136" y="328"/>
                  <a:pt x="136" y="326"/>
                </a:cubicBezTo>
                <a:cubicBezTo>
                  <a:pt x="136" y="323"/>
                  <a:pt x="131" y="320"/>
                  <a:pt x="125" y="327"/>
                </a:cubicBezTo>
                <a:cubicBezTo>
                  <a:pt x="119" y="334"/>
                  <a:pt x="115" y="333"/>
                  <a:pt x="114" y="331"/>
                </a:cubicBezTo>
                <a:cubicBezTo>
                  <a:pt x="114" y="328"/>
                  <a:pt x="96" y="337"/>
                  <a:pt x="97" y="340"/>
                </a:cubicBezTo>
                <a:cubicBezTo>
                  <a:pt x="98" y="343"/>
                  <a:pt x="94" y="346"/>
                  <a:pt x="89" y="345"/>
                </a:cubicBezTo>
                <a:cubicBezTo>
                  <a:pt x="85" y="345"/>
                  <a:pt x="88" y="341"/>
                  <a:pt x="92" y="339"/>
                </a:cubicBezTo>
                <a:cubicBezTo>
                  <a:pt x="96" y="337"/>
                  <a:pt x="108" y="328"/>
                  <a:pt x="114" y="327"/>
                </a:cubicBezTo>
                <a:cubicBezTo>
                  <a:pt x="120" y="326"/>
                  <a:pt x="131" y="321"/>
                  <a:pt x="132" y="318"/>
                </a:cubicBezTo>
                <a:cubicBezTo>
                  <a:pt x="132" y="315"/>
                  <a:pt x="126" y="318"/>
                  <a:pt x="122" y="317"/>
                </a:cubicBezTo>
                <a:cubicBezTo>
                  <a:pt x="118" y="316"/>
                  <a:pt x="111" y="321"/>
                  <a:pt x="104" y="324"/>
                </a:cubicBezTo>
                <a:cubicBezTo>
                  <a:pt x="97" y="327"/>
                  <a:pt x="90" y="326"/>
                  <a:pt x="92" y="330"/>
                </a:cubicBezTo>
                <a:cubicBezTo>
                  <a:pt x="94" y="334"/>
                  <a:pt x="85" y="329"/>
                  <a:pt x="84" y="332"/>
                </a:cubicBezTo>
                <a:cubicBezTo>
                  <a:pt x="82" y="335"/>
                  <a:pt x="79" y="332"/>
                  <a:pt x="81" y="330"/>
                </a:cubicBezTo>
                <a:cubicBezTo>
                  <a:pt x="84" y="329"/>
                  <a:pt x="75" y="326"/>
                  <a:pt x="75" y="328"/>
                </a:cubicBezTo>
                <a:cubicBezTo>
                  <a:pt x="75" y="329"/>
                  <a:pt x="74" y="332"/>
                  <a:pt x="68" y="332"/>
                </a:cubicBezTo>
                <a:cubicBezTo>
                  <a:pt x="62" y="332"/>
                  <a:pt x="56" y="336"/>
                  <a:pt x="60" y="339"/>
                </a:cubicBezTo>
                <a:cubicBezTo>
                  <a:pt x="64" y="342"/>
                  <a:pt x="66" y="343"/>
                  <a:pt x="64" y="345"/>
                </a:cubicBezTo>
                <a:cubicBezTo>
                  <a:pt x="62" y="347"/>
                  <a:pt x="56" y="340"/>
                  <a:pt x="47" y="341"/>
                </a:cubicBezTo>
                <a:cubicBezTo>
                  <a:pt x="38" y="342"/>
                  <a:pt x="21" y="331"/>
                  <a:pt x="21" y="329"/>
                </a:cubicBezTo>
                <a:cubicBezTo>
                  <a:pt x="21" y="326"/>
                  <a:pt x="9" y="328"/>
                  <a:pt x="0" y="327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4" y="503"/>
                  <a:pt x="6" y="501"/>
                </a:cubicBezTo>
                <a:cubicBezTo>
                  <a:pt x="8" y="499"/>
                  <a:pt x="11" y="502"/>
                  <a:pt x="16" y="499"/>
                </a:cubicBezTo>
                <a:cubicBezTo>
                  <a:pt x="22" y="496"/>
                  <a:pt x="24" y="502"/>
                  <a:pt x="24" y="505"/>
                </a:cubicBezTo>
                <a:cubicBezTo>
                  <a:pt x="24" y="507"/>
                  <a:pt x="32" y="512"/>
                  <a:pt x="35" y="516"/>
                </a:cubicBezTo>
                <a:cubicBezTo>
                  <a:pt x="39" y="520"/>
                  <a:pt x="40" y="524"/>
                  <a:pt x="44" y="522"/>
                </a:cubicBezTo>
                <a:cubicBezTo>
                  <a:pt x="48" y="519"/>
                  <a:pt x="54" y="518"/>
                  <a:pt x="54" y="514"/>
                </a:cubicBezTo>
                <a:cubicBezTo>
                  <a:pt x="54" y="509"/>
                  <a:pt x="70" y="509"/>
                  <a:pt x="70" y="514"/>
                </a:cubicBezTo>
                <a:cubicBezTo>
                  <a:pt x="70" y="520"/>
                  <a:pt x="85" y="527"/>
                  <a:pt x="94" y="542"/>
                </a:cubicBezTo>
                <a:cubicBezTo>
                  <a:pt x="103" y="557"/>
                  <a:pt x="101" y="561"/>
                  <a:pt x="114" y="566"/>
                </a:cubicBezTo>
                <a:cubicBezTo>
                  <a:pt x="127" y="571"/>
                  <a:pt x="126" y="573"/>
                  <a:pt x="125" y="578"/>
                </a:cubicBezTo>
                <a:cubicBezTo>
                  <a:pt x="123" y="582"/>
                  <a:pt x="132" y="584"/>
                  <a:pt x="127" y="588"/>
                </a:cubicBezTo>
                <a:cubicBezTo>
                  <a:pt x="125" y="589"/>
                  <a:pt x="122" y="591"/>
                  <a:pt x="119" y="593"/>
                </a:cubicBezTo>
                <a:cubicBezTo>
                  <a:pt x="120" y="595"/>
                  <a:pt x="122" y="597"/>
                  <a:pt x="124" y="599"/>
                </a:cubicBezTo>
                <a:cubicBezTo>
                  <a:pt x="127" y="602"/>
                  <a:pt x="119" y="602"/>
                  <a:pt x="121" y="604"/>
                </a:cubicBezTo>
                <a:cubicBezTo>
                  <a:pt x="124" y="606"/>
                  <a:pt x="121" y="610"/>
                  <a:pt x="123" y="612"/>
                </a:cubicBezTo>
                <a:cubicBezTo>
                  <a:pt x="126" y="615"/>
                  <a:pt x="130" y="614"/>
                  <a:pt x="133" y="612"/>
                </a:cubicBezTo>
                <a:cubicBezTo>
                  <a:pt x="136" y="610"/>
                  <a:pt x="138" y="615"/>
                  <a:pt x="135" y="618"/>
                </a:cubicBezTo>
                <a:cubicBezTo>
                  <a:pt x="133" y="622"/>
                  <a:pt x="138" y="625"/>
                  <a:pt x="140" y="622"/>
                </a:cubicBezTo>
                <a:cubicBezTo>
                  <a:pt x="142" y="619"/>
                  <a:pt x="147" y="627"/>
                  <a:pt x="149" y="628"/>
                </a:cubicBezTo>
                <a:cubicBezTo>
                  <a:pt x="152" y="629"/>
                  <a:pt x="154" y="633"/>
                  <a:pt x="150" y="633"/>
                </a:cubicBezTo>
                <a:cubicBezTo>
                  <a:pt x="146" y="633"/>
                  <a:pt x="147" y="639"/>
                  <a:pt x="150" y="640"/>
                </a:cubicBezTo>
                <a:cubicBezTo>
                  <a:pt x="152" y="640"/>
                  <a:pt x="152" y="643"/>
                  <a:pt x="152" y="646"/>
                </a:cubicBezTo>
                <a:cubicBezTo>
                  <a:pt x="152" y="648"/>
                  <a:pt x="161" y="651"/>
                  <a:pt x="164" y="650"/>
                </a:cubicBezTo>
                <a:cubicBezTo>
                  <a:pt x="167" y="649"/>
                  <a:pt x="170" y="652"/>
                  <a:pt x="172" y="655"/>
                </a:cubicBezTo>
                <a:cubicBezTo>
                  <a:pt x="173" y="658"/>
                  <a:pt x="179" y="660"/>
                  <a:pt x="182" y="658"/>
                </a:cubicBezTo>
                <a:cubicBezTo>
                  <a:pt x="184" y="656"/>
                  <a:pt x="185" y="661"/>
                  <a:pt x="186" y="665"/>
                </a:cubicBezTo>
                <a:cubicBezTo>
                  <a:pt x="186" y="668"/>
                  <a:pt x="191" y="666"/>
                  <a:pt x="194" y="666"/>
                </a:cubicBezTo>
                <a:cubicBezTo>
                  <a:pt x="197" y="666"/>
                  <a:pt x="199" y="670"/>
                  <a:pt x="201" y="669"/>
                </a:cubicBezTo>
                <a:cubicBezTo>
                  <a:pt x="206" y="667"/>
                  <a:pt x="207" y="675"/>
                  <a:pt x="210" y="680"/>
                </a:cubicBezTo>
                <a:cubicBezTo>
                  <a:pt x="520" y="678"/>
                  <a:pt x="520" y="678"/>
                  <a:pt x="520" y="678"/>
                </a:cubicBezTo>
                <a:cubicBezTo>
                  <a:pt x="520" y="678"/>
                  <a:pt x="521" y="670"/>
                  <a:pt x="524" y="673"/>
                </a:cubicBezTo>
                <a:cubicBezTo>
                  <a:pt x="528" y="676"/>
                  <a:pt x="525" y="680"/>
                  <a:pt x="529" y="682"/>
                </a:cubicBezTo>
                <a:cubicBezTo>
                  <a:pt x="533" y="683"/>
                  <a:pt x="536" y="686"/>
                  <a:pt x="539" y="685"/>
                </a:cubicBezTo>
                <a:cubicBezTo>
                  <a:pt x="541" y="684"/>
                  <a:pt x="545" y="681"/>
                  <a:pt x="549" y="685"/>
                </a:cubicBezTo>
                <a:cubicBezTo>
                  <a:pt x="553" y="690"/>
                  <a:pt x="556" y="686"/>
                  <a:pt x="558" y="689"/>
                </a:cubicBezTo>
                <a:cubicBezTo>
                  <a:pt x="561" y="692"/>
                  <a:pt x="565" y="694"/>
                  <a:pt x="568" y="691"/>
                </a:cubicBezTo>
                <a:cubicBezTo>
                  <a:pt x="570" y="688"/>
                  <a:pt x="580" y="691"/>
                  <a:pt x="584" y="693"/>
                </a:cubicBezTo>
                <a:cubicBezTo>
                  <a:pt x="590" y="688"/>
                  <a:pt x="594" y="679"/>
                  <a:pt x="599" y="679"/>
                </a:cubicBezTo>
                <a:cubicBezTo>
                  <a:pt x="605" y="679"/>
                  <a:pt x="622" y="681"/>
                  <a:pt x="623" y="689"/>
                </a:cubicBezTo>
                <a:cubicBezTo>
                  <a:pt x="624" y="698"/>
                  <a:pt x="634" y="690"/>
                  <a:pt x="635" y="698"/>
                </a:cubicBezTo>
                <a:cubicBezTo>
                  <a:pt x="636" y="704"/>
                  <a:pt x="642" y="710"/>
                  <a:pt x="641" y="713"/>
                </a:cubicBezTo>
                <a:cubicBezTo>
                  <a:pt x="643" y="714"/>
                  <a:pt x="645" y="716"/>
                  <a:pt x="648" y="718"/>
                </a:cubicBezTo>
                <a:cubicBezTo>
                  <a:pt x="651" y="717"/>
                  <a:pt x="659" y="718"/>
                  <a:pt x="665" y="720"/>
                </a:cubicBezTo>
                <a:cubicBezTo>
                  <a:pt x="672" y="723"/>
                  <a:pt x="682" y="717"/>
                  <a:pt x="686" y="726"/>
                </a:cubicBezTo>
                <a:cubicBezTo>
                  <a:pt x="689" y="734"/>
                  <a:pt x="697" y="740"/>
                  <a:pt x="690" y="741"/>
                </a:cubicBezTo>
                <a:cubicBezTo>
                  <a:pt x="683" y="742"/>
                  <a:pt x="675" y="733"/>
                  <a:pt x="675" y="738"/>
                </a:cubicBezTo>
                <a:cubicBezTo>
                  <a:pt x="676" y="743"/>
                  <a:pt x="672" y="740"/>
                  <a:pt x="672" y="748"/>
                </a:cubicBezTo>
                <a:cubicBezTo>
                  <a:pt x="672" y="755"/>
                  <a:pt x="667" y="766"/>
                  <a:pt x="664" y="765"/>
                </a:cubicBezTo>
                <a:cubicBezTo>
                  <a:pt x="664" y="765"/>
                  <a:pt x="664" y="765"/>
                  <a:pt x="664" y="765"/>
                </a:cubicBezTo>
                <a:cubicBezTo>
                  <a:pt x="663" y="768"/>
                  <a:pt x="663" y="771"/>
                  <a:pt x="665" y="774"/>
                </a:cubicBezTo>
                <a:cubicBezTo>
                  <a:pt x="669" y="771"/>
                  <a:pt x="675" y="766"/>
                  <a:pt x="679" y="767"/>
                </a:cubicBezTo>
                <a:cubicBezTo>
                  <a:pt x="687" y="767"/>
                  <a:pt x="689" y="772"/>
                  <a:pt x="694" y="768"/>
                </a:cubicBezTo>
                <a:cubicBezTo>
                  <a:pt x="699" y="765"/>
                  <a:pt x="700" y="763"/>
                  <a:pt x="701" y="766"/>
                </a:cubicBezTo>
                <a:cubicBezTo>
                  <a:pt x="701" y="766"/>
                  <a:pt x="701" y="766"/>
                  <a:pt x="701" y="767"/>
                </a:cubicBezTo>
                <a:cubicBezTo>
                  <a:pt x="703" y="766"/>
                  <a:pt x="704" y="765"/>
                  <a:pt x="704" y="764"/>
                </a:cubicBezTo>
                <a:cubicBezTo>
                  <a:pt x="704" y="763"/>
                  <a:pt x="704" y="761"/>
                  <a:pt x="703" y="759"/>
                </a:cubicBezTo>
                <a:cubicBezTo>
                  <a:pt x="698" y="760"/>
                  <a:pt x="697" y="760"/>
                  <a:pt x="695" y="757"/>
                </a:cubicBezTo>
                <a:cubicBezTo>
                  <a:pt x="693" y="752"/>
                  <a:pt x="710" y="747"/>
                  <a:pt x="718" y="748"/>
                </a:cubicBezTo>
                <a:cubicBezTo>
                  <a:pt x="726" y="749"/>
                  <a:pt x="731" y="744"/>
                  <a:pt x="734" y="747"/>
                </a:cubicBezTo>
                <a:cubicBezTo>
                  <a:pt x="739" y="743"/>
                  <a:pt x="747" y="736"/>
                  <a:pt x="749" y="736"/>
                </a:cubicBezTo>
                <a:cubicBezTo>
                  <a:pt x="752" y="736"/>
                  <a:pt x="788" y="735"/>
                  <a:pt x="788" y="735"/>
                </a:cubicBezTo>
                <a:cubicBezTo>
                  <a:pt x="788" y="735"/>
                  <a:pt x="800" y="728"/>
                  <a:pt x="802" y="721"/>
                </a:cubicBezTo>
                <a:cubicBezTo>
                  <a:pt x="803" y="714"/>
                  <a:pt x="811" y="697"/>
                  <a:pt x="816" y="701"/>
                </a:cubicBezTo>
                <a:cubicBezTo>
                  <a:pt x="821" y="704"/>
                  <a:pt x="831" y="702"/>
                  <a:pt x="831" y="705"/>
                </a:cubicBezTo>
                <a:cubicBezTo>
                  <a:pt x="831" y="708"/>
                  <a:pt x="828" y="719"/>
                  <a:pt x="841" y="736"/>
                </a:cubicBezTo>
                <a:cubicBezTo>
                  <a:pt x="845" y="733"/>
                  <a:pt x="850" y="731"/>
                  <a:pt x="852" y="731"/>
                </a:cubicBezTo>
                <a:cubicBezTo>
                  <a:pt x="857" y="732"/>
                  <a:pt x="864" y="726"/>
                  <a:pt x="866" y="722"/>
                </a:cubicBezTo>
                <a:cubicBezTo>
                  <a:pt x="868" y="718"/>
                  <a:pt x="870" y="725"/>
                  <a:pt x="866" y="727"/>
                </a:cubicBezTo>
                <a:cubicBezTo>
                  <a:pt x="862" y="728"/>
                  <a:pt x="870" y="731"/>
                  <a:pt x="877" y="731"/>
                </a:cubicBezTo>
                <a:cubicBezTo>
                  <a:pt x="884" y="730"/>
                  <a:pt x="873" y="733"/>
                  <a:pt x="868" y="733"/>
                </a:cubicBezTo>
                <a:cubicBezTo>
                  <a:pt x="863" y="733"/>
                  <a:pt x="861" y="733"/>
                  <a:pt x="854" y="740"/>
                </a:cubicBezTo>
                <a:cubicBezTo>
                  <a:pt x="847" y="747"/>
                  <a:pt x="848" y="749"/>
                  <a:pt x="852" y="753"/>
                </a:cubicBezTo>
                <a:cubicBezTo>
                  <a:pt x="856" y="756"/>
                  <a:pt x="862" y="755"/>
                  <a:pt x="867" y="750"/>
                </a:cubicBezTo>
                <a:cubicBezTo>
                  <a:pt x="873" y="745"/>
                  <a:pt x="872" y="741"/>
                  <a:pt x="878" y="741"/>
                </a:cubicBezTo>
                <a:cubicBezTo>
                  <a:pt x="883" y="741"/>
                  <a:pt x="898" y="736"/>
                  <a:pt x="904" y="734"/>
                </a:cubicBezTo>
                <a:cubicBezTo>
                  <a:pt x="910" y="732"/>
                  <a:pt x="906" y="731"/>
                  <a:pt x="906" y="728"/>
                </a:cubicBezTo>
                <a:cubicBezTo>
                  <a:pt x="906" y="725"/>
                  <a:pt x="917" y="725"/>
                  <a:pt x="921" y="723"/>
                </a:cubicBezTo>
                <a:cubicBezTo>
                  <a:pt x="925" y="720"/>
                  <a:pt x="920" y="718"/>
                  <a:pt x="917" y="718"/>
                </a:cubicBezTo>
                <a:close/>
                <a:moveTo>
                  <a:pt x="266" y="394"/>
                </a:moveTo>
                <a:cubicBezTo>
                  <a:pt x="260" y="402"/>
                  <a:pt x="257" y="403"/>
                  <a:pt x="251" y="402"/>
                </a:cubicBezTo>
                <a:cubicBezTo>
                  <a:pt x="244" y="401"/>
                  <a:pt x="240" y="404"/>
                  <a:pt x="243" y="407"/>
                </a:cubicBezTo>
                <a:cubicBezTo>
                  <a:pt x="246" y="409"/>
                  <a:pt x="247" y="411"/>
                  <a:pt x="240" y="413"/>
                </a:cubicBezTo>
                <a:cubicBezTo>
                  <a:pt x="233" y="414"/>
                  <a:pt x="228" y="420"/>
                  <a:pt x="225" y="419"/>
                </a:cubicBezTo>
                <a:cubicBezTo>
                  <a:pt x="223" y="418"/>
                  <a:pt x="237" y="408"/>
                  <a:pt x="234" y="405"/>
                </a:cubicBezTo>
                <a:cubicBezTo>
                  <a:pt x="230" y="402"/>
                  <a:pt x="220" y="410"/>
                  <a:pt x="220" y="413"/>
                </a:cubicBezTo>
                <a:cubicBezTo>
                  <a:pt x="220" y="417"/>
                  <a:pt x="214" y="417"/>
                  <a:pt x="210" y="417"/>
                </a:cubicBezTo>
                <a:cubicBezTo>
                  <a:pt x="206" y="416"/>
                  <a:pt x="201" y="413"/>
                  <a:pt x="205" y="412"/>
                </a:cubicBezTo>
                <a:cubicBezTo>
                  <a:pt x="209" y="412"/>
                  <a:pt x="206" y="408"/>
                  <a:pt x="211" y="406"/>
                </a:cubicBezTo>
                <a:cubicBezTo>
                  <a:pt x="217" y="404"/>
                  <a:pt x="210" y="401"/>
                  <a:pt x="212" y="399"/>
                </a:cubicBezTo>
                <a:cubicBezTo>
                  <a:pt x="214" y="397"/>
                  <a:pt x="224" y="401"/>
                  <a:pt x="224" y="397"/>
                </a:cubicBezTo>
                <a:cubicBezTo>
                  <a:pt x="225" y="393"/>
                  <a:pt x="214" y="390"/>
                  <a:pt x="210" y="392"/>
                </a:cubicBezTo>
                <a:cubicBezTo>
                  <a:pt x="207" y="394"/>
                  <a:pt x="198" y="400"/>
                  <a:pt x="188" y="396"/>
                </a:cubicBezTo>
                <a:cubicBezTo>
                  <a:pt x="185" y="394"/>
                  <a:pt x="213" y="391"/>
                  <a:pt x="218" y="387"/>
                </a:cubicBezTo>
                <a:cubicBezTo>
                  <a:pt x="223" y="382"/>
                  <a:pt x="244" y="377"/>
                  <a:pt x="246" y="381"/>
                </a:cubicBezTo>
                <a:cubicBezTo>
                  <a:pt x="248" y="385"/>
                  <a:pt x="235" y="388"/>
                  <a:pt x="241" y="392"/>
                </a:cubicBezTo>
                <a:cubicBezTo>
                  <a:pt x="247" y="395"/>
                  <a:pt x="258" y="393"/>
                  <a:pt x="260" y="389"/>
                </a:cubicBezTo>
                <a:cubicBezTo>
                  <a:pt x="262" y="385"/>
                  <a:pt x="273" y="386"/>
                  <a:pt x="266" y="394"/>
                </a:cubicBezTo>
                <a:close/>
                <a:moveTo>
                  <a:pt x="329" y="474"/>
                </a:moveTo>
                <a:cubicBezTo>
                  <a:pt x="322" y="481"/>
                  <a:pt x="322" y="479"/>
                  <a:pt x="315" y="480"/>
                </a:cubicBezTo>
                <a:cubicBezTo>
                  <a:pt x="309" y="482"/>
                  <a:pt x="314" y="488"/>
                  <a:pt x="306" y="489"/>
                </a:cubicBezTo>
                <a:cubicBezTo>
                  <a:pt x="298" y="490"/>
                  <a:pt x="278" y="490"/>
                  <a:pt x="275" y="486"/>
                </a:cubicBezTo>
                <a:cubicBezTo>
                  <a:pt x="274" y="484"/>
                  <a:pt x="286" y="485"/>
                  <a:pt x="287" y="482"/>
                </a:cubicBezTo>
                <a:cubicBezTo>
                  <a:pt x="288" y="479"/>
                  <a:pt x="291" y="473"/>
                  <a:pt x="296" y="473"/>
                </a:cubicBezTo>
                <a:cubicBezTo>
                  <a:pt x="301" y="473"/>
                  <a:pt x="300" y="467"/>
                  <a:pt x="292" y="463"/>
                </a:cubicBezTo>
                <a:cubicBezTo>
                  <a:pt x="284" y="459"/>
                  <a:pt x="304" y="456"/>
                  <a:pt x="308" y="463"/>
                </a:cubicBezTo>
                <a:cubicBezTo>
                  <a:pt x="313" y="469"/>
                  <a:pt x="321" y="473"/>
                  <a:pt x="326" y="469"/>
                </a:cubicBezTo>
                <a:cubicBezTo>
                  <a:pt x="330" y="464"/>
                  <a:pt x="356" y="452"/>
                  <a:pt x="356" y="458"/>
                </a:cubicBezTo>
                <a:cubicBezTo>
                  <a:pt x="356" y="464"/>
                  <a:pt x="337" y="468"/>
                  <a:pt x="329" y="474"/>
                </a:cubicBezTo>
                <a:close/>
                <a:moveTo>
                  <a:pt x="503" y="656"/>
                </a:moveTo>
                <a:cubicBezTo>
                  <a:pt x="498" y="657"/>
                  <a:pt x="504" y="642"/>
                  <a:pt x="494" y="636"/>
                </a:cubicBezTo>
                <a:cubicBezTo>
                  <a:pt x="482" y="630"/>
                  <a:pt x="477" y="618"/>
                  <a:pt x="477" y="611"/>
                </a:cubicBezTo>
                <a:cubicBezTo>
                  <a:pt x="477" y="605"/>
                  <a:pt x="487" y="602"/>
                  <a:pt x="491" y="607"/>
                </a:cubicBezTo>
                <a:cubicBezTo>
                  <a:pt x="495" y="612"/>
                  <a:pt x="501" y="632"/>
                  <a:pt x="504" y="639"/>
                </a:cubicBezTo>
                <a:cubicBezTo>
                  <a:pt x="508" y="645"/>
                  <a:pt x="508" y="656"/>
                  <a:pt x="503" y="656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3" name="Freeform 125"/>
          <p:cNvSpPr>
            <a:spLocks noEditPoints="1"/>
          </p:cNvSpPr>
          <p:nvPr>
            <p:custDataLst>
              <p:tags r:id="rId122"/>
            </p:custDataLst>
          </p:nvPr>
        </p:nvSpPr>
        <p:spPr bwMode="auto">
          <a:xfrm>
            <a:off x="370840" y="2002155"/>
            <a:ext cx="3072765" cy="1979929"/>
          </a:xfrm>
          <a:custGeom>
            <a:avLst/>
            <a:gdLst/>
            <a:ahLst/>
            <a:cxnLst>
              <a:cxn ang="0">
                <a:pos x="350" y="230"/>
              </a:cxn>
              <a:cxn ang="0">
                <a:pos x="306" y="35"/>
              </a:cxn>
              <a:cxn ang="0">
                <a:pos x="185" y="21"/>
              </a:cxn>
              <a:cxn ang="0">
                <a:pos x="135" y="10"/>
              </a:cxn>
              <a:cxn ang="0">
                <a:pos x="93" y="21"/>
              </a:cxn>
              <a:cxn ang="0">
                <a:pos x="19" y="59"/>
              </a:cxn>
              <a:cxn ang="0">
                <a:pos x="71" y="103"/>
              </a:cxn>
              <a:cxn ang="0">
                <a:pos x="17" y="106"/>
              </a:cxn>
              <a:cxn ang="0">
                <a:pos x="59" y="136"/>
              </a:cxn>
              <a:cxn ang="0">
                <a:pos x="43" y="158"/>
              </a:cxn>
              <a:cxn ang="0">
                <a:pos x="45" y="219"/>
              </a:cxn>
              <a:cxn ang="0">
                <a:pos x="96" y="236"/>
              </a:cxn>
              <a:cxn ang="0">
                <a:pos x="102" y="269"/>
              </a:cxn>
              <a:cxn ang="0">
                <a:pos x="84" y="287"/>
              </a:cxn>
              <a:cxn ang="0">
                <a:pos x="147" y="250"/>
              </a:cxn>
              <a:cxn ang="0">
                <a:pos x="173" y="213"/>
              </a:cxn>
              <a:cxn ang="0">
                <a:pos x="191" y="201"/>
              </a:cxn>
              <a:cxn ang="0">
                <a:pos x="226" y="215"/>
              </a:cxn>
              <a:cxn ang="0">
                <a:pos x="248" y="202"/>
              </a:cxn>
              <a:cxn ang="0">
                <a:pos x="276" y="213"/>
              </a:cxn>
              <a:cxn ang="0">
                <a:pos x="340" y="232"/>
              </a:cxn>
              <a:cxn ang="0">
                <a:pos x="375" y="248"/>
              </a:cxn>
              <a:cxn ang="0">
                <a:pos x="376" y="261"/>
              </a:cxn>
              <a:cxn ang="0">
                <a:pos x="389" y="263"/>
              </a:cxn>
              <a:cxn ang="0">
                <a:pos x="401" y="274"/>
              </a:cxn>
              <a:cxn ang="0">
                <a:pos x="396" y="300"/>
              </a:cxn>
              <a:cxn ang="0">
                <a:pos x="421" y="299"/>
              </a:cxn>
              <a:cxn ang="0">
                <a:pos x="15" y="313"/>
              </a:cxn>
              <a:cxn ang="0">
                <a:pos x="178" y="240"/>
              </a:cxn>
              <a:cxn ang="0">
                <a:pos x="177" y="256"/>
              </a:cxn>
              <a:cxn ang="0">
                <a:pos x="25" y="219"/>
              </a:cxn>
              <a:cxn ang="0">
                <a:pos x="1094" y="443"/>
              </a:cxn>
              <a:cxn ang="0">
                <a:pos x="1010" y="472"/>
              </a:cxn>
              <a:cxn ang="0">
                <a:pos x="970" y="473"/>
              </a:cxn>
              <a:cxn ang="0">
                <a:pos x="926" y="471"/>
              </a:cxn>
              <a:cxn ang="0">
                <a:pos x="954" y="426"/>
              </a:cxn>
              <a:cxn ang="0">
                <a:pos x="902" y="410"/>
              </a:cxn>
              <a:cxn ang="0">
                <a:pos x="864" y="397"/>
              </a:cxn>
              <a:cxn ang="0">
                <a:pos x="516" y="388"/>
              </a:cxn>
              <a:cxn ang="0">
                <a:pos x="510" y="395"/>
              </a:cxn>
              <a:cxn ang="0">
                <a:pos x="501" y="436"/>
              </a:cxn>
              <a:cxn ang="0">
                <a:pos x="513" y="539"/>
              </a:cxn>
              <a:cxn ang="0">
                <a:pos x="557" y="590"/>
              </a:cxn>
              <a:cxn ang="0">
                <a:pos x="647" y="625"/>
              </a:cxn>
              <a:cxn ang="0">
                <a:pos x="724" y="647"/>
              </a:cxn>
              <a:cxn ang="0">
                <a:pos x="783" y="685"/>
              </a:cxn>
              <a:cxn ang="0">
                <a:pos x="818" y="658"/>
              </a:cxn>
              <a:cxn ang="0">
                <a:pos x="862" y="644"/>
              </a:cxn>
              <a:cxn ang="0">
                <a:pos x="889" y="641"/>
              </a:cxn>
              <a:cxn ang="0">
                <a:pos x="944" y="645"/>
              </a:cxn>
              <a:cxn ang="0">
                <a:pos x="983" y="699"/>
              </a:cxn>
              <a:cxn ang="0">
                <a:pos x="994" y="608"/>
              </a:cxn>
              <a:cxn ang="0">
                <a:pos x="1036" y="571"/>
              </a:cxn>
              <a:cxn ang="0">
                <a:pos x="1032" y="539"/>
              </a:cxn>
              <a:cxn ang="0">
                <a:pos x="1049" y="541"/>
              </a:cxn>
              <a:cxn ang="0">
                <a:pos x="1088" y="499"/>
              </a:cxn>
              <a:cxn ang="0">
                <a:pos x="1102" y="475"/>
              </a:cxn>
              <a:cxn ang="0">
                <a:pos x="1137" y="413"/>
              </a:cxn>
            </a:cxnLst>
            <a:rect l="0" t="0" r="r" b="b"/>
            <a:pathLst>
              <a:path w="1147" h="705">
                <a:moveTo>
                  <a:pt x="431" y="286"/>
                </a:moveTo>
                <a:cubicBezTo>
                  <a:pt x="432" y="281"/>
                  <a:pt x="433" y="279"/>
                  <a:pt x="420" y="274"/>
                </a:cubicBezTo>
                <a:cubicBezTo>
                  <a:pt x="407" y="269"/>
                  <a:pt x="409" y="265"/>
                  <a:pt x="400" y="250"/>
                </a:cubicBezTo>
                <a:cubicBezTo>
                  <a:pt x="391" y="235"/>
                  <a:pt x="376" y="228"/>
                  <a:pt x="376" y="222"/>
                </a:cubicBezTo>
                <a:cubicBezTo>
                  <a:pt x="376" y="217"/>
                  <a:pt x="360" y="217"/>
                  <a:pt x="360" y="222"/>
                </a:cubicBezTo>
                <a:cubicBezTo>
                  <a:pt x="360" y="226"/>
                  <a:pt x="354" y="227"/>
                  <a:pt x="350" y="230"/>
                </a:cubicBezTo>
                <a:cubicBezTo>
                  <a:pt x="346" y="232"/>
                  <a:pt x="345" y="228"/>
                  <a:pt x="341" y="224"/>
                </a:cubicBezTo>
                <a:cubicBezTo>
                  <a:pt x="338" y="220"/>
                  <a:pt x="330" y="215"/>
                  <a:pt x="330" y="213"/>
                </a:cubicBezTo>
                <a:cubicBezTo>
                  <a:pt x="330" y="210"/>
                  <a:pt x="328" y="204"/>
                  <a:pt x="322" y="207"/>
                </a:cubicBezTo>
                <a:cubicBezTo>
                  <a:pt x="317" y="210"/>
                  <a:pt x="314" y="207"/>
                  <a:pt x="312" y="209"/>
                </a:cubicBezTo>
                <a:cubicBezTo>
                  <a:pt x="310" y="211"/>
                  <a:pt x="306" y="208"/>
                  <a:pt x="306" y="208"/>
                </a:cubicBezTo>
                <a:cubicBezTo>
                  <a:pt x="306" y="35"/>
                  <a:pt x="306" y="35"/>
                  <a:pt x="306" y="35"/>
                </a:cubicBezTo>
                <a:cubicBezTo>
                  <a:pt x="304" y="35"/>
                  <a:pt x="302" y="34"/>
                  <a:pt x="301" y="34"/>
                </a:cubicBezTo>
                <a:cubicBezTo>
                  <a:pt x="294" y="31"/>
                  <a:pt x="283" y="26"/>
                  <a:pt x="277" y="27"/>
                </a:cubicBezTo>
                <a:cubicBezTo>
                  <a:pt x="271" y="29"/>
                  <a:pt x="260" y="30"/>
                  <a:pt x="256" y="28"/>
                </a:cubicBezTo>
                <a:cubicBezTo>
                  <a:pt x="252" y="26"/>
                  <a:pt x="246" y="24"/>
                  <a:pt x="238" y="26"/>
                </a:cubicBezTo>
                <a:cubicBezTo>
                  <a:pt x="230" y="27"/>
                  <a:pt x="225" y="21"/>
                  <a:pt x="214" y="19"/>
                </a:cubicBezTo>
                <a:cubicBezTo>
                  <a:pt x="204" y="16"/>
                  <a:pt x="189" y="19"/>
                  <a:pt x="185" y="21"/>
                </a:cubicBezTo>
                <a:cubicBezTo>
                  <a:pt x="182" y="22"/>
                  <a:pt x="183" y="17"/>
                  <a:pt x="178" y="17"/>
                </a:cubicBezTo>
                <a:cubicBezTo>
                  <a:pt x="174" y="18"/>
                  <a:pt x="177" y="15"/>
                  <a:pt x="175" y="12"/>
                </a:cubicBezTo>
                <a:cubicBezTo>
                  <a:pt x="172" y="8"/>
                  <a:pt x="160" y="11"/>
                  <a:pt x="155" y="12"/>
                </a:cubicBezTo>
                <a:cubicBezTo>
                  <a:pt x="151" y="12"/>
                  <a:pt x="149" y="10"/>
                  <a:pt x="150" y="7"/>
                </a:cubicBezTo>
                <a:cubicBezTo>
                  <a:pt x="150" y="5"/>
                  <a:pt x="146" y="6"/>
                  <a:pt x="144" y="9"/>
                </a:cubicBezTo>
                <a:cubicBezTo>
                  <a:pt x="142" y="12"/>
                  <a:pt x="137" y="12"/>
                  <a:pt x="135" y="10"/>
                </a:cubicBezTo>
                <a:cubicBezTo>
                  <a:pt x="133" y="8"/>
                  <a:pt x="139" y="8"/>
                  <a:pt x="140" y="5"/>
                </a:cubicBezTo>
                <a:cubicBezTo>
                  <a:pt x="140" y="3"/>
                  <a:pt x="133" y="2"/>
                  <a:pt x="131" y="1"/>
                </a:cubicBezTo>
                <a:cubicBezTo>
                  <a:pt x="128" y="0"/>
                  <a:pt x="124" y="4"/>
                  <a:pt x="119" y="8"/>
                </a:cubicBezTo>
                <a:cubicBezTo>
                  <a:pt x="114" y="13"/>
                  <a:pt x="106" y="13"/>
                  <a:pt x="101" y="12"/>
                </a:cubicBezTo>
                <a:cubicBezTo>
                  <a:pt x="96" y="12"/>
                  <a:pt x="90" y="13"/>
                  <a:pt x="91" y="15"/>
                </a:cubicBezTo>
                <a:cubicBezTo>
                  <a:pt x="91" y="18"/>
                  <a:pt x="97" y="18"/>
                  <a:pt x="93" y="21"/>
                </a:cubicBezTo>
                <a:cubicBezTo>
                  <a:pt x="90" y="25"/>
                  <a:pt x="88" y="17"/>
                  <a:pt x="85" y="20"/>
                </a:cubicBezTo>
                <a:cubicBezTo>
                  <a:pt x="81" y="24"/>
                  <a:pt x="71" y="24"/>
                  <a:pt x="68" y="23"/>
                </a:cubicBezTo>
                <a:cubicBezTo>
                  <a:pt x="66" y="23"/>
                  <a:pt x="58" y="32"/>
                  <a:pt x="55" y="34"/>
                </a:cubicBezTo>
                <a:cubicBezTo>
                  <a:pt x="53" y="37"/>
                  <a:pt x="57" y="39"/>
                  <a:pt x="50" y="46"/>
                </a:cubicBezTo>
                <a:cubicBezTo>
                  <a:pt x="44" y="54"/>
                  <a:pt x="26" y="52"/>
                  <a:pt x="22" y="52"/>
                </a:cubicBezTo>
                <a:cubicBezTo>
                  <a:pt x="18" y="52"/>
                  <a:pt x="21" y="56"/>
                  <a:pt x="19" y="59"/>
                </a:cubicBezTo>
                <a:cubicBezTo>
                  <a:pt x="17" y="62"/>
                  <a:pt x="21" y="64"/>
                  <a:pt x="31" y="67"/>
                </a:cubicBezTo>
                <a:cubicBezTo>
                  <a:pt x="42" y="70"/>
                  <a:pt x="49" y="83"/>
                  <a:pt x="50" y="87"/>
                </a:cubicBezTo>
                <a:cubicBezTo>
                  <a:pt x="51" y="90"/>
                  <a:pt x="64" y="86"/>
                  <a:pt x="69" y="87"/>
                </a:cubicBezTo>
                <a:cubicBezTo>
                  <a:pt x="74" y="88"/>
                  <a:pt x="68" y="95"/>
                  <a:pt x="73" y="97"/>
                </a:cubicBezTo>
                <a:cubicBezTo>
                  <a:pt x="77" y="99"/>
                  <a:pt x="83" y="96"/>
                  <a:pt x="85" y="99"/>
                </a:cubicBezTo>
                <a:cubicBezTo>
                  <a:pt x="86" y="103"/>
                  <a:pt x="76" y="99"/>
                  <a:pt x="71" y="103"/>
                </a:cubicBezTo>
                <a:cubicBezTo>
                  <a:pt x="66" y="107"/>
                  <a:pt x="64" y="109"/>
                  <a:pt x="62" y="106"/>
                </a:cubicBezTo>
                <a:cubicBezTo>
                  <a:pt x="60" y="103"/>
                  <a:pt x="51" y="105"/>
                  <a:pt x="47" y="105"/>
                </a:cubicBezTo>
                <a:cubicBezTo>
                  <a:pt x="43" y="106"/>
                  <a:pt x="47" y="100"/>
                  <a:pt x="47" y="98"/>
                </a:cubicBezTo>
                <a:cubicBezTo>
                  <a:pt x="47" y="95"/>
                  <a:pt x="41" y="93"/>
                  <a:pt x="33" y="98"/>
                </a:cubicBezTo>
                <a:cubicBezTo>
                  <a:pt x="25" y="103"/>
                  <a:pt x="28" y="101"/>
                  <a:pt x="27" y="105"/>
                </a:cubicBezTo>
                <a:cubicBezTo>
                  <a:pt x="26" y="109"/>
                  <a:pt x="22" y="103"/>
                  <a:pt x="17" y="106"/>
                </a:cubicBezTo>
                <a:cubicBezTo>
                  <a:pt x="12" y="109"/>
                  <a:pt x="3" y="111"/>
                  <a:pt x="2" y="115"/>
                </a:cubicBezTo>
                <a:cubicBezTo>
                  <a:pt x="0" y="118"/>
                  <a:pt x="13" y="120"/>
                  <a:pt x="18" y="121"/>
                </a:cubicBezTo>
                <a:cubicBezTo>
                  <a:pt x="23" y="122"/>
                  <a:pt x="12" y="125"/>
                  <a:pt x="16" y="127"/>
                </a:cubicBezTo>
                <a:cubicBezTo>
                  <a:pt x="20" y="128"/>
                  <a:pt x="18" y="132"/>
                  <a:pt x="25" y="135"/>
                </a:cubicBezTo>
                <a:cubicBezTo>
                  <a:pt x="31" y="138"/>
                  <a:pt x="45" y="135"/>
                  <a:pt x="49" y="135"/>
                </a:cubicBezTo>
                <a:cubicBezTo>
                  <a:pt x="52" y="135"/>
                  <a:pt x="56" y="139"/>
                  <a:pt x="59" y="136"/>
                </a:cubicBezTo>
                <a:cubicBezTo>
                  <a:pt x="62" y="133"/>
                  <a:pt x="73" y="124"/>
                  <a:pt x="79" y="129"/>
                </a:cubicBezTo>
                <a:cubicBezTo>
                  <a:pt x="85" y="134"/>
                  <a:pt x="73" y="134"/>
                  <a:pt x="76" y="137"/>
                </a:cubicBezTo>
                <a:cubicBezTo>
                  <a:pt x="79" y="140"/>
                  <a:pt x="82" y="148"/>
                  <a:pt x="77" y="152"/>
                </a:cubicBezTo>
                <a:cubicBezTo>
                  <a:pt x="71" y="156"/>
                  <a:pt x="66" y="153"/>
                  <a:pt x="63" y="153"/>
                </a:cubicBezTo>
                <a:cubicBezTo>
                  <a:pt x="60" y="153"/>
                  <a:pt x="62" y="158"/>
                  <a:pt x="57" y="162"/>
                </a:cubicBezTo>
                <a:cubicBezTo>
                  <a:pt x="52" y="166"/>
                  <a:pt x="49" y="158"/>
                  <a:pt x="43" y="158"/>
                </a:cubicBezTo>
                <a:cubicBezTo>
                  <a:pt x="37" y="158"/>
                  <a:pt x="38" y="166"/>
                  <a:pt x="38" y="170"/>
                </a:cubicBezTo>
                <a:cubicBezTo>
                  <a:pt x="39" y="173"/>
                  <a:pt x="29" y="169"/>
                  <a:pt x="27" y="178"/>
                </a:cubicBezTo>
                <a:cubicBezTo>
                  <a:pt x="25" y="187"/>
                  <a:pt x="15" y="179"/>
                  <a:pt x="22" y="188"/>
                </a:cubicBezTo>
                <a:cubicBezTo>
                  <a:pt x="28" y="197"/>
                  <a:pt x="27" y="191"/>
                  <a:pt x="32" y="195"/>
                </a:cubicBezTo>
                <a:cubicBezTo>
                  <a:pt x="37" y="198"/>
                  <a:pt x="26" y="204"/>
                  <a:pt x="31" y="205"/>
                </a:cubicBezTo>
                <a:cubicBezTo>
                  <a:pt x="36" y="206"/>
                  <a:pt x="42" y="215"/>
                  <a:pt x="45" y="219"/>
                </a:cubicBezTo>
                <a:cubicBezTo>
                  <a:pt x="49" y="222"/>
                  <a:pt x="53" y="217"/>
                  <a:pt x="59" y="217"/>
                </a:cubicBezTo>
                <a:cubicBezTo>
                  <a:pt x="64" y="216"/>
                  <a:pt x="61" y="209"/>
                  <a:pt x="64" y="212"/>
                </a:cubicBezTo>
                <a:cubicBezTo>
                  <a:pt x="67" y="215"/>
                  <a:pt x="72" y="223"/>
                  <a:pt x="69" y="225"/>
                </a:cubicBezTo>
                <a:cubicBezTo>
                  <a:pt x="66" y="227"/>
                  <a:pt x="68" y="233"/>
                  <a:pt x="68" y="236"/>
                </a:cubicBezTo>
                <a:cubicBezTo>
                  <a:pt x="67" y="239"/>
                  <a:pt x="79" y="238"/>
                  <a:pt x="80" y="234"/>
                </a:cubicBezTo>
                <a:cubicBezTo>
                  <a:pt x="81" y="231"/>
                  <a:pt x="90" y="230"/>
                  <a:pt x="96" y="236"/>
                </a:cubicBezTo>
                <a:cubicBezTo>
                  <a:pt x="101" y="241"/>
                  <a:pt x="103" y="242"/>
                  <a:pt x="103" y="238"/>
                </a:cubicBezTo>
                <a:cubicBezTo>
                  <a:pt x="103" y="233"/>
                  <a:pt x="107" y="228"/>
                  <a:pt x="107" y="232"/>
                </a:cubicBezTo>
                <a:cubicBezTo>
                  <a:pt x="108" y="236"/>
                  <a:pt x="112" y="237"/>
                  <a:pt x="120" y="233"/>
                </a:cubicBezTo>
                <a:cubicBezTo>
                  <a:pt x="127" y="230"/>
                  <a:pt x="124" y="234"/>
                  <a:pt x="120" y="239"/>
                </a:cubicBezTo>
                <a:cubicBezTo>
                  <a:pt x="114" y="245"/>
                  <a:pt x="120" y="256"/>
                  <a:pt x="116" y="257"/>
                </a:cubicBezTo>
                <a:cubicBezTo>
                  <a:pt x="112" y="258"/>
                  <a:pt x="109" y="268"/>
                  <a:pt x="102" y="269"/>
                </a:cubicBezTo>
                <a:cubicBezTo>
                  <a:pt x="96" y="269"/>
                  <a:pt x="85" y="282"/>
                  <a:pt x="83" y="284"/>
                </a:cubicBezTo>
                <a:cubicBezTo>
                  <a:pt x="82" y="286"/>
                  <a:pt x="68" y="280"/>
                  <a:pt x="66" y="285"/>
                </a:cubicBezTo>
                <a:cubicBezTo>
                  <a:pt x="64" y="291"/>
                  <a:pt x="55" y="295"/>
                  <a:pt x="57" y="298"/>
                </a:cubicBezTo>
                <a:cubicBezTo>
                  <a:pt x="59" y="299"/>
                  <a:pt x="70" y="293"/>
                  <a:pt x="71" y="290"/>
                </a:cubicBezTo>
                <a:cubicBezTo>
                  <a:pt x="71" y="287"/>
                  <a:pt x="73" y="288"/>
                  <a:pt x="75" y="290"/>
                </a:cubicBezTo>
                <a:cubicBezTo>
                  <a:pt x="77" y="292"/>
                  <a:pt x="82" y="289"/>
                  <a:pt x="84" y="287"/>
                </a:cubicBezTo>
                <a:cubicBezTo>
                  <a:pt x="86" y="285"/>
                  <a:pt x="90" y="286"/>
                  <a:pt x="92" y="286"/>
                </a:cubicBezTo>
                <a:cubicBezTo>
                  <a:pt x="95" y="286"/>
                  <a:pt x="96" y="283"/>
                  <a:pt x="102" y="282"/>
                </a:cubicBezTo>
                <a:cubicBezTo>
                  <a:pt x="109" y="281"/>
                  <a:pt x="108" y="279"/>
                  <a:pt x="109" y="275"/>
                </a:cubicBezTo>
                <a:cubicBezTo>
                  <a:pt x="111" y="272"/>
                  <a:pt x="127" y="264"/>
                  <a:pt x="130" y="264"/>
                </a:cubicBezTo>
                <a:cubicBezTo>
                  <a:pt x="133" y="263"/>
                  <a:pt x="131" y="258"/>
                  <a:pt x="134" y="258"/>
                </a:cubicBezTo>
                <a:cubicBezTo>
                  <a:pt x="137" y="257"/>
                  <a:pt x="142" y="253"/>
                  <a:pt x="147" y="250"/>
                </a:cubicBezTo>
                <a:cubicBezTo>
                  <a:pt x="151" y="246"/>
                  <a:pt x="152" y="248"/>
                  <a:pt x="155" y="247"/>
                </a:cubicBezTo>
                <a:cubicBezTo>
                  <a:pt x="158" y="245"/>
                  <a:pt x="156" y="239"/>
                  <a:pt x="159" y="238"/>
                </a:cubicBezTo>
                <a:cubicBezTo>
                  <a:pt x="162" y="238"/>
                  <a:pt x="165" y="235"/>
                  <a:pt x="165" y="233"/>
                </a:cubicBezTo>
                <a:cubicBezTo>
                  <a:pt x="165" y="230"/>
                  <a:pt x="157" y="230"/>
                  <a:pt x="156" y="228"/>
                </a:cubicBezTo>
                <a:cubicBezTo>
                  <a:pt x="155" y="226"/>
                  <a:pt x="162" y="220"/>
                  <a:pt x="165" y="220"/>
                </a:cubicBezTo>
                <a:cubicBezTo>
                  <a:pt x="168" y="220"/>
                  <a:pt x="172" y="217"/>
                  <a:pt x="173" y="213"/>
                </a:cubicBezTo>
                <a:cubicBezTo>
                  <a:pt x="173" y="209"/>
                  <a:pt x="177" y="209"/>
                  <a:pt x="180" y="205"/>
                </a:cubicBezTo>
                <a:cubicBezTo>
                  <a:pt x="183" y="202"/>
                  <a:pt x="183" y="199"/>
                  <a:pt x="186" y="198"/>
                </a:cubicBezTo>
                <a:cubicBezTo>
                  <a:pt x="189" y="198"/>
                  <a:pt x="192" y="194"/>
                  <a:pt x="196" y="192"/>
                </a:cubicBezTo>
                <a:cubicBezTo>
                  <a:pt x="199" y="190"/>
                  <a:pt x="196" y="194"/>
                  <a:pt x="202" y="194"/>
                </a:cubicBezTo>
                <a:cubicBezTo>
                  <a:pt x="209" y="195"/>
                  <a:pt x="208" y="201"/>
                  <a:pt x="203" y="199"/>
                </a:cubicBezTo>
                <a:cubicBezTo>
                  <a:pt x="198" y="196"/>
                  <a:pt x="195" y="197"/>
                  <a:pt x="191" y="201"/>
                </a:cubicBezTo>
                <a:cubicBezTo>
                  <a:pt x="186" y="205"/>
                  <a:pt x="190" y="206"/>
                  <a:pt x="186" y="211"/>
                </a:cubicBezTo>
                <a:cubicBezTo>
                  <a:pt x="183" y="216"/>
                  <a:pt x="183" y="219"/>
                  <a:pt x="187" y="219"/>
                </a:cubicBezTo>
                <a:cubicBezTo>
                  <a:pt x="192" y="220"/>
                  <a:pt x="187" y="223"/>
                  <a:pt x="183" y="224"/>
                </a:cubicBezTo>
                <a:cubicBezTo>
                  <a:pt x="179" y="226"/>
                  <a:pt x="182" y="228"/>
                  <a:pt x="188" y="228"/>
                </a:cubicBezTo>
                <a:cubicBezTo>
                  <a:pt x="193" y="228"/>
                  <a:pt x="202" y="220"/>
                  <a:pt x="210" y="216"/>
                </a:cubicBezTo>
                <a:cubicBezTo>
                  <a:pt x="218" y="212"/>
                  <a:pt x="224" y="216"/>
                  <a:pt x="226" y="215"/>
                </a:cubicBezTo>
                <a:cubicBezTo>
                  <a:pt x="228" y="214"/>
                  <a:pt x="224" y="211"/>
                  <a:pt x="226" y="209"/>
                </a:cubicBezTo>
                <a:cubicBezTo>
                  <a:pt x="229" y="208"/>
                  <a:pt x="223" y="207"/>
                  <a:pt x="221" y="203"/>
                </a:cubicBezTo>
                <a:cubicBezTo>
                  <a:pt x="220" y="198"/>
                  <a:pt x="224" y="201"/>
                  <a:pt x="225" y="197"/>
                </a:cubicBezTo>
                <a:cubicBezTo>
                  <a:pt x="226" y="193"/>
                  <a:pt x="229" y="195"/>
                  <a:pt x="231" y="197"/>
                </a:cubicBezTo>
                <a:cubicBezTo>
                  <a:pt x="234" y="198"/>
                  <a:pt x="237" y="195"/>
                  <a:pt x="240" y="200"/>
                </a:cubicBezTo>
                <a:cubicBezTo>
                  <a:pt x="242" y="204"/>
                  <a:pt x="244" y="198"/>
                  <a:pt x="248" y="202"/>
                </a:cubicBezTo>
                <a:cubicBezTo>
                  <a:pt x="252" y="205"/>
                  <a:pt x="248" y="204"/>
                  <a:pt x="243" y="205"/>
                </a:cubicBezTo>
                <a:cubicBezTo>
                  <a:pt x="239" y="206"/>
                  <a:pt x="241" y="212"/>
                  <a:pt x="245" y="209"/>
                </a:cubicBezTo>
                <a:cubicBezTo>
                  <a:pt x="248" y="207"/>
                  <a:pt x="251" y="205"/>
                  <a:pt x="254" y="208"/>
                </a:cubicBezTo>
                <a:cubicBezTo>
                  <a:pt x="257" y="210"/>
                  <a:pt x="258" y="209"/>
                  <a:pt x="260" y="207"/>
                </a:cubicBezTo>
                <a:cubicBezTo>
                  <a:pt x="263" y="204"/>
                  <a:pt x="263" y="207"/>
                  <a:pt x="263" y="209"/>
                </a:cubicBezTo>
                <a:cubicBezTo>
                  <a:pt x="263" y="211"/>
                  <a:pt x="268" y="212"/>
                  <a:pt x="276" y="213"/>
                </a:cubicBezTo>
                <a:cubicBezTo>
                  <a:pt x="283" y="214"/>
                  <a:pt x="297" y="212"/>
                  <a:pt x="300" y="212"/>
                </a:cubicBezTo>
                <a:cubicBezTo>
                  <a:pt x="304" y="212"/>
                  <a:pt x="302" y="217"/>
                  <a:pt x="310" y="219"/>
                </a:cubicBezTo>
                <a:cubicBezTo>
                  <a:pt x="318" y="220"/>
                  <a:pt x="320" y="211"/>
                  <a:pt x="324" y="214"/>
                </a:cubicBezTo>
                <a:cubicBezTo>
                  <a:pt x="328" y="218"/>
                  <a:pt x="324" y="219"/>
                  <a:pt x="322" y="221"/>
                </a:cubicBezTo>
                <a:cubicBezTo>
                  <a:pt x="319" y="224"/>
                  <a:pt x="324" y="224"/>
                  <a:pt x="327" y="225"/>
                </a:cubicBezTo>
                <a:cubicBezTo>
                  <a:pt x="330" y="227"/>
                  <a:pt x="337" y="229"/>
                  <a:pt x="340" y="232"/>
                </a:cubicBezTo>
                <a:cubicBezTo>
                  <a:pt x="344" y="235"/>
                  <a:pt x="346" y="239"/>
                  <a:pt x="354" y="243"/>
                </a:cubicBezTo>
                <a:cubicBezTo>
                  <a:pt x="362" y="247"/>
                  <a:pt x="354" y="233"/>
                  <a:pt x="360" y="237"/>
                </a:cubicBezTo>
                <a:cubicBezTo>
                  <a:pt x="366" y="242"/>
                  <a:pt x="364" y="237"/>
                  <a:pt x="369" y="242"/>
                </a:cubicBezTo>
                <a:cubicBezTo>
                  <a:pt x="374" y="246"/>
                  <a:pt x="372" y="240"/>
                  <a:pt x="370" y="232"/>
                </a:cubicBezTo>
                <a:cubicBezTo>
                  <a:pt x="368" y="225"/>
                  <a:pt x="372" y="230"/>
                  <a:pt x="375" y="233"/>
                </a:cubicBezTo>
                <a:cubicBezTo>
                  <a:pt x="377" y="237"/>
                  <a:pt x="377" y="244"/>
                  <a:pt x="375" y="248"/>
                </a:cubicBezTo>
                <a:cubicBezTo>
                  <a:pt x="374" y="253"/>
                  <a:pt x="366" y="249"/>
                  <a:pt x="367" y="246"/>
                </a:cubicBezTo>
                <a:cubicBezTo>
                  <a:pt x="368" y="244"/>
                  <a:pt x="360" y="245"/>
                  <a:pt x="359" y="248"/>
                </a:cubicBezTo>
                <a:cubicBezTo>
                  <a:pt x="359" y="252"/>
                  <a:pt x="365" y="259"/>
                  <a:pt x="369" y="259"/>
                </a:cubicBezTo>
                <a:cubicBezTo>
                  <a:pt x="373" y="260"/>
                  <a:pt x="370" y="266"/>
                  <a:pt x="372" y="267"/>
                </a:cubicBezTo>
                <a:cubicBezTo>
                  <a:pt x="376" y="268"/>
                  <a:pt x="375" y="275"/>
                  <a:pt x="377" y="274"/>
                </a:cubicBezTo>
                <a:cubicBezTo>
                  <a:pt x="379" y="273"/>
                  <a:pt x="379" y="265"/>
                  <a:pt x="376" y="261"/>
                </a:cubicBezTo>
                <a:cubicBezTo>
                  <a:pt x="374" y="258"/>
                  <a:pt x="375" y="253"/>
                  <a:pt x="378" y="254"/>
                </a:cubicBezTo>
                <a:cubicBezTo>
                  <a:pt x="381" y="255"/>
                  <a:pt x="378" y="260"/>
                  <a:pt x="380" y="262"/>
                </a:cubicBezTo>
                <a:cubicBezTo>
                  <a:pt x="381" y="264"/>
                  <a:pt x="383" y="260"/>
                  <a:pt x="386" y="258"/>
                </a:cubicBezTo>
                <a:cubicBezTo>
                  <a:pt x="390" y="256"/>
                  <a:pt x="385" y="250"/>
                  <a:pt x="386" y="247"/>
                </a:cubicBezTo>
                <a:cubicBezTo>
                  <a:pt x="387" y="244"/>
                  <a:pt x="391" y="250"/>
                  <a:pt x="393" y="255"/>
                </a:cubicBezTo>
                <a:cubicBezTo>
                  <a:pt x="394" y="260"/>
                  <a:pt x="389" y="260"/>
                  <a:pt x="389" y="263"/>
                </a:cubicBezTo>
                <a:cubicBezTo>
                  <a:pt x="389" y="266"/>
                  <a:pt x="384" y="264"/>
                  <a:pt x="383" y="266"/>
                </a:cubicBezTo>
                <a:cubicBezTo>
                  <a:pt x="381" y="267"/>
                  <a:pt x="382" y="277"/>
                  <a:pt x="384" y="278"/>
                </a:cubicBezTo>
                <a:cubicBezTo>
                  <a:pt x="386" y="278"/>
                  <a:pt x="387" y="269"/>
                  <a:pt x="389" y="274"/>
                </a:cubicBezTo>
                <a:cubicBezTo>
                  <a:pt x="390" y="278"/>
                  <a:pt x="395" y="268"/>
                  <a:pt x="396" y="272"/>
                </a:cubicBezTo>
                <a:cubicBezTo>
                  <a:pt x="397" y="276"/>
                  <a:pt x="403" y="281"/>
                  <a:pt x="405" y="280"/>
                </a:cubicBezTo>
                <a:cubicBezTo>
                  <a:pt x="408" y="279"/>
                  <a:pt x="404" y="274"/>
                  <a:pt x="401" y="274"/>
                </a:cubicBezTo>
                <a:cubicBezTo>
                  <a:pt x="397" y="274"/>
                  <a:pt x="398" y="268"/>
                  <a:pt x="401" y="268"/>
                </a:cubicBezTo>
                <a:cubicBezTo>
                  <a:pt x="404" y="268"/>
                  <a:pt x="410" y="276"/>
                  <a:pt x="410" y="279"/>
                </a:cubicBezTo>
                <a:cubicBezTo>
                  <a:pt x="410" y="282"/>
                  <a:pt x="407" y="282"/>
                  <a:pt x="404" y="285"/>
                </a:cubicBezTo>
                <a:cubicBezTo>
                  <a:pt x="401" y="288"/>
                  <a:pt x="398" y="280"/>
                  <a:pt x="394" y="280"/>
                </a:cubicBezTo>
                <a:cubicBezTo>
                  <a:pt x="391" y="280"/>
                  <a:pt x="394" y="285"/>
                  <a:pt x="396" y="289"/>
                </a:cubicBezTo>
                <a:cubicBezTo>
                  <a:pt x="397" y="292"/>
                  <a:pt x="392" y="297"/>
                  <a:pt x="396" y="300"/>
                </a:cubicBezTo>
                <a:cubicBezTo>
                  <a:pt x="400" y="303"/>
                  <a:pt x="399" y="298"/>
                  <a:pt x="400" y="296"/>
                </a:cubicBezTo>
                <a:cubicBezTo>
                  <a:pt x="401" y="294"/>
                  <a:pt x="404" y="297"/>
                  <a:pt x="406" y="298"/>
                </a:cubicBezTo>
                <a:cubicBezTo>
                  <a:pt x="408" y="300"/>
                  <a:pt x="409" y="294"/>
                  <a:pt x="409" y="292"/>
                </a:cubicBezTo>
                <a:cubicBezTo>
                  <a:pt x="409" y="290"/>
                  <a:pt x="412" y="291"/>
                  <a:pt x="414" y="294"/>
                </a:cubicBezTo>
                <a:cubicBezTo>
                  <a:pt x="416" y="297"/>
                  <a:pt x="417" y="291"/>
                  <a:pt x="420" y="291"/>
                </a:cubicBezTo>
                <a:cubicBezTo>
                  <a:pt x="423" y="292"/>
                  <a:pt x="421" y="297"/>
                  <a:pt x="421" y="299"/>
                </a:cubicBezTo>
                <a:cubicBezTo>
                  <a:pt x="421" y="302"/>
                  <a:pt x="426" y="297"/>
                  <a:pt x="425" y="300"/>
                </a:cubicBezTo>
                <a:cubicBezTo>
                  <a:pt x="425" y="300"/>
                  <a:pt x="425" y="301"/>
                  <a:pt x="425" y="301"/>
                </a:cubicBezTo>
                <a:cubicBezTo>
                  <a:pt x="428" y="299"/>
                  <a:pt x="431" y="297"/>
                  <a:pt x="433" y="296"/>
                </a:cubicBezTo>
                <a:cubicBezTo>
                  <a:pt x="438" y="292"/>
                  <a:pt x="429" y="290"/>
                  <a:pt x="431" y="286"/>
                </a:cubicBezTo>
                <a:close/>
                <a:moveTo>
                  <a:pt x="9" y="321"/>
                </a:moveTo>
                <a:cubicBezTo>
                  <a:pt x="15" y="319"/>
                  <a:pt x="17" y="316"/>
                  <a:pt x="15" y="313"/>
                </a:cubicBezTo>
                <a:cubicBezTo>
                  <a:pt x="12" y="310"/>
                  <a:pt x="4" y="323"/>
                  <a:pt x="9" y="321"/>
                </a:cubicBezTo>
                <a:close/>
                <a:moveTo>
                  <a:pt x="51" y="299"/>
                </a:moveTo>
                <a:cubicBezTo>
                  <a:pt x="46" y="297"/>
                  <a:pt x="31" y="305"/>
                  <a:pt x="36" y="306"/>
                </a:cubicBezTo>
                <a:cubicBezTo>
                  <a:pt x="40" y="307"/>
                  <a:pt x="41" y="303"/>
                  <a:pt x="45" y="303"/>
                </a:cubicBezTo>
                <a:cubicBezTo>
                  <a:pt x="49" y="303"/>
                  <a:pt x="57" y="301"/>
                  <a:pt x="51" y="299"/>
                </a:cubicBezTo>
                <a:close/>
                <a:moveTo>
                  <a:pt x="178" y="240"/>
                </a:moveTo>
                <a:cubicBezTo>
                  <a:pt x="178" y="237"/>
                  <a:pt x="174" y="237"/>
                  <a:pt x="169" y="243"/>
                </a:cubicBezTo>
                <a:cubicBezTo>
                  <a:pt x="164" y="249"/>
                  <a:pt x="160" y="252"/>
                  <a:pt x="159" y="255"/>
                </a:cubicBezTo>
                <a:cubicBezTo>
                  <a:pt x="159" y="257"/>
                  <a:pt x="153" y="254"/>
                  <a:pt x="151" y="258"/>
                </a:cubicBezTo>
                <a:cubicBezTo>
                  <a:pt x="149" y="261"/>
                  <a:pt x="152" y="269"/>
                  <a:pt x="156" y="266"/>
                </a:cubicBezTo>
                <a:cubicBezTo>
                  <a:pt x="159" y="264"/>
                  <a:pt x="160" y="266"/>
                  <a:pt x="162" y="266"/>
                </a:cubicBezTo>
                <a:cubicBezTo>
                  <a:pt x="164" y="266"/>
                  <a:pt x="174" y="259"/>
                  <a:pt x="177" y="256"/>
                </a:cubicBezTo>
                <a:cubicBezTo>
                  <a:pt x="179" y="252"/>
                  <a:pt x="173" y="251"/>
                  <a:pt x="172" y="249"/>
                </a:cubicBezTo>
                <a:cubicBezTo>
                  <a:pt x="172" y="247"/>
                  <a:pt x="178" y="247"/>
                  <a:pt x="180" y="245"/>
                </a:cubicBezTo>
                <a:cubicBezTo>
                  <a:pt x="183" y="244"/>
                  <a:pt x="178" y="243"/>
                  <a:pt x="178" y="240"/>
                </a:cubicBezTo>
                <a:close/>
                <a:moveTo>
                  <a:pt x="19" y="210"/>
                </a:moveTo>
                <a:cubicBezTo>
                  <a:pt x="18" y="206"/>
                  <a:pt x="8" y="210"/>
                  <a:pt x="9" y="214"/>
                </a:cubicBezTo>
                <a:cubicBezTo>
                  <a:pt x="10" y="218"/>
                  <a:pt x="20" y="220"/>
                  <a:pt x="25" y="219"/>
                </a:cubicBezTo>
                <a:cubicBezTo>
                  <a:pt x="28" y="217"/>
                  <a:pt x="30" y="213"/>
                  <a:pt x="27" y="211"/>
                </a:cubicBezTo>
                <a:cubicBezTo>
                  <a:pt x="24" y="208"/>
                  <a:pt x="19" y="214"/>
                  <a:pt x="19" y="210"/>
                </a:cubicBezTo>
                <a:close/>
                <a:moveTo>
                  <a:pt x="1137" y="413"/>
                </a:moveTo>
                <a:cubicBezTo>
                  <a:pt x="1137" y="410"/>
                  <a:pt x="1127" y="412"/>
                  <a:pt x="1122" y="409"/>
                </a:cubicBezTo>
                <a:cubicBezTo>
                  <a:pt x="1117" y="405"/>
                  <a:pt x="1109" y="422"/>
                  <a:pt x="1108" y="429"/>
                </a:cubicBezTo>
                <a:cubicBezTo>
                  <a:pt x="1106" y="436"/>
                  <a:pt x="1094" y="443"/>
                  <a:pt x="1094" y="443"/>
                </a:cubicBezTo>
                <a:cubicBezTo>
                  <a:pt x="1094" y="443"/>
                  <a:pt x="1058" y="444"/>
                  <a:pt x="1055" y="444"/>
                </a:cubicBezTo>
                <a:cubicBezTo>
                  <a:pt x="1053" y="444"/>
                  <a:pt x="1045" y="451"/>
                  <a:pt x="1040" y="455"/>
                </a:cubicBezTo>
                <a:cubicBezTo>
                  <a:pt x="1040" y="455"/>
                  <a:pt x="1040" y="455"/>
                  <a:pt x="1040" y="456"/>
                </a:cubicBezTo>
                <a:cubicBezTo>
                  <a:pt x="1044" y="462"/>
                  <a:pt x="1031" y="466"/>
                  <a:pt x="1018" y="467"/>
                </a:cubicBezTo>
                <a:cubicBezTo>
                  <a:pt x="1015" y="467"/>
                  <a:pt x="1012" y="467"/>
                  <a:pt x="1009" y="467"/>
                </a:cubicBezTo>
                <a:cubicBezTo>
                  <a:pt x="1010" y="469"/>
                  <a:pt x="1010" y="471"/>
                  <a:pt x="1010" y="472"/>
                </a:cubicBezTo>
                <a:cubicBezTo>
                  <a:pt x="1010" y="473"/>
                  <a:pt x="1009" y="474"/>
                  <a:pt x="1007" y="475"/>
                </a:cubicBezTo>
                <a:cubicBezTo>
                  <a:pt x="1005" y="479"/>
                  <a:pt x="989" y="486"/>
                  <a:pt x="981" y="491"/>
                </a:cubicBezTo>
                <a:cubicBezTo>
                  <a:pt x="971" y="496"/>
                  <a:pt x="958" y="493"/>
                  <a:pt x="958" y="486"/>
                </a:cubicBezTo>
                <a:cubicBezTo>
                  <a:pt x="958" y="478"/>
                  <a:pt x="965" y="480"/>
                  <a:pt x="967" y="483"/>
                </a:cubicBezTo>
                <a:cubicBezTo>
                  <a:pt x="967" y="484"/>
                  <a:pt x="969" y="483"/>
                  <a:pt x="971" y="482"/>
                </a:cubicBezTo>
                <a:cubicBezTo>
                  <a:pt x="969" y="479"/>
                  <a:pt x="969" y="476"/>
                  <a:pt x="970" y="473"/>
                </a:cubicBezTo>
                <a:cubicBezTo>
                  <a:pt x="967" y="472"/>
                  <a:pt x="971" y="460"/>
                  <a:pt x="965" y="459"/>
                </a:cubicBezTo>
                <a:cubicBezTo>
                  <a:pt x="959" y="457"/>
                  <a:pt x="952" y="467"/>
                  <a:pt x="953" y="461"/>
                </a:cubicBezTo>
                <a:cubicBezTo>
                  <a:pt x="954" y="454"/>
                  <a:pt x="963" y="449"/>
                  <a:pt x="958" y="440"/>
                </a:cubicBezTo>
                <a:cubicBezTo>
                  <a:pt x="952" y="432"/>
                  <a:pt x="942" y="432"/>
                  <a:pt x="940" y="438"/>
                </a:cubicBezTo>
                <a:cubicBezTo>
                  <a:pt x="938" y="445"/>
                  <a:pt x="931" y="442"/>
                  <a:pt x="929" y="447"/>
                </a:cubicBezTo>
                <a:cubicBezTo>
                  <a:pt x="926" y="452"/>
                  <a:pt x="924" y="463"/>
                  <a:pt x="926" y="471"/>
                </a:cubicBezTo>
                <a:cubicBezTo>
                  <a:pt x="928" y="479"/>
                  <a:pt x="925" y="483"/>
                  <a:pt x="918" y="487"/>
                </a:cubicBezTo>
                <a:cubicBezTo>
                  <a:pt x="910" y="492"/>
                  <a:pt x="906" y="480"/>
                  <a:pt x="909" y="466"/>
                </a:cubicBezTo>
                <a:cubicBezTo>
                  <a:pt x="911" y="456"/>
                  <a:pt x="917" y="446"/>
                  <a:pt x="912" y="446"/>
                </a:cubicBezTo>
                <a:cubicBezTo>
                  <a:pt x="907" y="446"/>
                  <a:pt x="918" y="434"/>
                  <a:pt x="929" y="432"/>
                </a:cubicBezTo>
                <a:cubicBezTo>
                  <a:pt x="939" y="429"/>
                  <a:pt x="952" y="430"/>
                  <a:pt x="952" y="427"/>
                </a:cubicBezTo>
                <a:cubicBezTo>
                  <a:pt x="952" y="426"/>
                  <a:pt x="953" y="426"/>
                  <a:pt x="954" y="426"/>
                </a:cubicBezTo>
                <a:cubicBezTo>
                  <a:pt x="951" y="424"/>
                  <a:pt x="949" y="422"/>
                  <a:pt x="947" y="421"/>
                </a:cubicBezTo>
                <a:cubicBezTo>
                  <a:pt x="947" y="422"/>
                  <a:pt x="947" y="422"/>
                  <a:pt x="946" y="423"/>
                </a:cubicBezTo>
                <a:cubicBezTo>
                  <a:pt x="942" y="426"/>
                  <a:pt x="943" y="419"/>
                  <a:pt x="935" y="419"/>
                </a:cubicBezTo>
                <a:cubicBezTo>
                  <a:pt x="928" y="419"/>
                  <a:pt x="920" y="426"/>
                  <a:pt x="914" y="423"/>
                </a:cubicBezTo>
                <a:cubicBezTo>
                  <a:pt x="908" y="420"/>
                  <a:pt x="911" y="416"/>
                  <a:pt x="906" y="416"/>
                </a:cubicBezTo>
                <a:cubicBezTo>
                  <a:pt x="900" y="416"/>
                  <a:pt x="910" y="405"/>
                  <a:pt x="902" y="410"/>
                </a:cubicBezTo>
                <a:cubicBezTo>
                  <a:pt x="894" y="414"/>
                  <a:pt x="882" y="425"/>
                  <a:pt x="876" y="420"/>
                </a:cubicBezTo>
                <a:cubicBezTo>
                  <a:pt x="871" y="415"/>
                  <a:pt x="866" y="422"/>
                  <a:pt x="862" y="418"/>
                </a:cubicBezTo>
                <a:cubicBezTo>
                  <a:pt x="858" y="414"/>
                  <a:pt x="876" y="403"/>
                  <a:pt x="884" y="403"/>
                </a:cubicBezTo>
                <a:cubicBezTo>
                  <a:pt x="886" y="403"/>
                  <a:pt x="888" y="402"/>
                  <a:pt x="890" y="401"/>
                </a:cubicBezTo>
                <a:cubicBezTo>
                  <a:pt x="886" y="399"/>
                  <a:pt x="876" y="396"/>
                  <a:pt x="874" y="399"/>
                </a:cubicBezTo>
                <a:cubicBezTo>
                  <a:pt x="871" y="402"/>
                  <a:pt x="867" y="400"/>
                  <a:pt x="864" y="397"/>
                </a:cubicBezTo>
                <a:cubicBezTo>
                  <a:pt x="862" y="394"/>
                  <a:pt x="859" y="398"/>
                  <a:pt x="855" y="393"/>
                </a:cubicBezTo>
                <a:cubicBezTo>
                  <a:pt x="851" y="389"/>
                  <a:pt x="847" y="392"/>
                  <a:pt x="845" y="393"/>
                </a:cubicBezTo>
                <a:cubicBezTo>
                  <a:pt x="842" y="394"/>
                  <a:pt x="839" y="391"/>
                  <a:pt x="835" y="390"/>
                </a:cubicBezTo>
                <a:cubicBezTo>
                  <a:pt x="831" y="388"/>
                  <a:pt x="834" y="384"/>
                  <a:pt x="830" y="381"/>
                </a:cubicBezTo>
                <a:cubicBezTo>
                  <a:pt x="827" y="378"/>
                  <a:pt x="826" y="386"/>
                  <a:pt x="826" y="386"/>
                </a:cubicBezTo>
                <a:cubicBezTo>
                  <a:pt x="516" y="388"/>
                  <a:pt x="516" y="388"/>
                  <a:pt x="516" y="388"/>
                </a:cubicBezTo>
                <a:cubicBezTo>
                  <a:pt x="516" y="388"/>
                  <a:pt x="516" y="389"/>
                  <a:pt x="517" y="389"/>
                </a:cubicBezTo>
                <a:cubicBezTo>
                  <a:pt x="521" y="393"/>
                  <a:pt x="518" y="396"/>
                  <a:pt x="519" y="401"/>
                </a:cubicBezTo>
                <a:cubicBezTo>
                  <a:pt x="520" y="406"/>
                  <a:pt x="519" y="412"/>
                  <a:pt x="515" y="412"/>
                </a:cubicBezTo>
                <a:cubicBezTo>
                  <a:pt x="512" y="412"/>
                  <a:pt x="511" y="408"/>
                  <a:pt x="514" y="407"/>
                </a:cubicBezTo>
                <a:cubicBezTo>
                  <a:pt x="517" y="405"/>
                  <a:pt x="515" y="400"/>
                  <a:pt x="512" y="400"/>
                </a:cubicBezTo>
                <a:cubicBezTo>
                  <a:pt x="511" y="400"/>
                  <a:pt x="510" y="398"/>
                  <a:pt x="510" y="395"/>
                </a:cubicBezTo>
                <a:cubicBezTo>
                  <a:pt x="505" y="397"/>
                  <a:pt x="499" y="396"/>
                  <a:pt x="492" y="395"/>
                </a:cubicBezTo>
                <a:cubicBezTo>
                  <a:pt x="492" y="396"/>
                  <a:pt x="493" y="396"/>
                  <a:pt x="493" y="396"/>
                </a:cubicBezTo>
                <a:cubicBezTo>
                  <a:pt x="493" y="399"/>
                  <a:pt x="494" y="406"/>
                  <a:pt x="498" y="411"/>
                </a:cubicBezTo>
                <a:cubicBezTo>
                  <a:pt x="502" y="417"/>
                  <a:pt x="500" y="420"/>
                  <a:pt x="503" y="422"/>
                </a:cubicBezTo>
                <a:cubicBezTo>
                  <a:pt x="507" y="424"/>
                  <a:pt x="507" y="426"/>
                  <a:pt x="503" y="426"/>
                </a:cubicBezTo>
                <a:cubicBezTo>
                  <a:pt x="500" y="425"/>
                  <a:pt x="502" y="428"/>
                  <a:pt x="501" y="436"/>
                </a:cubicBezTo>
                <a:cubicBezTo>
                  <a:pt x="500" y="443"/>
                  <a:pt x="500" y="459"/>
                  <a:pt x="499" y="464"/>
                </a:cubicBezTo>
                <a:cubicBezTo>
                  <a:pt x="499" y="468"/>
                  <a:pt x="493" y="476"/>
                  <a:pt x="496" y="481"/>
                </a:cubicBezTo>
                <a:cubicBezTo>
                  <a:pt x="500" y="486"/>
                  <a:pt x="502" y="493"/>
                  <a:pt x="500" y="499"/>
                </a:cubicBezTo>
                <a:cubicBezTo>
                  <a:pt x="498" y="506"/>
                  <a:pt x="499" y="509"/>
                  <a:pt x="501" y="514"/>
                </a:cubicBezTo>
                <a:cubicBezTo>
                  <a:pt x="504" y="519"/>
                  <a:pt x="502" y="527"/>
                  <a:pt x="505" y="529"/>
                </a:cubicBezTo>
                <a:cubicBezTo>
                  <a:pt x="508" y="531"/>
                  <a:pt x="511" y="534"/>
                  <a:pt x="513" y="539"/>
                </a:cubicBezTo>
                <a:cubicBezTo>
                  <a:pt x="516" y="543"/>
                  <a:pt x="519" y="540"/>
                  <a:pt x="519" y="545"/>
                </a:cubicBezTo>
                <a:cubicBezTo>
                  <a:pt x="520" y="549"/>
                  <a:pt x="520" y="550"/>
                  <a:pt x="524" y="552"/>
                </a:cubicBezTo>
                <a:cubicBezTo>
                  <a:pt x="528" y="554"/>
                  <a:pt x="525" y="558"/>
                  <a:pt x="525" y="561"/>
                </a:cubicBezTo>
                <a:cubicBezTo>
                  <a:pt x="525" y="563"/>
                  <a:pt x="530" y="568"/>
                  <a:pt x="537" y="573"/>
                </a:cubicBezTo>
                <a:cubicBezTo>
                  <a:pt x="543" y="579"/>
                  <a:pt x="538" y="584"/>
                  <a:pt x="543" y="584"/>
                </a:cubicBezTo>
                <a:cubicBezTo>
                  <a:pt x="547" y="584"/>
                  <a:pt x="552" y="587"/>
                  <a:pt x="557" y="590"/>
                </a:cubicBezTo>
                <a:cubicBezTo>
                  <a:pt x="561" y="593"/>
                  <a:pt x="563" y="591"/>
                  <a:pt x="566" y="592"/>
                </a:cubicBezTo>
                <a:cubicBezTo>
                  <a:pt x="569" y="592"/>
                  <a:pt x="575" y="599"/>
                  <a:pt x="577" y="604"/>
                </a:cubicBezTo>
                <a:cubicBezTo>
                  <a:pt x="577" y="606"/>
                  <a:pt x="578" y="609"/>
                  <a:pt x="579" y="611"/>
                </a:cubicBezTo>
                <a:cubicBezTo>
                  <a:pt x="605" y="608"/>
                  <a:pt x="605" y="608"/>
                  <a:pt x="605" y="608"/>
                </a:cubicBezTo>
                <a:cubicBezTo>
                  <a:pt x="605" y="608"/>
                  <a:pt x="613" y="613"/>
                  <a:pt x="618" y="614"/>
                </a:cubicBezTo>
                <a:cubicBezTo>
                  <a:pt x="622" y="615"/>
                  <a:pt x="647" y="625"/>
                  <a:pt x="647" y="625"/>
                </a:cubicBezTo>
                <a:cubicBezTo>
                  <a:pt x="679" y="624"/>
                  <a:pt x="679" y="624"/>
                  <a:pt x="679" y="624"/>
                </a:cubicBezTo>
                <a:cubicBezTo>
                  <a:pt x="683" y="619"/>
                  <a:pt x="683" y="619"/>
                  <a:pt x="683" y="619"/>
                </a:cubicBezTo>
                <a:cubicBezTo>
                  <a:pt x="700" y="619"/>
                  <a:pt x="700" y="619"/>
                  <a:pt x="700" y="619"/>
                </a:cubicBezTo>
                <a:cubicBezTo>
                  <a:pt x="700" y="619"/>
                  <a:pt x="711" y="630"/>
                  <a:pt x="713" y="631"/>
                </a:cubicBezTo>
                <a:cubicBezTo>
                  <a:pt x="715" y="632"/>
                  <a:pt x="720" y="637"/>
                  <a:pt x="720" y="640"/>
                </a:cubicBezTo>
                <a:cubicBezTo>
                  <a:pt x="720" y="643"/>
                  <a:pt x="722" y="646"/>
                  <a:pt x="724" y="647"/>
                </a:cubicBezTo>
                <a:cubicBezTo>
                  <a:pt x="727" y="648"/>
                  <a:pt x="736" y="654"/>
                  <a:pt x="737" y="654"/>
                </a:cubicBezTo>
                <a:cubicBezTo>
                  <a:pt x="739" y="653"/>
                  <a:pt x="741" y="643"/>
                  <a:pt x="746" y="643"/>
                </a:cubicBezTo>
                <a:cubicBezTo>
                  <a:pt x="751" y="644"/>
                  <a:pt x="764" y="647"/>
                  <a:pt x="766" y="655"/>
                </a:cubicBezTo>
                <a:cubicBezTo>
                  <a:pt x="768" y="662"/>
                  <a:pt x="775" y="668"/>
                  <a:pt x="777" y="670"/>
                </a:cubicBezTo>
                <a:cubicBezTo>
                  <a:pt x="779" y="672"/>
                  <a:pt x="778" y="676"/>
                  <a:pt x="779" y="679"/>
                </a:cubicBezTo>
                <a:cubicBezTo>
                  <a:pt x="781" y="681"/>
                  <a:pt x="781" y="685"/>
                  <a:pt x="783" y="685"/>
                </a:cubicBezTo>
                <a:cubicBezTo>
                  <a:pt x="785" y="685"/>
                  <a:pt x="794" y="691"/>
                  <a:pt x="798" y="691"/>
                </a:cubicBezTo>
                <a:cubicBezTo>
                  <a:pt x="800" y="691"/>
                  <a:pt x="801" y="692"/>
                  <a:pt x="803" y="693"/>
                </a:cubicBezTo>
                <a:cubicBezTo>
                  <a:pt x="804" y="684"/>
                  <a:pt x="794" y="682"/>
                  <a:pt x="800" y="678"/>
                </a:cubicBezTo>
                <a:cubicBezTo>
                  <a:pt x="806" y="674"/>
                  <a:pt x="800" y="670"/>
                  <a:pt x="803" y="668"/>
                </a:cubicBezTo>
                <a:cubicBezTo>
                  <a:pt x="806" y="666"/>
                  <a:pt x="811" y="664"/>
                  <a:pt x="811" y="661"/>
                </a:cubicBezTo>
                <a:cubicBezTo>
                  <a:pt x="811" y="658"/>
                  <a:pt x="814" y="658"/>
                  <a:pt x="818" y="658"/>
                </a:cubicBezTo>
                <a:cubicBezTo>
                  <a:pt x="822" y="659"/>
                  <a:pt x="829" y="652"/>
                  <a:pt x="829" y="649"/>
                </a:cubicBezTo>
                <a:cubicBezTo>
                  <a:pt x="828" y="646"/>
                  <a:pt x="829" y="646"/>
                  <a:pt x="834" y="647"/>
                </a:cubicBezTo>
                <a:cubicBezTo>
                  <a:pt x="839" y="648"/>
                  <a:pt x="838" y="641"/>
                  <a:pt x="841" y="642"/>
                </a:cubicBezTo>
                <a:cubicBezTo>
                  <a:pt x="844" y="643"/>
                  <a:pt x="847" y="645"/>
                  <a:pt x="847" y="643"/>
                </a:cubicBezTo>
                <a:cubicBezTo>
                  <a:pt x="847" y="640"/>
                  <a:pt x="850" y="641"/>
                  <a:pt x="852" y="644"/>
                </a:cubicBezTo>
                <a:cubicBezTo>
                  <a:pt x="855" y="647"/>
                  <a:pt x="861" y="648"/>
                  <a:pt x="862" y="644"/>
                </a:cubicBezTo>
                <a:cubicBezTo>
                  <a:pt x="862" y="641"/>
                  <a:pt x="866" y="644"/>
                  <a:pt x="869" y="648"/>
                </a:cubicBezTo>
                <a:cubicBezTo>
                  <a:pt x="872" y="651"/>
                  <a:pt x="874" y="650"/>
                  <a:pt x="879" y="650"/>
                </a:cubicBezTo>
                <a:cubicBezTo>
                  <a:pt x="883" y="651"/>
                  <a:pt x="883" y="649"/>
                  <a:pt x="884" y="646"/>
                </a:cubicBezTo>
                <a:cubicBezTo>
                  <a:pt x="884" y="643"/>
                  <a:pt x="889" y="653"/>
                  <a:pt x="894" y="653"/>
                </a:cubicBezTo>
                <a:cubicBezTo>
                  <a:pt x="898" y="654"/>
                  <a:pt x="895" y="650"/>
                  <a:pt x="891" y="648"/>
                </a:cubicBezTo>
                <a:cubicBezTo>
                  <a:pt x="888" y="645"/>
                  <a:pt x="892" y="644"/>
                  <a:pt x="889" y="641"/>
                </a:cubicBezTo>
                <a:cubicBezTo>
                  <a:pt x="886" y="639"/>
                  <a:pt x="893" y="636"/>
                  <a:pt x="899" y="636"/>
                </a:cubicBezTo>
                <a:cubicBezTo>
                  <a:pt x="905" y="637"/>
                  <a:pt x="904" y="638"/>
                  <a:pt x="907" y="635"/>
                </a:cubicBezTo>
                <a:cubicBezTo>
                  <a:pt x="909" y="631"/>
                  <a:pt x="911" y="635"/>
                  <a:pt x="911" y="638"/>
                </a:cubicBezTo>
                <a:cubicBezTo>
                  <a:pt x="911" y="641"/>
                  <a:pt x="921" y="636"/>
                  <a:pt x="926" y="636"/>
                </a:cubicBezTo>
                <a:cubicBezTo>
                  <a:pt x="931" y="636"/>
                  <a:pt x="936" y="640"/>
                  <a:pt x="937" y="643"/>
                </a:cubicBezTo>
                <a:cubicBezTo>
                  <a:pt x="937" y="646"/>
                  <a:pt x="941" y="648"/>
                  <a:pt x="944" y="645"/>
                </a:cubicBezTo>
                <a:cubicBezTo>
                  <a:pt x="948" y="641"/>
                  <a:pt x="951" y="638"/>
                  <a:pt x="955" y="641"/>
                </a:cubicBezTo>
                <a:cubicBezTo>
                  <a:pt x="958" y="645"/>
                  <a:pt x="962" y="649"/>
                  <a:pt x="966" y="654"/>
                </a:cubicBezTo>
                <a:cubicBezTo>
                  <a:pt x="970" y="658"/>
                  <a:pt x="964" y="663"/>
                  <a:pt x="966" y="666"/>
                </a:cubicBezTo>
                <a:cubicBezTo>
                  <a:pt x="969" y="670"/>
                  <a:pt x="966" y="674"/>
                  <a:pt x="971" y="678"/>
                </a:cubicBezTo>
                <a:cubicBezTo>
                  <a:pt x="976" y="681"/>
                  <a:pt x="972" y="688"/>
                  <a:pt x="976" y="689"/>
                </a:cubicBezTo>
                <a:cubicBezTo>
                  <a:pt x="980" y="690"/>
                  <a:pt x="983" y="697"/>
                  <a:pt x="983" y="699"/>
                </a:cubicBezTo>
                <a:cubicBezTo>
                  <a:pt x="984" y="702"/>
                  <a:pt x="991" y="705"/>
                  <a:pt x="992" y="701"/>
                </a:cubicBezTo>
                <a:cubicBezTo>
                  <a:pt x="992" y="696"/>
                  <a:pt x="996" y="691"/>
                  <a:pt x="997" y="687"/>
                </a:cubicBezTo>
                <a:cubicBezTo>
                  <a:pt x="997" y="683"/>
                  <a:pt x="994" y="669"/>
                  <a:pt x="991" y="665"/>
                </a:cubicBezTo>
                <a:cubicBezTo>
                  <a:pt x="987" y="660"/>
                  <a:pt x="991" y="659"/>
                  <a:pt x="987" y="654"/>
                </a:cubicBezTo>
                <a:cubicBezTo>
                  <a:pt x="983" y="649"/>
                  <a:pt x="981" y="639"/>
                  <a:pt x="981" y="632"/>
                </a:cubicBezTo>
                <a:cubicBezTo>
                  <a:pt x="981" y="624"/>
                  <a:pt x="990" y="612"/>
                  <a:pt x="994" y="608"/>
                </a:cubicBezTo>
                <a:cubicBezTo>
                  <a:pt x="999" y="605"/>
                  <a:pt x="1003" y="607"/>
                  <a:pt x="1004" y="603"/>
                </a:cubicBezTo>
                <a:cubicBezTo>
                  <a:pt x="1005" y="599"/>
                  <a:pt x="1011" y="594"/>
                  <a:pt x="1014" y="594"/>
                </a:cubicBezTo>
                <a:cubicBezTo>
                  <a:pt x="1017" y="594"/>
                  <a:pt x="1020" y="594"/>
                  <a:pt x="1020" y="591"/>
                </a:cubicBezTo>
                <a:cubicBezTo>
                  <a:pt x="1021" y="588"/>
                  <a:pt x="1026" y="584"/>
                  <a:pt x="1032" y="583"/>
                </a:cubicBezTo>
                <a:cubicBezTo>
                  <a:pt x="1039" y="582"/>
                  <a:pt x="1035" y="578"/>
                  <a:pt x="1033" y="575"/>
                </a:cubicBezTo>
                <a:cubicBezTo>
                  <a:pt x="1032" y="572"/>
                  <a:pt x="1035" y="569"/>
                  <a:pt x="1036" y="571"/>
                </a:cubicBezTo>
                <a:cubicBezTo>
                  <a:pt x="1037" y="573"/>
                  <a:pt x="1041" y="574"/>
                  <a:pt x="1044" y="572"/>
                </a:cubicBezTo>
                <a:cubicBezTo>
                  <a:pt x="1046" y="570"/>
                  <a:pt x="1052" y="565"/>
                  <a:pt x="1047" y="565"/>
                </a:cubicBezTo>
                <a:cubicBezTo>
                  <a:pt x="1041" y="565"/>
                  <a:pt x="1040" y="563"/>
                  <a:pt x="1043" y="561"/>
                </a:cubicBezTo>
                <a:cubicBezTo>
                  <a:pt x="1046" y="560"/>
                  <a:pt x="1044" y="554"/>
                  <a:pt x="1039" y="554"/>
                </a:cubicBezTo>
                <a:cubicBezTo>
                  <a:pt x="1035" y="553"/>
                  <a:pt x="1036" y="551"/>
                  <a:pt x="1039" y="548"/>
                </a:cubicBezTo>
                <a:cubicBezTo>
                  <a:pt x="1042" y="545"/>
                  <a:pt x="1035" y="541"/>
                  <a:pt x="1032" y="539"/>
                </a:cubicBezTo>
                <a:cubicBezTo>
                  <a:pt x="1028" y="536"/>
                  <a:pt x="1034" y="535"/>
                  <a:pt x="1036" y="535"/>
                </a:cubicBezTo>
                <a:cubicBezTo>
                  <a:pt x="1039" y="534"/>
                  <a:pt x="1037" y="523"/>
                  <a:pt x="1038" y="520"/>
                </a:cubicBezTo>
                <a:cubicBezTo>
                  <a:pt x="1039" y="517"/>
                  <a:pt x="1043" y="517"/>
                  <a:pt x="1042" y="520"/>
                </a:cubicBezTo>
                <a:cubicBezTo>
                  <a:pt x="1040" y="523"/>
                  <a:pt x="1037" y="527"/>
                  <a:pt x="1041" y="531"/>
                </a:cubicBezTo>
                <a:cubicBezTo>
                  <a:pt x="1044" y="535"/>
                  <a:pt x="1045" y="539"/>
                  <a:pt x="1044" y="544"/>
                </a:cubicBezTo>
                <a:cubicBezTo>
                  <a:pt x="1042" y="550"/>
                  <a:pt x="1045" y="549"/>
                  <a:pt x="1049" y="541"/>
                </a:cubicBezTo>
                <a:cubicBezTo>
                  <a:pt x="1052" y="534"/>
                  <a:pt x="1053" y="527"/>
                  <a:pt x="1050" y="526"/>
                </a:cubicBezTo>
                <a:cubicBezTo>
                  <a:pt x="1048" y="526"/>
                  <a:pt x="1048" y="518"/>
                  <a:pt x="1051" y="522"/>
                </a:cubicBezTo>
                <a:cubicBezTo>
                  <a:pt x="1054" y="525"/>
                  <a:pt x="1055" y="526"/>
                  <a:pt x="1059" y="521"/>
                </a:cubicBezTo>
                <a:cubicBezTo>
                  <a:pt x="1063" y="517"/>
                  <a:pt x="1068" y="509"/>
                  <a:pt x="1065" y="507"/>
                </a:cubicBezTo>
                <a:cubicBezTo>
                  <a:pt x="1062" y="505"/>
                  <a:pt x="1066" y="504"/>
                  <a:pt x="1071" y="504"/>
                </a:cubicBezTo>
                <a:cubicBezTo>
                  <a:pt x="1076" y="504"/>
                  <a:pt x="1087" y="501"/>
                  <a:pt x="1088" y="499"/>
                </a:cubicBezTo>
                <a:cubicBezTo>
                  <a:pt x="1090" y="494"/>
                  <a:pt x="1070" y="502"/>
                  <a:pt x="1070" y="499"/>
                </a:cubicBezTo>
                <a:cubicBezTo>
                  <a:pt x="1070" y="496"/>
                  <a:pt x="1083" y="493"/>
                  <a:pt x="1089" y="493"/>
                </a:cubicBezTo>
                <a:cubicBezTo>
                  <a:pt x="1094" y="493"/>
                  <a:pt x="1092" y="485"/>
                  <a:pt x="1094" y="488"/>
                </a:cubicBezTo>
                <a:cubicBezTo>
                  <a:pt x="1097" y="492"/>
                  <a:pt x="1100" y="491"/>
                  <a:pt x="1104" y="489"/>
                </a:cubicBezTo>
                <a:cubicBezTo>
                  <a:pt x="1107" y="487"/>
                  <a:pt x="1104" y="481"/>
                  <a:pt x="1101" y="480"/>
                </a:cubicBezTo>
                <a:cubicBezTo>
                  <a:pt x="1097" y="479"/>
                  <a:pt x="1103" y="477"/>
                  <a:pt x="1102" y="475"/>
                </a:cubicBezTo>
                <a:cubicBezTo>
                  <a:pt x="1101" y="472"/>
                  <a:pt x="1105" y="463"/>
                  <a:pt x="1109" y="462"/>
                </a:cubicBezTo>
                <a:cubicBezTo>
                  <a:pt x="1114" y="461"/>
                  <a:pt x="1112" y="458"/>
                  <a:pt x="1116" y="458"/>
                </a:cubicBezTo>
                <a:cubicBezTo>
                  <a:pt x="1120" y="458"/>
                  <a:pt x="1121" y="454"/>
                  <a:pt x="1124" y="450"/>
                </a:cubicBezTo>
                <a:cubicBezTo>
                  <a:pt x="1128" y="447"/>
                  <a:pt x="1133" y="456"/>
                  <a:pt x="1138" y="451"/>
                </a:cubicBezTo>
                <a:cubicBezTo>
                  <a:pt x="1140" y="448"/>
                  <a:pt x="1143" y="446"/>
                  <a:pt x="1147" y="444"/>
                </a:cubicBezTo>
                <a:cubicBezTo>
                  <a:pt x="1134" y="427"/>
                  <a:pt x="1137" y="416"/>
                  <a:pt x="1137" y="41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4" name="Freeform 126"/>
          <p:cNvSpPr>
            <a:spLocks noEditPoints="1"/>
          </p:cNvSpPr>
          <p:nvPr>
            <p:custDataLst>
              <p:tags r:id="rId123"/>
            </p:custDataLst>
          </p:nvPr>
        </p:nvSpPr>
        <p:spPr bwMode="auto">
          <a:xfrm>
            <a:off x="5199380" y="3298190"/>
            <a:ext cx="387350" cy="289560"/>
          </a:xfrm>
          <a:custGeom>
            <a:avLst/>
            <a:gdLst/>
            <a:ahLst/>
            <a:cxnLst>
              <a:cxn ang="0">
                <a:pos x="143" y="18"/>
              </a:cxn>
              <a:cxn ang="0">
                <a:pos x="132" y="18"/>
              </a:cxn>
              <a:cxn ang="0">
                <a:pos x="118" y="15"/>
              </a:cxn>
              <a:cxn ang="0">
                <a:pos x="113" y="13"/>
              </a:cxn>
              <a:cxn ang="0">
                <a:pos x="104" y="14"/>
              </a:cxn>
              <a:cxn ang="0">
                <a:pos x="93" y="9"/>
              </a:cxn>
              <a:cxn ang="0">
                <a:pos x="87" y="6"/>
              </a:cxn>
              <a:cxn ang="0">
                <a:pos x="67" y="4"/>
              </a:cxn>
              <a:cxn ang="0">
                <a:pos x="30" y="3"/>
              </a:cxn>
              <a:cxn ang="0">
                <a:pos x="16" y="0"/>
              </a:cxn>
              <a:cxn ang="0">
                <a:pos x="7" y="6"/>
              </a:cxn>
              <a:cxn ang="0">
                <a:pos x="5" y="14"/>
              </a:cxn>
              <a:cxn ang="0">
                <a:pos x="7" y="25"/>
              </a:cxn>
              <a:cxn ang="0">
                <a:pos x="10" y="23"/>
              </a:cxn>
              <a:cxn ang="0">
                <a:pos x="14" y="24"/>
              </a:cxn>
              <a:cxn ang="0">
                <a:pos x="21" y="25"/>
              </a:cxn>
              <a:cxn ang="0">
                <a:pos x="25" y="25"/>
              </a:cxn>
              <a:cxn ang="0">
                <a:pos x="32" y="27"/>
              </a:cxn>
              <a:cxn ang="0">
                <a:pos x="35" y="31"/>
              </a:cxn>
              <a:cxn ang="0">
                <a:pos x="27" y="38"/>
              </a:cxn>
              <a:cxn ang="0">
                <a:pos x="28" y="48"/>
              </a:cxn>
              <a:cxn ang="0">
                <a:pos x="26" y="56"/>
              </a:cxn>
              <a:cxn ang="0">
                <a:pos x="23" y="60"/>
              </a:cxn>
              <a:cxn ang="0">
                <a:pos x="27" y="66"/>
              </a:cxn>
              <a:cxn ang="0">
                <a:pos x="24" y="73"/>
              </a:cxn>
              <a:cxn ang="0">
                <a:pos x="26" y="78"/>
              </a:cxn>
              <a:cxn ang="0">
                <a:pos x="22" y="85"/>
              </a:cxn>
              <a:cxn ang="0">
                <a:pos x="23" y="89"/>
              </a:cxn>
              <a:cxn ang="0">
                <a:pos x="29" y="89"/>
              </a:cxn>
              <a:cxn ang="0">
                <a:pos x="43" y="102"/>
              </a:cxn>
              <a:cxn ang="0">
                <a:pos x="46" y="99"/>
              </a:cxn>
              <a:cxn ang="0">
                <a:pos x="52" y="98"/>
              </a:cxn>
              <a:cxn ang="0">
                <a:pos x="63" y="94"/>
              </a:cxn>
              <a:cxn ang="0">
                <a:pos x="77" y="94"/>
              </a:cxn>
              <a:cxn ang="0">
                <a:pos x="85" y="90"/>
              </a:cxn>
              <a:cxn ang="0">
                <a:pos x="94" y="84"/>
              </a:cxn>
              <a:cxn ang="0">
                <a:pos x="98" y="76"/>
              </a:cxn>
              <a:cxn ang="0">
                <a:pos x="106" y="67"/>
              </a:cxn>
              <a:cxn ang="0">
                <a:pos x="107" y="51"/>
              </a:cxn>
              <a:cxn ang="0">
                <a:pos x="116" y="40"/>
              </a:cxn>
              <a:cxn ang="0">
                <a:pos x="126" y="34"/>
              </a:cxn>
              <a:cxn ang="0">
                <a:pos x="139" y="28"/>
              </a:cxn>
              <a:cxn ang="0">
                <a:pos x="143" y="18"/>
              </a:cxn>
              <a:cxn ang="0">
                <a:pos x="144" y="55"/>
              </a:cxn>
              <a:cxn ang="0">
                <a:pos x="134" y="58"/>
              </a:cxn>
              <a:cxn ang="0">
                <a:pos x="144" y="55"/>
              </a:cxn>
            </a:cxnLst>
            <a:rect l="0" t="0" r="r" b="b"/>
            <a:pathLst>
              <a:path w="145" h="103">
                <a:moveTo>
                  <a:pt x="143" y="18"/>
                </a:moveTo>
                <a:cubicBezTo>
                  <a:pt x="139" y="18"/>
                  <a:pt x="135" y="18"/>
                  <a:pt x="132" y="18"/>
                </a:cubicBezTo>
                <a:cubicBezTo>
                  <a:pt x="128" y="17"/>
                  <a:pt x="120" y="17"/>
                  <a:pt x="118" y="15"/>
                </a:cubicBezTo>
                <a:cubicBezTo>
                  <a:pt x="116" y="12"/>
                  <a:pt x="113" y="11"/>
                  <a:pt x="113" y="13"/>
                </a:cubicBezTo>
                <a:cubicBezTo>
                  <a:pt x="113" y="16"/>
                  <a:pt x="107" y="16"/>
                  <a:pt x="104" y="14"/>
                </a:cubicBezTo>
                <a:cubicBezTo>
                  <a:pt x="101" y="12"/>
                  <a:pt x="96" y="10"/>
                  <a:pt x="93" y="9"/>
                </a:cubicBezTo>
                <a:cubicBezTo>
                  <a:pt x="92" y="8"/>
                  <a:pt x="89" y="7"/>
                  <a:pt x="87" y="6"/>
                </a:cubicBezTo>
                <a:cubicBezTo>
                  <a:pt x="83" y="6"/>
                  <a:pt x="74" y="3"/>
                  <a:pt x="67" y="4"/>
                </a:cubicBezTo>
                <a:cubicBezTo>
                  <a:pt x="60" y="4"/>
                  <a:pt x="39" y="3"/>
                  <a:pt x="30" y="3"/>
                </a:cubicBezTo>
                <a:cubicBezTo>
                  <a:pt x="22" y="4"/>
                  <a:pt x="21" y="0"/>
                  <a:pt x="16" y="0"/>
                </a:cubicBezTo>
                <a:cubicBezTo>
                  <a:pt x="12" y="0"/>
                  <a:pt x="14" y="5"/>
                  <a:pt x="7" y="6"/>
                </a:cubicBezTo>
                <a:cubicBezTo>
                  <a:pt x="0" y="6"/>
                  <a:pt x="0" y="10"/>
                  <a:pt x="5" y="14"/>
                </a:cubicBezTo>
                <a:cubicBezTo>
                  <a:pt x="7" y="16"/>
                  <a:pt x="7" y="20"/>
                  <a:pt x="7" y="25"/>
                </a:cubicBezTo>
                <a:cubicBezTo>
                  <a:pt x="8" y="25"/>
                  <a:pt x="9" y="24"/>
                  <a:pt x="10" y="23"/>
                </a:cubicBezTo>
                <a:cubicBezTo>
                  <a:pt x="12" y="21"/>
                  <a:pt x="14" y="21"/>
                  <a:pt x="14" y="24"/>
                </a:cubicBezTo>
                <a:cubicBezTo>
                  <a:pt x="14" y="26"/>
                  <a:pt x="18" y="25"/>
                  <a:pt x="21" y="25"/>
                </a:cubicBezTo>
                <a:cubicBezTo>
                  <a:pt x="23" y="25"/>
                  <a:pt x="22" y="27"/>
                  <a:pt x="25" y="25"/>
                </a:cubicBezTo>
                <a:cubicBezTo>
                  <a:pt x="28" y="23"/>
                  <a:pt x="32" y="24"/>
                  <a:pt x="32" y="27"/>
                </a:cubicBezTo>
                <a:cubicBezTo>
                  <a:pt x="32" y="29"/>
                  <a:pt x="38" y="28"/>
                  <a:pt x="35" y="31"/>
                </a:cubicBezTo>
                <a:cubicBezTo>
                  <a:pt x="31" y="34"/>
                  <a:pt x="27" y="35"/>
                  <a:pt x="27" y="38"/>
                </a:cubicBezTo>
                <a:cubicBezTo>
                  <a:pt x="27" y="40"/>
                  <a:pt x="31" y="45"/>
                  <a:pt x="28" y="48"/>
                </a:cubicBezTo>
                <a:cubicBezTo>
                  <a:pt x="25" y="51"/>
                  <a:pt x="29" y="56"/>
                  <a:pt x="26" y="56"/>
                </a:cubicBezTo>
                <a:cubicBezTo>
                  <a:pt x="23" y="56"/>
                  <a:pt x="20" y="57"/>
                  <a:pt x="23" y="60"/>
                </a:cubicBezTo>
                <a:cubicBezTo>
                  <a:pt x="27" y="64"/>
                  <a:pt x="29" y="66"/>
                  <a:pt x="27" y="66"/>
                </a:cubicBezTo>
                <a:cubicBezTo>
                  <a:pt x="24" y="66"/>
                  <a:pt x="23" y="71"/>
                  <a:pt x="24" y="73"/>
                </a:cubicBezTo>
                <a:cubicBezTo>
                  <a:pt x="25" y="74"/>
                  <a:pt x="31" y="77"/>
                  <a:pt x="26" y="78"/>
                </a:cubicBezTo>
                <a:cubicBezTo>
                  <a:pt x="22" y="79"/>
                  <a:pt x="22" y="83"/>
                  <a:pt x="22" y="85"/>
                </a:cubicBezTo>
                <a:cubicBezTo>
                  <a:pt x="22" y="86"/>
                  <a:pt x="22" y="87"/>
                  <a:pt x="23" y="89"/>
                </a:cubicBezTo>
                <a:cubicBezTo>
                  <a:pt x="25" y="88"/>
                  <a:pt x="27" y="88"/>
                  <a:pt x="29" y="89"/>
                </a:cubicBezTo>
                <a:cubicBezTo>
                  <a:pt x="34" y="91"/>
                  <a:pt x="37" y="103"/>
                  <a:pt x="43" y="102"/>
                </a:cubicBezTo>
                <a:cubicBezTo>
                  <a:pt x="46" y="102"/>
                  <a:pt x="44" y="100"/>
                  <a:pt x="46" y="99"/>
                </a:cubicBezTo>
                <a:cubicBezTo>
                  <a:pt x="47" y="97"/>
                  <a:pt x="50" y="98"/>
                  <a:pt x="52" y="98"/>
                </a:cubicBezTo>
                <a:cubicBezTo>
                  <a:pt x="55" y="98"/>
                  <a:pt x="56" y="94"/>
                  <a:pt x="63" y="94"/>
                </a:cubicBezTo>
                <a:cubicBezTo>
                  <a:pt x="69" y="94"/>
                  <a:pt x="73" y="94"/>
                  <a:pt x="77" y="94"/>
                </a:cubicBezTo>
                <a:cubicBezTo>
                  <a:pt x="81" y="94"/>
                  <a:pt x="84" y="93"/>
                  <a:pt x="85" y="90"/>
                </a:cubicBezTo>
                <a:cubicBezTo>
                  <a:pt x="86" y="87"/>
                  <a:pt x="89" y="84"/>
                  <a:pt x="94" y="84"/>
                </a:cubicBezTo>
                <a:cubicBezTo>
                  <a:pt x="98" y="83"/>
                  <a:pt x="98" y="78"/>
                  <a:pt x="98" y="76"/>
                </a:cubicBezTo>
                <a:cubicBezTo>
                  <a:pt x="98" y="73"/>
                  <a:pt x="106" y="69"/>
                  <a:pt x="106" y="67"/>
                </a:cubicBezTo>
                <a:cubicBezTo>
                  <a:pt x="107" y="65"/>
                  <a:pt x="102" y="57"/>
                  <a:pt x="107" y="51"/>
                </a:cubicBezTo>
                <a:cubicBezTo>
                  <a:pt x="111" y="44"/>
                  <a:pt x="116" y="43"/>
                  <a:pt x="116" y="40"/>
                </a:cubicBezTo>
                <a:cubicBezTo>
                  <a:pt x="116" y="36"/>
                  <a:pt x="121" y="35"/>
                  <a:pt x="126" y="34"/>
                </a:cubicBezTo>
                <a:cubicBezTo>
                  <a:pt x="132" y="33"/>
                  <a:pt x="134" y="30"/>
                  <a:pt x="139" y="28"/>
                </a:cubicBezTo>
                <a:cubicBezTo>
                  <a:pt x="143" y="26"/>
                  <a:pt x="144" y="23"/>
                  <a:pt x="143" y="18"/>
                </a:cubicBezTo>
                <a:close/>
                <a:moveTo>
                  <a:pt x="144" y="55"/>
                </a:moveTo>
                <a:cubicBezTo>
                  <a:pt x="143" y="49"/>
                  <a:pt x="132" y="56"/>
                  <a:pt x="134" y="58"/>
                </a:cubicBezTo>
                <a:cubicBezTo>
                  <a:pt x="139" y="61"/>
                  <a:pt x="145" y="60"/>
                  <a:pt x="144" y="5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5" name="Freeform 127"/>
          <p:cNvSpPr>
            <a:spLocks noEditPoints="1"/>
          </p:cNvSpPr>
          <p:nvPr>
            <p:custDataLst>
              <p:tags r:id="rId124"/>
            </p:custDataLst>
          </p:nvPr>
        </p:nvSpPr>
        <p:spPr bwMode="auto">
          <a:xfrm>
            <a:off x="6082665" y="3373120"/>
            <a:ext cx="191135" cy="249555"/>
          </a:xfrm>
          <a:custGeom>
            <a:avLst/>
            <a:gdLst/>
            <a:ahLst/>
            <a:cxnLst>
              <a:cxn ang="0">
                <a:pos x="70" y="0"/>
              </a:cxn>
              <a:cxn ang="0">
                <a:pos x="65" y="2"/>
              </a:cxn>
              <a:cxn ang="0">
                <a:pos x="61" y="5"/>
              </a:cxn>
              <a:cxn ang="0">
                <a:pos x="49" y="3"/>
              </a:cxn>
              <a:cxn ang="0">
                <a:pos x="34" y="3"/>
              </a:cxn>
              <a:cxn ang="0">
                <a:pos x="33" y="3"/>
              </a:cxn>
              <a:cxn ang="0">
                <a:pos x="23" y="8"/>
              </a:cxn>
              <a:cxn ang="0">
                <a:pos x="18" y="11"/>
              </a:cxn>
              <a:cxn ang="0">
                <a:pos x="10" y="12"/>
              </a:cxn>
              <a:cxn ang="0">
                <a:pos x="6" y="19"/>
              </a:cxn>
              <a:cxn ang="0">
                <a:pos x="3" y="23"/>
              </a:cxn>
              <a:cxn ang="0">
                <a:pos x="0" y="29"/>
              </a:cxn>
              <a:cxn ang="0">
                <a:pos x="0" y="29"/>
              </a:cxn>
              <a:cxn ang="0">
                <a:pos x="6" y="39"/>
              </a:cxn>
              <a:cxn ang="0">
                <a:pos x="14" y="42"/>
              </a:cxn>
              <a:cxn ang="0">
                <a:pos x="25" y="45"/>
              </a:cxn>
              <a:cxn ang="0">
                <a:pos x="13" y="46"/>
              </a:cxn>
              <a:cxn ang="0">
                <a:pos x="15" y="56"/>
              </a:cxn>
              <a:cxn ang="0">
                <a:pos x="21" y="64"/>
              </a:cxn>
              <a:cxn ang="0">
                <a:pos x="31" y="69"/>
              </a:cxn>
              <a:cxn ang="0">
                <a:pos x="29" y="57"/>
              </a:cxn>
              <a:cxn ang="0">
                <a:pos x="37" y="57"/>
              </a:cxn>
              <a:cxn ang="0">
                <a:pos x="32" y="53"/>
              </a:cxn>
              <a:cxn ang="0">
                <a:pos x="36" y="50"/>
              </a:cxn>
              <a:cxn ang="0">
                <a:pos x="44" y="49"/>
              </a:cxn>
              <a:cxn ang="0">
                <a:pos x="40" y="40"/>
              </a:cxn>
              <a:cxn ang="0">
                <a:pos x="31" y="41"/>
              </a:cxn>
              <a:cxn ang="0">
                <a:pos x="35" y="35"/>
              </a:cxn>
              <a:cxn ang="0">
                <a:pos x="26" y="22"/>
              </a:cxn>
              <a:cxn ang="0">
                <a:pos x="31" y="19"/>
              </a:cxn>
              <a:cxn ang="0">
                <a:pos x="40" y="20"/>
              </a:cxn>
              <a:cxn ang="0">
                <a:pos x="43" y="12"/>
              </a:cxn>
              <a:cxn ang="0">
                <a:pos x="49" y="14"/>
              </a:cxn>
              <a:cxn ang="0">
                <a:pos x="58" y="10"/>
              </a:cxn>
              <a:cxn ang="0">
                <a:pos x="65" y="13"/>
              </a:cxn>
              <a:cxn ang="0">
                <a:pos x="68" y="9"/>
              </a:cxn>
              <a:cxn ang="0">
                <a:pos x="71" y="4"/>
              </a:cxn>
              <a:cxn ang="0">
                <a:pos x="70" y="0"/>
              </a:cxn>
              <a:cxn ang="0">
                <a:pos x="61" y="84"/>
              </a:cxn>
              <a:cxn ang="0">
                <a:pos x="43" y="82"/>
              </a:cxn>
              <a:cxn ang="0">
                <a:pos x="36" y="85"/>
              </a:cxn>
              <a:cxn ang="0">
                <a:pos x="53" y="89"/>
              </a:cxn>
              <a:cxn ang="0">
                <a:pos x="68" y="84"/>
              </a:cxn>
              <a:cxn ang="0">
                <a:pos x="61" y="84"/>
              </a:cxn>
            </a:cxnLst>
            <a:rect l="0" t="0" r="r" b="b"/>
            <a:pathLst>
              <a:path w="71" h="89">
                <a:moveTo>
                  <a:pt x="70" y="0"/>
                </a:moveTo>
                <a:cubicBezTo>
                  <a:pt x="68" y="0"/>
                  <a:pt x="64" y="1"/>
                  <a:pt x="65" y="2"/>
                </a:cubicBezTo>
                <a:cubicBezTo>
                  <a:pt x="66" y="4"/>
                  <a:pt x="63" y="5"/>
                  <a:pt x="61" y="5"/>
                </a:cubicBezTo>
                <a:cubicBezTo>
                  <a:pt x="61" y="5"/>
                  <a:pt x="51" y="4"/>
                  <a:pt x="49" y="3"/>
                </a:cubicBezTo>
                <a:cubicBezTo>
                  <a:pt x="47" y="2"/>
                  <a:pt x="38" y="2"/>
                  <a:pt x="34" y="3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24" y="9"/>
                  <a:pt x="23" y="8"/>
                </a:cubicBezTo>
                <a:cubicBezTo>
                  <a:pt x="21" y="7"/>
                  <a:pt x="21" y="11"/>
                  <a:pt x="18" y="11"/>
                </a:cubicBezTo>
                <a:cubicBezTo>
                  <a:pt x="15" y="12"/>
                  <a:pt x="10" y="11"/>
                  <a:pt x="10" y="12"/>
                </a:cubicBezTo>
                <a:cubicBezTo>
                  <a:pt x="10" y="14"/>
                  <a:pt x="8" y="17"/>
                  <a:pt x="6" y="19"/>
                </a:cubicBezTo>
                <a:cubicBezTo>
                  <a:pt x="4" y="21"/>
                  <a:pt x="6" y="23"/>
                  <a:pt x="3" y="23"/>
                </a:cubicBezTo>
                <a:cubicBezTo>
                  <a:pt x="1" y="23"/>
                  <a:pt x="1" y="26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4" y="31"/>
                  <a:pt x="7" y="35"/>
                  <a:pt x="6" y="39"/>
                </a:cubicBezTo>
                <a:cubicBezTo>
                  <a:pt x="6" y="43"/>
                  <a:pt x="12" y="45"/>
                  <a:pt x="14" y="42"/>
                </a:cubicBezTo>
                <a:cubicBezTo>
                  <a:pt x="17" y="39"/>
                  <a:pt x="25" y="43"/>
                  <a:pt x="25" y="45"/>
                </a:cubicBezTo>
                <a:cubicBezTo>
                  <a:pt x="25" y="47"/>
                  <a:pt x="17" y="43"/>
                  <a:pt x="13" y="46"/>
                </a:cubicBezTo>
                <a:cubicBezTo>
                  <a:pt x="8" y="50"/>
                  <a:pt x="16" y="53"/>
                  <a:pt x="15" y="56"/>
                </a:cubicBezTo>
                <a:cubicBezTo>
                  <a:pt x="14" y="59"/>
                  <a:pt x="17" y="64"/>
                  <a:pt x="21" y="64"/>
                </a:cubicBezTo>
                <a:cubicBezTo>
                  <a:pt x="25" y="64"/>
                  <a:pt x="29" y="70"/>
                  <a:pt x="31" y="69"/>
                </a:cubicBezTo>
                <a:cubicBezTo>
                  <a:pt x="34" y="68"/>
                  <a:pt x="28" y="59"/>
                  <a:pt x="29" y="57"/>
                </a:cubicBezTo>
                <a:cubicBezTo>
                  <a:pt x="30" y="56"/>
                  <a:pt x="35" y="60"/>
                  <a:pt x="37" y="57"/>
                </a:cubicBezTo>
                <a:cubicBezTo>
                  <a:pt x="39" y="54"/>
                  <a:pt x="35" y="52"/>
                  <a:pt x="32" y="53"/>
                </a:cubicBezTo>
                <a:cubicBezTo>
                  <a:pt x="28" y="53"/>
                  <a:pt x="32" y="48"/>
                  <a:pt x="36" y="50"/>
                </a:cubicBezTo>
                <a:cubicBezTo>
                  <a:pt x="40" y="53"/>
                  <a:pt x="42" y="50"/>
                  <a:pt x="44" y="49"/>
                </a:cubicBezTo>
                <a:cubicBezTo>
                  <a:pt x="46" y="49"/>
                  <a:pt x="47" y="42"/>
                  <a:pt x="40" y="40"/>
                </a:cubicBezTo>
                <a:cubicBezTo>
                  <a:pt x="34" y="39"/>
                  <a:pt x="35" y="45"/>
                  <a:pt x="31" y="41"/>
                </a:cubicBezTo>
                <a:cubicBezTo>
                  <a:pt x="27" y="36"/>
                  <a:pt x="35" y="38"/>
                  <a:pt x="35" y="35"/>
                </a:cubicBezTo>
                <a:cubicBezTo>
                  <a:pt x="35" y="31"/>
                  <a:pt x="29" y="26"/>
                  <a:pt x="26" y="22"/>
                </a:cubicBezTo>
                <a:cubicBezTo>
                  <a:pt x="23" y="18"/>
                  <a:pt x="30" y="16"/>
                  <a:pt x="31" y="19"/>
                </a:cubicBezTo>
                <a:cubicBezTo>
                  <a:pt x="33" y="22"/>
                  <a:pt x="38" y="21"/>
                  <a:pt x="40" y="20"/>
                </a:cubicBezTo>
                <a:cubicBezTo>
                  <a:pt x="43" y="19"/>
                  <a:pt x="37" y="14"/>
                  <a:pt x="43" y="12"/>
                </a:cubicBezTo>
                <a:cubicBezTo>
                  <a:pt x="48" y="10"/>
                  <a:pt x="48" y="13"/>
                  <a:pt x="49" y="14"/>
                </a:cubicBezTo>
                <a:cubicBezTo>
                  <a:pt x="51" y="14"/>
                  <a:pt x="53" y="10"/>
                  <a:pt x="58" y="10"/>
                </a:cubicBezTo>
                <a:cubicBezTo>
                  <a:pt x="61" y="10"/>
                  <a:pt x="63" y="11"/>
                  <a:pt x="65" y="13"/>
                </a:cubicBezTo>
                <a:cubicBezTo>
                  <a:pt x="67" y="12"/>
                  <a:pt x="68" y="11"/>
                  <a:pt x="68" y="9"/>
                </a:cubicBezTo>
                <a:cubicBezTo>
                  <a:pt x="68" y="8"/>
                  <a:pt x="71" y="7"/>
                  <a:pt x="71" y="4"/>
                </a:cubicBezTo>
                <a:cubicBezTo>
                  <a:pt x="71" y="3"/>
                  <a:pt x="71" y="1"/>
                  <a:pt x="70" y="0"/>
                </a:cubicBezTo>
                <a:close/>
                <a:moveTo>
                  <a:pt x="61" y="84"/>
                </a:moveTo>
                <a:cubicBezTo>
                  <a:pt x="58" y="82"/>
                  <a:pt x="46" y="85"/>
                  <a:pt x="43" y="82"/>
                </a:cubicBezTo>
                <a:cubicBezTo>
                  <a:pt x="40" y="79"/>
                  <a:pt x="34" y="84"/>
                  <a:pt x="36" y="85"/>
                </a:cubicBezTo>
                <a:cubicBezTo>
                  <a:pt x="40" y="85"/>
                  <a:pt x="46" y="89"/>
                  <a:pt x="53" y="89"/>
                </a:cubicBezTo>
                <a:cubicBezTo>
                  <a:pt x="59" y="89"/>
                  <a:pt x="68" y="86"/>
                  <a:pt x="68" y="84"/>
                </a:cubicBezTo>
                <a:cubicBezTo>
                  <a:pt x="68" y="83"/>
                  <a:pt x="64" y="85"/>
                  <a:pt x="61" y="8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6" name="Freeform 128"/>
          <p:cNvSpPr/>
          <p:nvPr>
            <p:custDataLst>
              <p:tags r:id="rId125"/>
            </p:custDataLst>
          </p:nvPr>
        </p:nvSpPr>
        <p:spPr bwMode="auto">
          <a:xfrm>
            <a:off x="6438899" y="3590290"/>
            <a:ext cx="78105" cy="51435"/>
          </a:xfrm>
          <a:custGeom>
            <a:avLst/>
            <a:gdLst/>
            <a:ahLst/>
            <a:cxnLst>
              <a:cxn ang="0">
                <a:pos x="20" y="11"/>
              </a:cxn>
              <a:cxn ang="0">
                <a:pos x="26" y="4"/>
              </a:cxn>
              <a:cxn ang="0">
                <a:pos x="25" y="2"/>
              </a:cxn>
              <a:cxn ang="0">
                <a:pos x="9" y="7"/>
              </a:cxn>
              <a:cxn ang="0">
                <a:pos x="4" y="15"/>
              </a:cxn>
              <a:cxn ang="0">
                <a:pos x="20" y="11"/>
              </a:cxn>
            </a:cxnLst>
            <a:rect l="0" t="0" r="r" b="b"/>
            <a:pathLst>
              <a:path w="29" h="18">
                <a:moveTo>
                  <a:pt x="20" y="11"/>
                </a:moveTo>
                <a:cubicBezTo>
                  <a:pt x="19" y="10"/>
                  <a:pt x="22" y="6"/>
                  <a:pt x="26" y="4"/>
                </a:cubicBezTo>
                <a:cubicBezTo>
                  <a:pt x="29" y="3"/>
                  <a:pt x="28" y="0"/>
                  <a:pt x="25" y="2"/>
                </a:cubicBezTo>
                <a:cubicBezTo>
                  <a:pt x="23" y="4"/>
                  <a:pt x="17" y="7"/>
                  <a:pt x="9" y="7"/>
                </a:cubicBezTo>
                <a:cubicBezTo>
                  <a:pt x="2" y="7"/>
                  <a:pt x="0" y="12"/>
                  <a:pt x="4" y="15"/>
                </a:cubicBezTo>
                <a:cubicBezTo>
                  <a:pt x="10" y="18"/>
                  <a:pt x="20" y="13"/>
                  <a:pt x="20" y="1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7" name="Freeform 129"/>
          <p:cNvSpPr/>
          <p:nvPr>
            <p:custDataLst>
              <p:tags r:id="rId126"/>
            </p:custDataLst>
          </p:nvPr>
        </p:nvSpPr>
        <p:spPr bwMode="auto">
          <a:xfrm>
            <a:off x="4747895" y="2266315"/>
            <a:ext cx="325120" cy="172720"/>
          </a:xfrm>
          <a:custGeom>
            <a:avLst/>
            <a:gdLst/>
            <a:ahLst/>
            <a:cxnLst>
              <a:cxn ang="0">
                <a:pos x="102" y="44"/>
              </a:cxn>
              <a:cxn ang="0">
                <a:pos x="111" y="36"/>
              </a:cxn>
              <a:cxn ang="0">
                <a:pos x="120" y="28"/>
              </a:cxn>
              <a:cxn ang="0">
                <a:pos x="114" y="19"/>
              </a:cxn>
              <a:cxn ang="0">
                <a:pos x="108" y="13"/>
              </a:cxn>
              <a:cxn ang="0">
                <a:pos x="106" y="6"/>
              </a:cxn>
              <a:cxn ang="0">
                <a:pos x="98" y="7"/>
              </a:cxn>
              <a:cxn ang="0">
                <a:pos x="87" y="2"/>
              </a:cxn>
              <a:cxn ang="0">
                <a:pos x="86" y="8"/>
              </a:cxn>
              <a:cxn ang="0">
                <a:pos x="79" y="9"/>
              </a:cxn>
              <a:cxn ang="0">
                <a:pos x="75" y="9"/>
              </a:cxn>
              <a:cxn ang="0">
                <a:pos x="68" y="10"/>
              </a:cxn>
              <a:cxn ang="0">
                <a:pos x="62" y="8"/>
              </a:cxn>
              <a:cxn ang="0">
                <a:pos x="55" y="13"/>
              </a:cxn>
              <a:cxn ang="0">
                <a:pos x="50" y="11"/>
              </a:cxn>
              <a:cxn ang="0">
                <a:pos x="45" y="14"/>
              </a:cxn>
              <a:cxn ang="0">
                <a:pos x="44" y="20"/>
              </a:cxn>
              <a:cxn ang="0">
                <a:pos x="36" y="23"/>
              </a:cxn>
              <a:cxn ang="0">
                <a:pos x="33" y="14"/>
              </a:cxn>
              <a:cxn ang="0">
                <a:pos x="16" y="3"/>
              </a:cxn>
              <a:cxn ang="0">
                <a:pos x="18" y="9"/>
              </a:cxn>
              <a:cxn ang="0">
                <a:pos x="14" y="9"/>
              </a:cxn>
              <a:cxn ang="0">
                <a:pos x="6" y="11"/>
              </a:cxn>
              <a:cxn ang="0">
                <a:pos x="1" y="19"/>
              </a:cxn>
              <a:cxn ang="0">
                <a:pos x="12" y="22"/>
              </a:cxn>
              <a:cxn ang="0">
                <a:pos x="25" y="22"/>
              </a:cxn>
              <a:cxn ang="0">
                <a:pos x="23" y="27"/>
              </a:cxn>
              <a:cxn ang="0">
                <a:pos x="17" y="30"/>
              </a:cxn>
              <a:cxn ang="0">
                <a:pos x="4" y="34"/>
              </a:cxn>
              <a:cxn ang="0">
                <a:pos x="21" y="34"/>
              </a:cxn>
              <a:cxn ang="0">
                <a:pos x="25" y="38"/>
              </a:cxn>
              <a:cxn ang="0">
                <a:pos x="28" y="42"/>
              </a:cxn>
              <a:cxn ang="0">
                <a:pos x="24" y="47"/>
              </a:cxn>
              <a:cxn ang="0">
                <a:pos x="19" y="51"/>
              </a:cxn>
              <a:cxn ang="0">
                <a:pos x="33" y="50"/>
              </a:cxn>
              <a:cxn ang="0">
                <a:pos x="53" y="59"/>
              </a:cxn>
              <a:cxn ang="0">
                <a:pos x="73" y="54"/>
              </a:cxn>
              <a:cxn ang="0">
                <a:pos x="87" y="49"/>
              </a:cxn>
              <a:cxn ang="0">
                <a:pos x="102" y="44"/>
              </a:cxn>
            </a:cxnLst>
            <a:rect l="0" t="0" r="r" b="b"/>
            <a:pathLst>
              <a:path w="121" h="61">
                <a:moveTo>
                  <a:pt x="102" y="44"/>
                </a:moveTo>
                <a:cubicBezTo>
                  <a:pt x="109" y="43"/>
                  <a:pt x="108" y="36"/>
                  <a:pt x="111" y="36"/>
                </a:cubicBezTo>
                <a:cubicBezTo>
                  <a:pt x="114" y="37"/>
                  <a:pt x="118" y="31"/>
                  <a:pt x="120" y="28"/>
                </a:cubicBezTo>
                <a:cubicBezTo>
                  <a:pt x="121" y="25"/>
                  <a:pt x="118" y="19"/>
                  <a:pt x="114" y="19"/>
                </a:cubicBezTo>
                <a:cubicBezTo>
                  <a:pt x="110" y="19"/>
                  <a:pt x="107" y="16"/>
                  <a:pt x="108" y="13"/>
                </a:cubicBezTo>
                <a:cubicBezTo>
                  <a:pt x="109" y="11"/>
                  <a:pt x="106" y="8"/>
                  <a:pt x="106" y="6"/>
                </a:cubicBezTo>
                <a:cubicBezTo>
                  <a:pt x="106" y="5"/>
                  <a:pt x="101" y="6"/>
                  <a:pt x="98" y="7"/>
                </a:cubicBezTo>
                <a:cubicBezTo>
                  <a:pt x="95" y="7"/>
                  <a:pt x="90" y="0"/>
                  <a:pt x="87" y="2"/>
                </a:cubicBezTo>
                <a:cubicBezTo>
                  <a:pt x="85" y="3"/>
                  <a:pt x="87" y="6"/>
                  <a:pt x="86" y="8"/>
                </a:cubicBezTo>
                <a:cubicBezTo>
                  <a:pt x="85" y="10"/>
                  <a:pt x="79" y="7"/>
                  <a:pt x="79" y="9"/>
                </a:cubicBezTo>
                <a:cubicBezTo>
                  <a:pt x="79" y="11"/>
                  <a:pt x="77" y="12"/>
                  <a:pt x="75" y="9"/>
                </a:cubicBezTo>
                <a:cubicBezTo>
                  <a:pt x="73" y="7"/>
                  <a:pt x="68" y="8"/>
                  <a:pt x="68" y="10"/>
                </a:cubicBezTo>
                <a:cubicBezTo>
                  <a:pt x="68" y="12"/>
                  <a:pt x="66" y="10"/>
                  <a:pt x="62" y="8"/>
                </a:cubicBezTo>
                <a:cubicBezTo>
                  <a:pt x="59" y="6"/>
                  <a:pt x="55" y="11"/>
                  <a:pt x="55" y="13"/>
                </a:cubicBezTo>
                <a:cubicBezTo>
                  <a:pt x="55" y="16"/>
                  <a:pt x="54" y="16"/>
                  <a:pt x="50" y="11"/>
                </a:cubicBezTo>
                <a:cubicBezTo>
                  <a:pt x="47" y="5"/>
                  <a:pt x="44" y="11"/>
                  <a:pt x="45" y="14"/>
                </a:cubicBezTo>
                <a:cubicBezTo>
                  <a:pt x="47" y="17"/>
                  <a:pt x="46" y="21"/>
                  <a:pt x="44" y="20"/>
                </a:cubicBezTo>
                <a:cubicBezTo>
                  <a:pt x="41" y="18"/>
                  <a:pt x="38" y="21"/>
                  <a:pt x="36" y="23"/>
                </a:cubicBezTo>
                <a:cubicBezTo>
                  <a:pt x="35" y="25"/>
                  <a:pt x="30" y="16"/>
                  <a:pt x="33" y="14"/>
                </a:cubicBezTo>
                <a:cubicBezTo>
                  <a:pt x="37" y="12"/>
                  <a:pt x="21" y="3"/>
                  <a:pt x="16" y="3"/>
                </a:cubicBezTo>
                <a:cubicBezTo>
                  <a:pt x="11" y="3"/>
                  <a:pt x="15" y="6"/>
                  <a:pt x="18" y="9"/>
                </a:cubicBezTo>
                <a:cubicBezTo>
                  <a:pt x="21" y="12"/>
                  <a:pt x="16" y="11"/>
                  <a:pt x="14" y="9"/>
                </a:cubicBezTo>
                <a:cubicBezTo>
                  <a:pt x="12" y="6"/>
                  <a:pt x="8" y="8"/>
                  <a:pt x="6" y="11"/>
                </a:cubicBezTo>
                <a:cubicBezTo>
                  <a:pt x="4" y="15"/>
                  <a:pt x="1" y="17"/>
                  <a:pt x="1" y="19"/>
                </a:cubicBezTo>
                <a:cubicBezTo>
                  <a:pt x="0" y="21"/>
                  <a:pt x="6" y="24"/>
                  <a:pt x="12" y="22"/>
                </a:cubicBezTo>
                <a:cubicBezTo>
                  <a:pt x="17" y="19"/>
                  <a:pt x="23" y="19"/>
                  <a:pt x="25" y="22"/>
                </a:cubicBezTo>
                <a:cubicBezTo>
                  <a:pt x="28" y="24"/>
                  <a:pt x="20" y="25"/>
                  <a:pt x="23" y="27"/>
                </a:cubicBezTo>
                <a:cubicBezTo>
                  <a:pt x="26" y="29"/>
                  <a:pt x="24" y="31"/>
                  <a:pt x="17" y="30"/>
                </a:cubicBezTo>
                <a:cubicBezTo>
                  <a:pt x="11" y="30"/>
                  <a:pt x="3" y="32"/>
                  <a:pt x="4" y="34"/>
                </a:cubicBezTo>
                <a:cubicBezTo>
                  <a:pt x="6" y="36"/>
                  <a:pt x="21" y="32"/>
                  <a:pt x="21" y="34"/>
                </a:cubicBezTo>
                <a:cubicBezTo>
                  <a:pt x="21" y="36"/>
                  <a:pt x="21" y="40"/>
                  <a:pt x="25" y="38"/>
                </a:cubicBezTo>
                <a:cubicBezTo>
                  <a:pt x="29" y="37"/>
                  <a:pt x="26" y="41"/>
                  <a:pt x="28" y="42"/>
                </a:cubicBezTo>
                <a:cubicBezTo>
                  <a:pt x="30" y="43"/>
                  <a:pt x="30" y="47"/>
                  <a:pt x="24" y="47"/>
                </a:cubicBezTo>
                <a:cubicBezTo>
                  <a:pt x="19" y="48"/>
                  <a:pt x="16" y="49"/>
                  <a:pt x="19" y="51"/>
                </a:cubicBezTo>
                <a:cubicBezTo>
                  <a:pt x="21" y="54"/>
                  <a:pt x="27" y="52"/>
                  <a:pt x="33" y="50"/>
                </a:cubicBezTo>
                <a:cubicBezTo>
                  <a:pt x="39" y="49"/>
                  <a:pt x="47" y="56"/>
                  <a:pt x="53" y="59"/>
                </a:cubicBezTo>
                <a:cubicBezTo>
                  <a:pt x="60" y="61"/>
                  <a:pt x="72" y="58"/>
                  <a:pt x="73" y="54"/>
                </a:cubicBezTo>
                <a:cubicBezTo>
                  <a:pt x="74" y="51"/>
                  <a:pt x="83" y="52"/>
                  <a:pt x="87" y="49"/>
                </a:cubicBezTo>
                <a:cubicBezTo>
                  <a:pt x="91" y="47"/>
                  <a:pt x="96" y="44"/>
                  <a:pt x="102" y="4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8" name="Freeform 130"/>
          <p:cNvSpPr/>
          <p:nvPr>
            <p:custDataLst>
              <p:tags r:id="rId127"/>
            </p:custDataLst>
          </p:nvPr>
        </p:nvSpPr>
        <p:spPr bwMode="auto">
          <a:xfrm>
            <a:off x="5166360" y="2821940"/>
            <a:ext cx="137795" cy="158750"/>
          </a:xfrm>
          <a:custGeom>
            <a:avLst/>
            <a:gdLst/>
            <a:ahLst/>
            <a:cxnLst>
              <a:cxn ang="0">
                <a:pos x="45" y="17"/>
              </a:cxn>
              <a:cxn ang="0">
                <a:pos x="42" y="14"/>
              </a:cxn>
              <a:cxn ang="0">
                <a:pos x="35" y="16"/>
              </a:cxn>
              <a:cxn ang="0">
                <a:pos x="28" y="15"/>
              </a:cxn>
              <a:cxn ang="0">
                <a:pos x="31" y="8"/>
              </a:cxn>
              <a:cxn ang="0">
                <a:pos x="34" y="2"/>
              </a:cxn>
              <a:cxn ang="0">
                <a:pos x="32" y="1"/>
              </a:cxn>
              <a:cxn ang="0">
                <a:pos x="21" y="4"/>
              </a:cxn>
              <a:cxn ang="0">
                <a:pos x="26" y="9"/>
              </a:cxn>
              <a:cxn ang="0">
                <a:pos x="17" y="14"/>
              </a:cxn>
              <a:cxn ang="0">
                <a:pos x="5" y="14"/>
              </a:cxn>
              <a:cxn ang="0">
                <a:pos x="6" y="22"/>
              </a:cxn>
              <a:cxn ang="0">
                <a:pos x="12" y="30"/>
              </a:cxn>
              <a:cxn ang="0">
                <a:pos x="9" y="40"/>
              </a:cxn>
              <a:cxn ang="0">
                <a:pos x="1" y="47"/>
              </a:cxn>
              <a:cxn ang="0">
                <a:pos x="12" y="56"/>
              </a:cxn>
              <a:cxn ang="0">
                <a:pos x="32" y="48"/>
              </a:cxn>
              <a:cxn ang="0">
                <a:pos x="46" y="45"/>
              </a:cxn>
              <a:cxn ang="0">
                <a:pos x="46" y="19"/>
              </a:cxn>
              <a:cxn ang="0">
                <a:pos x="45" y="17"/>
              </a:cxn>
            </a:cxnLst>
            <a:rect l="0" t="0" r="r" b="b"/>
            <a:pathLst>
              <a:path w="51" h="56">
                <a:moveTo>
                  <a:pt x="45" y="17"/>
                </a:moveTo>
                <a:cubicBezTo>
                  <a:pt x="44" y="16"/>
                  <a:pt x="43" y="15"/>
                  <a:pt x="42" y="14"/>
                </a:cubicBezTo>
                <a:cubicBezTo>
                  <a:pt x="37" y="9"/>
                  <a:pt x="36" y="13"/>
                  <a:pt x="35" y="16"/>
                </a:cubicBezTo>
                <a:cubicBezTo>
                  <a:pt x="35" y="19"/>
                  <a:pt x="31" y="15"/>
                  <a:pt x="28" y="15"/>
                </a:cubicBezTo>
                <a:cubicBezTo>
                  <a:pt x="25" y="14"/>
                  <a:pt x="29" y="9"/>
                  <a:pt x="31" y="8"/>
                </a:cubicBezTo>
                <a:cubicBezTo>
                  <a:pt x="32" y="7"/>
                  <a:pt x="33" y="5"/>
                  <a:pt x="34" y="2"/>
                </a:cubicBezTo>
                <a:cubicBezTo>
                  <a:pt x="33" y="2"/>
                  <a:pt x="33" y="2"/>
                  <a:pt x="32" y="1"/>
                </a:cubicBezTo>
                <a:cubicBezTo>
                  <a:pt x="28" y="0"/>
                  <a:pt x="21" y="0"/>
                  <a:pt x="21" y="4"/>
                </a:cubicBezTo>
                <a:cubicBezTo>
                  <a:pt x="21" y="8"/>
                  <a:pt x="26" y="6"/>
                  <a:pt x="26" y="9"/>
                </a:cubicBezTo>
                <a:cubicBezTo>
                  <a:pt x="26" y="12"/>
                  <a:pt x="21" y="11"/>
                  <a:pt x="17" y="14"/>
                </a:cubicBezTo>
                <a:cubicBezTo>
                  <a:pt x="13" y="16"/>
                  <a:pt x="9" y="12"/>
                  <a:pt x="5" y="14"/>
                </a:cubicBezTo>
                <a:cubicBezTo>
                  <a:pt x="1" y="16"/>
                  <a:pt x="9" y="18"/>
                  <a:pt x="6" y="22"/>
                </a:cubicBezTo>
                <a:cubicBezTo>
                  <a:pt x="3" y="27"/>
                  <a:pt x="7" y="26"/>
                  <a:pt x="12" y="30"/>
                </a:cubicBezTo>
                <a:cubicBezTo>
                  <a:pt x="17" y="34"/>
                  <a:pt x="9" y="35"/>
                  <a:pt x="9" y="40"/>
                </a:cubicBezTo>
                <a:cubicBezTo>
                  <a:pt x="9" y="44"/>
                  <a:pt x="2" y="44"/>
                  <a:pt x="1" y="47"/>
                </a:cubicBezTo>
                <a:cubicBezTo>
                  <a:pt x="0" y="50"/>
                  <a:pt x="6" y="56"/>
                  <a:pt x="12" y="56"/>
                </a:cubicBezTo>
                <a:cubicBezTo>
                  <a:pt x="16" y="56"/>
                  <a:pt x="26" y="54"/>
                  <a:pt x="32" y="48"/>
                </a:cubicBezTo>
                <a:cubicBezTo>
                  <a:pt x="37" y="43"/>
                  <a:pt x="40" y="48"/>
                  <a:pt x="46" y="45"/>
                </a:cubicBezTo>
                <a:cubicBezTo>
                  <a:pt x="51" y="43"/>
                  <a:pt x="48" y="23"/>
                  <a:pt x="46" y="19"/>
                </a:cubicBezTo>
                <a:cubicBezTo>
                  <a:pt x="45" y="18"/>
                  <a:pt x="45" y="18"/>
                  <a:pt x="45" y="1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59" name="Freeform 131"/>
          <p:cNvSpPr>
            <a:spLocks noEditPoints="1"/>
          </p:cNvSpPr>
          <p:nvPr>
            <p:custDataLst>
              <p:tags r:id="rId128"/>
            </p:custDataLst>
          </p:nvPr>
        </p:nvSpPr>
        <p:spPr bwMode="auto">
          <a:xfrm>
            <a:off x="5233035" y="2560320"/>
            <a:ext cx="307340" cy="490220"/>
          </a:xfrm>
          <a:custGeom>
            <a:avLst/>
            <a:gdLst/>
            <a:ahLst/>
            <a:cxnLst>
              <a:cxn ang="0">
                <a:pos x="9" y="95"/>
              </a:cxn>
              <a:cxn ang="0">
                <a:pos x="3" y="108"/>
              </a:cxn>
              <a:cxn ang="0">
                <a:pos x="17" y="107"/>
              </a:cxn>
              <a:cxn ang="0">
                <a:pos x="29" y="105"/>
              </a:cxn>
              <a:cxn ang="0">
                <a:pos x="114" y="134"/>
              </a:cxn>
              <a:cxn ang="0">
                <a:pos x="97" y="127"/>
              </a:cxn>
              <a:cxn ang="0">
                <a:pos x="93" y="115"/>
              </a:cxn>
              <a:cxn ang="0">
                <a:pos x="77" y="88"/>
              </a:cxn>
              <a:cxn ang="0">
                <a:pos x="59" y="80"/>
              </a:cxn>
              <a:cxn ang="0">
                <a:pos x="72" y="53"/>
              </a:cxn>
              <a:cxn ang="0">
                <a:pos x="47" y="49"/>
              </a:cxn>
              <a:cxn ang="0">
                <a:pos x="57" y="33"/>
              </a:cxn>
              <a:cxn ang="0">
                <a:pos x="40" y="37"/>
              </a:cxn>
              <a:cxn ang="0">
                <a:pos x="28" y="54"/>
              </a:cxn>
              <a:cxn ang="0">
                <a:pos x="18" y="55"/>
              </a:cxn>
              <a:cxn ang="0">
                <a:pos x="22" y="70"/>
              </a:cxn>
              <a:cxn ang="0">
                <a:pos x="19" y="83"/>
              </a:cxn>
              <a:cxn ang="0">
                <a:pos x="32" y="87"/>
              </a:cxn>
              <a:cxn ang="0">
                <a:pos x="39" y="86"/>
              </a:cxn>
              <a:cxn ang="0">
                <a:pos x="51" y="96"/>
              </a:cxn>
              <a:cxn ang="0">
                <a:pos x="56" y="106"/>
              </a:cxn>
              <a:cxn ang="0">
                <a:pos x="58" y="121"/>
              </a:cxn>
              <a:cxn ang="0">
                <a:pos x="43" y="123"/>
              </a:cxn>
              <a:cxn ang="0">
                <a:pos x="46" y="134"/>
              </a:cxn>
              <a:cxn ang="0">
                <a:pos x="40" y="147"/>
              </a:cxn>
              <a:cxn ang="0">
                <a:pos x="58" y="150"/>
              </a:cxn>
              <a:cxn ang="0">
                <a:pos x="47" y="154"/>
              </a:cxn>
              <a:cxn ang="0">
                <a:pos x="41" y="167"/>
              </a:cxn>
              <a:cxn ang="0">
                <a:pos x="54" y="164"/>
              </a:cxn>
              <a:cxn ang="0">
                <a:pos x="71" y="160"/>
              </a:cxn>
              <a:cxn ang="0">
                <a:pos x="93" y="160"/>
              </a:cxn>
              <a:cxn ang="0">
                <a:pos x="104" y="151"/>
              </a:cxn>
              <a:cxn ang="0">
                <a:pos x="114" y="134"/>
              </a:cxn>
              <a:cxn ang="0">
                <a:pos x="21" y="40"/>
              </a:cxn>
              <a:cxn ang="0">
                <a:pos x="78" y="14"/>
              </a:cxn>
              <a:cxn ang="0">
                <a:pos x="78" y="14"/>
              </a:cxn>
            </a:cxnLst>
            <a:rect l="0" t="0" r="r" b="b"/>
            <a:pathLst>
              <a:path w="114" h="174">
                <a:moveTo>
                  <a:pt x="23" y="92"/>
                </a:moveTo>
                <a:cubicBezTo>
                  <a:pt x="18" y="88"/>
                  <a:pt x="13" y="95"/>
                  <a:pt x="9" y="95"/>
                </a:cubicBezTo>
                <a:cubicBezTo>
                  <a:pt x="8" y="98"/>
                  <a:pt x="7" y="100"/>
                  <a:pt x="6" y="101"/>
                </a:cubicBezTo>
                <a:cubicBezTo>
                  <a:pt x="4" y="102"/>
                  <a:pt x="0" y="107"/>
                  <a:pt x="3" y="108"/>
                </a:cubicBezTo>
                <a:cubicBezTo>
                  <a:pt x="6" y="108"/>
                  <a:pt x="10" y="112"/>
                  <a:pt x="10" y="109"/>
                </a:cubicBezTo>
                <a:cubicBezTo>
                  <a:pt x="11" y="106"/>
                  <a:pt x="12" y="102"/>
                  <a:pt x="17" y="107"/>
                </a:cubicBezTo>
                <a:cubicBezTo>
                  <a:pt x="18" y="108"/>
                  <a:pt x="19" y="109"/>
                  <a:pt x="20" y="110"/>
                </a:cubicBezTo>
                <a:cubicBezTo>
                  <a:pt x="21" y="108"/>
                  <a:pt x="26" y="108"/>
                  <a:pt x="29" y="105"/>
                </a:cubicBezTo>
                <a:cubicBezTo>
                  <a:pt x="32" y="102"/>
                  <a:pt x="27" y="97"/>
                  <a:pt x="23" y="92"/>
                </a:cubicBezTo>
                <a:close/>
                <a:moveTo>
                  <a:pt x="114" y="134"/>
                </a:moveTo>
                <a:cubicBezTo>
                  <a:pt x="114" y="129"/>
                  <a:pt x="103" y="125"/>
                  <a:pt x="102" y="128"/>
                </a:cubicBezTo>
                <a:cubicBezTo>
                  <a:pt x="101" y="131"/>
                  <a:pt x="98" y="130"/>
                  <a:pt x="97" y="127"/>
                </a:cubicBezTo>
                <a:cubicBezTo>
                  <a:pt x="95" y="124"/>
                  <a:pt x="98" y="121"/>
                  <a:pt x="96" y="121"/>
                </a:cubicBezTo>
                <a:cubicBezTo>
                  <a:pt x="95" y="121"/>
                  <a:pt x="92" y="117"/>
                  <a:pt x="93" y="115"/>
                </a:cubicBezTo>
                <a:cubicBezTo>
                  <a:pt x="93" y="113"/>
                  <a:pt x="90" y="103"/>
                  <a:pt x="84" y="101"/>
                </a:cubicBezTo>
                <a:cubicBezTo>
                  <a:pt x="79" y="100"/>
                  <a:pt x="78" y="92"/>
                  <a:pt x="77" y="88"/>
                </a:cubicBezTo>
                <a:cubicBezTo>
                  <a:pt x="76" y="83"/>
                  <a:pt x="72" y="86"/>
                  <a:pt x="69" y="82"/>
                </a:cubicBezTo>
                <a:cubicBezTo>
                  <a:pt x="66" y="78"/>
                  <a:pt x="62" y="80"/>
                  <a:pt x="59" y="80"/>
                </a:cubicBezTo>
                <a:cubicBezTo>
                  <a:pt x="57" y="80"/>
                  <a:pt x="59" y="76"/>
                  <a:pt x="63" y="73"/>
                </a:cubicBezTo>
                <a:cubicBezTo>
                  <a:pt x="67" y="70"/>
                  <a:pt x="72" y="56"/>
                  <a:pt x="72" y="53"/>
                </a:cubicBezTo>
                <a:cubicBezTo>
                  <a:pt x="72" y="50"/>
                  <a:pt x="54" y="51"/>
                  <a:pt x="51" y="52"/>
                </a:cubicBezTo>
                <a:cubicBezTo>
                  <a:pt x="48" y="54"/>
                  <a:pt x="44" y="50"/>
                  <a:pt x="47" y="49"/>
                </a:cubicBezTo>
                <a:cubicBezTo>
                  <a:pt x="50" y="47"/>
                  <a:pt x="56" y="42"/>
                  <a:pt x="56" y="39"/>
                </a:cubicBezTo>
                <a:cubicBezTo>
                  <a:pt x="55" y="37"/>
                  <a:pt x="60" y="35"/>
                  <a:pt x="57" y="33"/>
                </a:cubicBezTo>
                <a:cubicBezTo>
                  <a:pt x="55" y="30"/>
                  <a:pt x="54" y="35"/>
                  <a:pt x="52" y="37"/>
                </a:cubicBezTo>
                <a:cubicBezTo>
                  <a:pt x="50" y="39"/>
                  <a:pt x="45" y="38"/>
                  <a:pt x="40" y="37"/>
                </a:cubicBezTo>
                <a:cubicBezTo>
                  <a:pt x="35" y="36"/>
                  <a:pt x="33" y="44"/>
                  <a:pt x="33" y="47"/>
                </a:cubicBezTo>
                <a:cubicBezTo>
                  <a:pt x="33" y="50"/>
                  <a:pt x="27" y="52"/>
                  <a:pt x="28" y="54"/>
                </a:cubicBezTo>
                <a:cubicBezTo>
                  <a:pt x="29" y="57"/>
                  <a:pt x="27" y="59"/>
                  <a:pt x="25" y="58"/>
                </a:cubicBezTo>
                <a:cubicBezTo>
                  <a:pt x="24" y="56"/>
                  <a:pt x="22" y="52"/>
                  <a:pt x="18" y="55"/>
                </a:cubicBezTo>
                <a:cubicBezTo>
                  <a:pt x="15" y="58"/>
                  <a:pt x="22" y="61"/>
                  <a:pt x="27" y="62"/>
                </a:cubicBezTo>
                <a:cubicBezTo>
                  <a:pt x="31" y="62"/>
                  <a:pt x="23" y="65"/>
                  <a:pt x="22" y="70"/>
                </a:cubicBezTo>
                <a:cubicBezTo>
                  <a:pt x="22" y="75"/>
                  <a:pt x="28" y="73"/>
                  <a:pt x="28" y="76"/>
                </a:cubicBezTo>
                <a:cubicBezTo>
                  <a:pt x="29" y="79"/>
                  <a:pt x="19" y="80"/>
                  <a:pt x="19" y="83"/>
                </a:cubicBezTo>
                <a:cubicBezTo>
                  <a:pt x="19" y="86"/>
                  <a:pt x="25" y="82"/>
                  <a:pt x="27" y="80"/>
                </a:cubicBezTo>
                <a:cubicBezTo>
                  <a:pt x="30" y="79"/>
                  <a:pt x="26" y="88"/>
                  <a:pt x="32" y="87"/>
                </a:cubicBezTo>
                <a:cubicBezTo>
                  <a:pt x="38" y="86"/>
                  <a:pt x="36" y="78"/>
                  <a:pt x="38" y="78"/>
                </a:cubicBezTo>
                <a:cubicBezTo>
                  <a:pt x="40" y="79"/>
                  <a:pt x="37" y="83"/>
                  <a:pt x="39" y="86"/>
                </a:cubicBezTo>
                <a:cubicBezTo>
                  <a:pt x="41" y="90"/>
                  <a:pt x="35" y="95"/>
                  <a:pt x="35" y="97"/>
                </a:cubicBezTo>
                <a:cubicBezTo>
                  <a:pt x="35" y="100"/>
                  <a:pt x="47" y="100"/>
                  <a:pt x="51" y="96"/>
                </a:cubicBezTo>
                <a:cubicBezTo>
                  <a:pt x="55" y="92"/>
                  <a:pt x="57" y="96"/>
                  <a:pt x="54" y="99"/>
                </a:cubicBezTo>
                <a:cubicBezTo>
                  <a:pt x="52" y="102"/>
                  <a:pt x="53" y="105"/>
                  <a:pt x="56" y="106"/>
                </a:cubicBezTo>
                <a:cubicBezTo>
                  <a:pt x="59" y="107"/>
                  <a:pt x="61" y="108"/>
                  <a:pt x="59" y="110"/>
                </a:cubicBezTo>
                <a:cubicBezTo>
                  <a:pt x="58" y="113"/>
                  <a:pt x="59" y="118"/>
                  <a:pt x="58" y="121"/>
                </a:cubicBezTo>
                <a:cubicBezTo>
                  <a:pt x="57" y="123"/>
                  <a:pt x="47" y="123"/>
                  <a:pt x="47" y="121"/>
                </a:cubicBezTo>
                <a:cubicBezTo>
                  <a:pt x="46" y="119"/>
                  <a:pt x="42" y="121"/>
                  <a:pt x="43" y="123"/>
                </a:cubicBezTo>
                <a:cubicBezTo>
                  <a:pt x="44" y="125"/>
                  <a:pt x="39" y="128"/>
                  <a:pt x="40" y="130"/>
                </a:cubicBezTo>
                <a:cubicBezTo>
                  <a:pt x="40" y="132"/>
                  <a:pt x="46" y="132"/>
                  <a:pt x="46" y="134"/>
                </a:cubicBezTo>
                <a:cubicBezTo>
                  <a:pt x="47" y="137"/>
                  <a:pt x="42" y="140"/>
                  <a:pt x="36" y="142"/>
                </a:cubicBezTo>
                <a:cubicBezTo>
                  <a:pt x="29" y="144"/>
                  <a:pt x="37" y="149"/>
                  <a:pt x="40" y="147"/>
                </a:cubicBezTo>
                <a:cubicBezTo>
                  <a:pt x="43" y="144"/>
                  <a:pt x="42" y="148"/>
                  <a:pt x="47" y="148"/>
                </a:cubicBezTo>
                <a:cubicBezTo>
                  <a:pt x="51" y="148"/>
                  <a:pt x="54" y="152"/>
                  <a:pt x="58" y="150"/>
                </a:cubicBezTo>
                <a:cubicBezTo>
                  <a:pt x="63" y="148"/>
                  <a:pt x="63" y="150"/>
                  <a:pt x="59" y="153"/>
                </a:cubicBezTo>
                <a:cubicBezTo>
                  <a:pt x="56" y="155"/>
                  <a:pt x="50" y="152"/>
                  <a:pt x="47" y="154"/>
                </a:cubicBezTo>
                <a:cubicBezTo>
                  <a:pt x="44" y="156"/>
                  <a:pt x="30" y="169"/>
                  <a:pt x="33" y="172"/>
                </a:cubicBezTo>
                <a:cubicBezTo>
                  <a:pt x="34" y="174"/>
                  <a:pt x="36" y="169"/>
                  <a:pt x="41" y="167"/>
                </a:cubicBezTo>
                <a:cubicBezTo>
                  <a:pt x="46" y="165"/>
                  <a:pt x="47" y="169"/>
                  <a:pt x="49" y="169"/>
                </a:cubicBezTo>
                <a:cubicBezTo>
                  <a:pt x="52" y="169"/>
                  <a:pt x="52" y="163"/>
                  <a:pt x="54" y="164"/>
                </a:cubicBezTo>
                <a:cubicBezTo>
                  <a:pt x="56" y="164"/>
                  <a:pt x="58" y="162"/>
                  <a:pt x="62" y="163"/>
                </a:cubicBezTo>
                <a:cubicBezTo>
                  <a:pt x="66" y="163"/>
                  <a:pt x="69" y="162"/>
                  <a:pt x="71" y="160"/>
                </a:cubicBezTo>
                <a:cubicBezTo>
                  <a:pt x="73" y="159"/>
                  <a:pt x="79" y="164"/>
                  <a:pt x="80" y="162"/>
                </a:cubicBezTo>
                <a:cubicBezTo>
                  <a:pt x="82" y="161"/>
                  <a:pt x="89" y="160"/>
                  <a:pt x="93" y="160"/>
                </a:cubicBezTo>
                <a:cubicBezTo>
                  <a:pt x="97" y="160"/>
                  <a:pt x="106" y="156"/>
                  <a:pt x="109" y="154"/>
                </a:cubicBezTo>
                <a:cubicBezTo>
                  <a:pt x="111" y="151"/>
                  <a:pt x="107" y="151"/>
                  <a:pt x="104" y="151"/>
                </a:cubicBezTo>
                <a:cubicBezTo>
                  <a:pt x="100" y="152"/>
                  <a:pt x="101" y="148"/>
                  <a:pt x="105" y="145"/>
                </a:cubicBezTo>
                <a:cubicBezTo>
                  <a:pt x="108" y="141"/>
                  <a:pt x="114" y="139"/>
                  <a:pt x="114" y="134"/>
                </a:cubicBezTo>
                <a:close/>
                <a:moveTo>
                  <a:pt x="14" y="50"/>
                </a:moveTo>
                <a:cubicBezTo>
                  <a:pt x="18" y="50"/>
                  <a:pt x="23" y="42"/>
                  <a:pt x="21" y="40"/>
                </a:cubicBezTo>
                <a:cubicBezTo>
                  <a:pt x="19" y="38"/>
                  <a:pt x="10" y="50"/>
                  <a:pt x="14" y="50"/>
                </a:cubicBezTo>
                <a:close/>
                <a:moveTo>
                  <a:pt x="78" y="14"/>
                </a:moveTo>
                <a:cubicBezTo>
                  <a:pt x="81" y="11"/>
                  <a:pt x="84" y="0"/>
                  <a:pt x="80" y="1"/>
                </a:cubicBezTo>
                <a:cubicBezTo>
                  <a:pt x="76" y="3"/>
                  <a:pt x="77" y="15"/>
                  <a:pt x="78" y="14"/>
                </a:cubicBezTo>
                <a:close/>
              </a:path>
            </a:pathLst>
          </a:custGeom>
          <a:solidFill>
            <a:srgbClr val="8497B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0" name="Freeform 132"/>
          <p:cNvSpPr>
            <a:spLocks noEditPoints="1"/>
          </p:cNvSpPr>
          <p:nvPr>
            <p:custDataLst>
              <p:tags r:id="rId129"/>
            </p:custDataLst>
          </p:nvPr>
        </p:nvSpPr>
        <p:spPr bwMode="auto">
          <a:xfrm>
            <a:off x="5360035" y="2687320"/>
            <a:ext cx="307340" cy="490220"/>
          </a:xfrm>
          <a:custGeom>
            <a:avLst/>
            <a:gdLst/>
            <a:ahLst/>
            <a:cxnLst>
              <a:cxn ang="0">
                <a:pos x="9" y="95"/>
              </a:cxn>
              <a:cxn ang="0">
                <a:pos x="3" y="108"/>
              </a:cxn>
              <a:cxn ang="0">
                <a:pos x="17" y="107"/>
              </a:cxn>
              <a:cxn ang="0">
                <a:pos x="29" y="105"/>
              </a:cxn>
              <a:cxn ang="0">
                <a:pos x="114" y="134"/>
              </a:cxn>
              <a:cxn ang="0">
                <a:pos x="97" y="127"/>
              </a:cxn>
              <a:cxn ang="0">
                <a:pos x="93" y="115"/>
              </a:cxn>
              <a:cxn ang="0">
                <a:pos x="77" y="88"/>
              </a:cxn>
              <a:cxn ang="0">
                <a:pos x="59" y="80"/>
              </a:cxn>
              <a:cxn ang="0">
                <a:pos x="72" y="53"/>
              </a:cxn>
              <a:cxn ang="0">
                <a:pos x="47" y="49"/>
              </a:cxn>
              <a:cxn ang="0">
                <a:pos x="57" y="33"/>
              </a:cxn>
              <a:cxn ang="0">
                <a:pos x="40" y="37"/>
              </a:cxn>
              <a:cxn ang="0">
                <a:pos x="28" y="54"/>
              </a:cxn>
              <a:cxn ang="0">
                <a:pos x="18" y="55"/>
              </a:cxn>
              <a:cxn ang="0">
                <a:pos x="22" y="70"/>
              </a:cxn>
              <a:cxn ang="0">
                <a:pos x="19" y="83"/>
              </a:cxn>
              <a:cxn ang="0">
                <a:pos x="32" y="87"/>
              </a:cxn>
              <a:cxn ang="0">
                <a:pos x="39" y="86"/>
              </a:cxn>
              <a:cxn ang="0">
                <a:pos x="51" y="96"/>
              </a:cxn>
              <a:cxn ang="0">
                <a:pos x="56" y="106"/>
              </a:cxn>
              <a:cxn ang="0">
                <a:pos x="58" y="121"/>
              </a:cxn>
              <a:cxn ang="0">
                <a:pos x="43" y="123"/>
              </a:cxn>
              <a:cxn ang="0">
                <a:pos x="46" y="134"/>
              </a:cxn>
              <a:cxn ang="0">
                <a:pos x="40" y="147"/>
              </a:cxn>
              <a:cxn ang="0">
                <a:pos x="58" y="150"/>
              </a:cxn>
              <a:cxn ang="0">
                <a:pos x="47" y="154"/>
              </a:cxn>
              <a:cxn ang="0">
                <a:pos x="41" y="167"/>
              </a:cxn>
              <a:cxn ang="0">
                <a:pos x="54" y="164"/>
              </a:cxn>
              <a:cxn ang="0">
                <a:pos x="71" y="160"/>
              </a:cxn>
              <a:cxn ang="0">
                <a:pos x="93" y="160"/>
              </a:cxn>
              <a:cxn ang="0">
                <a:pos x="104" y="151"/>
              </a:cxn>
              <a:cxn ang="0">
                <a:pos x="114" y="134"/>
              </a:cxn>
              <a:cxn ang="0">
                <a:pos x="21" y="40"/>
              </a:cxn>
              <a:cxn ang="0">
                <a:pos x="78" y="14"/>
              </a:cxn>
              <a:cxn ang="0">
                <a:pos x="78" y="14"/>
              </a:cxn>
            </a:cxnLst>
            <a:rect l="0" t="0" r="r" b="b"/>
            <a:pathLst>
              <a:path w="114" h="174">
                <a:moveTo>
                  <a:pt x="23" y="92"/>
                </a:moveTo>
                <a:cubicBezTo>
                  <a:pt x="18" y="88"/>
                  <a:pt x="13" y="95"/>
                  <a:pt x="9" y="95"/>
                </a:cubicBezTo>
                <a:cubicBezTo>
                  <a:pt x="8" y="98"/>
                  <a:pt x="7" y="100"/>
                  <a:pt x="6" y="101"/>
                </a:cubicBezTo>
                <a:cubicBezTo>
                  <a:pt x="4" y="102"/>
                  <a:pt x="0" y="107"/>
                  <a:pt x="3" y="108"/>
                </a:cubicBezTo>
                <a:cubicBezTo>
                  <a:pt x="6" y="108"/>
                  <a:pt x="10" y="112"/>
                  <a:pt x="10" y="109"/>
                </a:cubicBezTo>
                <a:cubicBezTo>
                  <a:pt x="11" y="106"/>
                  <a:pt x="12" y="102"/>
                  <a:pt x="17" y="107"/>
                </a:cubicBezTo>
                <a:cubicBezTo>
                  <a:pt x="18" y="108"/>
                  <a:pt x="19" y="109"/>
                  <a:pt x="20" y="110"/>
                </a:cubicBezTo>
                <a:cubicBezTo>
                  <a:pt x="21" y="108"/>
                  <a:pt x="26" y="108"/>
                  <a:pt x="29" y="105"/>
                </a:cubicBezTo>
                <a:cubicBezTo>
                  <a:pt x="32" y="102"/>
                  <a:pt x="27" y="97"/>
                  <a:pt x="23" y="92"/>
                </a:cubicBezTo>
                <a:close/>
                <a:moveTo>
                  <a:pt x="114" y="134"/>
                </a:moveTo>
                <a:cubicBezTo>
                  <a:pt x="114" y="129"/>
                  <a:pt x="103" y="125"/>
                  <a:pt x="102" y="128"/>
                </a:cubicBezTo>
                <a:cubicBezTo>
                  <a:pt x="101" y="131"/>
                  <a:pt x="98" y="130"/>
                  <a:pt x="97" y="127"/>
                </a:cubicBezTo>
                <a:cubicBezTo>
                  <a:pt x="95" y="124"/>
                  <a:pt x="98" y="121"/>
                  <a:pt x="96" y="121"/>
                </a:cubicBezTo>
                <a:cubicBezTo>
                  <a:pt x="95" y="121"/>
                  <a:pt x="92" y="117"/>
                  <a:pt x="93" y="115"/>
                </a:cubicBezTo>
                <a:cubicBezTo>
                  <a:pt x="93" y="113"/>
                  <a:pt x="90" y="103"/>
                  <a:pt x="84" y="101"/>
                </a:cubicBezTo>
                <a:cubicBezTo>
                  <a:pt x="79" y="100"/>
                  <a:pt x="78" y="92"/>
                  <a:pt x="77" y="88"/>
                </a:cubicBezTo>
                <a:cubicBezTo>
                  <a:pt x="76" y="83"/>
                  <a:pt x="72" y="86"/>
                  <a:pt x="69" y="82"/>
                </a:cubicBezTo>
                <a:cubicBezTo>
                  <a:pt x="66" y="78"/>
                  <a:pt x="62" y="80"/>
                  <a:pt x="59" y="80"/>
                </a:cubicBezTo>
                <a:cubicBezTo>
                  <a:pt x="57" y="80"/>
                  <a:pt x="59" y="76"/>
                  <a:pt x="63" y="73"/>
                </a:cubicBezTo>
                <a:cubicBezTo>
                  <a:pt x="67" y="70"/>
                  <a:pt x="72" y="56"/>
                  <a:pt x="72" y="53"/>
                </a:cubicBezTo>
                <a:cubicBezTo>
                  <a:pt x="72" y="50"/>
                  <a:pt x="54" y="51"/>
                  <a:pt x="51" y="52"/>
                </a:cubicBezTo>
                <a:cubicBezTo>
                  <a:pt x="48" y="54"/>
                  <a:pt x="44" y="50"/>
                  <a:pt x="47" y="49"/>
                </a:cubicBezTo>
                <a:cubicBezTo>
                  <a:pt x="50" y="47"/>
                  <a:pt x="56" y="42"/>
                  <a:pt x="56" y="39"/>
                </a:cubicBezTo>
                <a:cubicBezTo>
                  <a:pt x="55" y="37"/>
                  <a:pt x="60" y="35"/>
                  <a:pt x="57" y="33"/>
                </a:cubicBezTo>
                <a:cubicBezTo>
                  <a:pt x="55" y="30"/>
                  <a:pt x="54" y="35"/>
                  <a:pt x="52" y="37"/>
                </a:cubicBezTo>
                <a:cubicBezTo>
                  <a:pt x="50" y="39"/>
                  <a:pt x="45" y="38"/>
                  <a:pt x="40" y="37"/>
                </a:cubicBezTo>
                <a:cubicBezTo>
                  <a:pt x="35" y="36"/>
                  <a:pt x="33" y="44"/>
                  <a:pt x="33" y="47"/>
                </a:cubicBezTo>
                <a:cubicBezTo>
                  <a:pt x="33" y="50"/>
                  <a:pt x="27" y="52"/>
                  <a:pt x="28" y="54"/>
                </a:cubicBezTo>
                <a:cubicBezTo>
                  <a:pt x="29" y="57"/>
                  <a:pt x="27" y="59"/>
                  <a:pt x="25" y="58"/>
                </a:cubicBezTo>
                <a:cubicBezTo>
                  <a:pt x="24" y="56"/>
                  <a:pt x="22" y="52"/>
                  <a:pt x="18" y="55"/>
                </a:cubicBezTo>
                <a:cubicBezTo>
                  <a:pt x="15" y="58"/>
                  <a:pt x="22" y="61"/>
                  <a:pt x="27" y="62"/>
                </a:cubicBezTo>
                <a:cubicBezTo>
                  <a:pt x="31" y="62"/>
                  <a:pt x="23" y="65"/>
                  <a:pt x="22" y="70"/>
                </a:cubicBezTo>
                <a:cubicBezTo>
                  <a:pt x="22" y="75"/>
                  <a:pt x="28" y="73"/>
                  <a:pt x="28" y="76"/>
                </a:cubicBezTo>
                <a:cubicBezTo>
                  <a:pt x="29" y="79"/>
                  <a:pt x="19" y="80"/>
                  <a:pt x="19" y="83"/>
                </a:cubicBezTo>
                <a:cubicBezTo>
                  <a:pt x="19" y="86"/>
                  <a:pt x="25" y="82"/>
                  <a:pt x="27" y="80"/>
                </a:cubicBezTo>
                <a:cubicBezTo>
                  <a:pt x="30" y="79"/>
                  <a:pt x="26" y="88"/>
                  <a:pt x="32" y="87"/>
                </a:cubicBezTo>
                <a:cubicBezTo>
                  <a:pt x="38" y="86"/>
                  <a:pt x="36" y="78"/>
                  <a:pt x="38" y="78"/>
                </a:cubicBezTo>
                <a:cubicBezTo>
                  <a:pt x="40" y="79"/>
                  <a:pt x="37" y="83"/>
                  <a:pt x="39" y="86"/>
                </a:cubicBezTo>
                <a:cubicBezTo>
                  <a:pt x="41" y="90"/>
                  <a:pt x="35" y="95"/>
                  <a:pt x="35" y="97"/>
                </a:cubicBezTo>
                <a:cubicBezTo>
                  <a:pt x="35" y="100"/>
                  <a:pt x="47" y="100"/>
                  <a:pt x="51" y="96"/>
                </a:cubicBezTo>
                <a:cubicBezTo>
                  <a:pt x="55" y="92"/>
                  <a:pt x="57" y="96"/>
                  <a:pt x="54" y="99"/>
                </a:cubicBezTo>
                <a:cubicBezTo>
                  <a:pt x="52" y="102"/>
                  <a:pt x="53" y="105"/>
                  <a:pt x="56" y="106"/>
                </a:cubicBezTo>
                <a:cubicBezTo>
                  <a:pt x="59" y="107"/>
                  <a:pt x="61" y="108"/>
                  <a:pt x="59" y="110"/>
                </a:cubicBezTo>
                <a:cubicBezTo>
                  <a:pt x="58" y="113"/>
                  <a:pt x="59" y="118"/>
                  <a:pt x="58" y="121"/>
                </a:cubicBezTo>
                <a:cubicBezTo>
                  <a:pt x="57" y="123"/>
                  <a:pt x="47" y="123"/>
                  <a:pt x="47" y="121"/>
                </a:cubicBezTo>
                <a:cubicBezTo>
                  <a:pt x="46" y="119"/>
                  <a:pt x="42" y="121"/>
                  <a:pt x="43" y="123"/>
                </a:cubicBezTo>
                <a:cubicBezTo>
                  <a:pt x="44" y="125"/>
                  <a:pt x="39" y="128"/>
                  <a:pt x="40" y="130"/>
                </a:cubicBezTo>
                <a:cubicBezTo>
                  <a:pt x="40" y="132"/>
                  <a:pt x="46" y="132"/>
                  <a:pt x="46" y="134"/>
                </a:cubicBezTo>
                <a:cubicBezTo>
                  <a:pt x="47" y="137"/>
                  <a:pt x="42" y="140"/>
                  <a:pt x="36" y="142"/>
                </a:cubicBezTo>
                <a:cubicBezTo>
                  <a:pt x="29" y="144"/>
                  <a:pt x="37" y="149"/>
                  <a:pt x="40" y="147"/>
                </a:cubicBezTo>
                <a:cubicBezTo>
                  <a:pt x="43" y="144"/>
                  <a:pt x="42" y="148"/>
                  <a:pt x="47" y="148"/>
                </a:cubicBezTo>
                <a:cubicBezTo>
                  <a:pt x="51" y="148"/>
                  <a:pt x="54" y="152"/>
                  <a:pt x="58" y="150"/>
                </a:cubicBezTo>
                <a:cubicBezTo>
                  <a:pt x="63" y="148"/>
                  <a:pt x="63" y="150"/>
                  <a:pt x="59" y="153"/>
                </a:cubicBezTo>
                <a:cubicBezTo>
                  <a:pt x="56" y="155"/>
                  <a:pt x="50" y="152"/>
                  <a:pt x="47" y="154"/>
                </a:cubicBezTo>
                <a:cubicBezTo>
                  <a:pt x="44" y="156"/>
                  <a:pt x="30" y="169"/>
                  <a:pt x="33" y="172"/>
                </a:cubicBezTo>
                <a:cubicBezTo>
                  <a:pt x="34" y="174"/>
                  <a:pt x="36" y="169"/>
                  <a:pt x="41" y="167"/>
                </a:cubicBezTo>
                <a:cubicBezTo>
                  <a:pt x="46" y="165"/>
                  <a:pt x="47" y="169"/>
                  <a:pt x="49" y="169"/>
                </a:cubicBezTo>
                <a:cubicBezTo>
                  <a:pt x="52" y="169"/>
                  <a:pt x="52" y="163"/>
                  <a:pt x="54" y="164"/>
                </a:cubicBezTo>
                <a:cubicBezTo>
                  <a:pt x="56" y="164"/>
                  <a:pt x="58" y="162"/>
                  <a:pt x="62" y="163"/>
                </a:cubicBezTo>
                <a:cubicBezTo>
                  <a:pt x="66" y="163"/>
                  <a:pt x="69" y="162"/>
                  <a:pt x="71" y="160"/>
                </a:cubicBezTo>
                <a:cubicBezTo>
                  <a:pt x="73" y="159"/>
                  <a:pt x="79" y="164"/>
                  <a:pt x="80" y="162"/>
                </a:cubicBezTo>
                <a:cubicBezTo>
                  <a:pt x="82" y="161"/>
                  <a:pt x="89" y="160"/>
                  <a:pt x="93" y="160"/>
                </a:cubicBezTo>
                <a:cubicBezTo>
                  <a:pt x="97" y="160"/>
                  <a:pt x="106" y="156"/>
                  <a:pt x="109" y="154"/>
                </a:cubicBezTo>
                <a:cubicBezTo>
                  <a:pt x="111" y="151"/>
                  <a:pt x="107" y="151"/>
                  <a:pt x="104" y="151"/>
                </a:cubicBezTo>
                <a:cubicBezTo>
                  <a:pt x="100" y="152"/>
                  <a:pt x="101" y="148"/>
                  <a:pt x="105" y="145"/>
                </a:cubicBezTo>
                <a:cubicBezTo>
                  <a:pt x="108" y="141"/>
                  <a:pt x="114" y="139"/>
                  <a:pt x="114" y="134"/>
                </a:cubicBezTo>
                <a:close/>
                <a:moveTo>
                  <a:pt x="14" y="50"/>
                </a:moveTo>
                <a:cubicBezTo>
                  <a:pt x="18" y="50"/>
                  <a:pt x="23" y="42"/>
                  <a:pt x="21" y="40"/>
                </a:cubicBezTo>
                <a:cubicBezTo>
                  <a:pt x="19" y="38"/>
                  <a:pt x="10" y="50"/>
                  <a:pt x="14" y="50"/>
                </a:cubicBezTo>
                <a:close/>
                <a:moveTo>
                  <a:pt x="78" y="14"/>
                </a:moveTo>
                <a:cubicBezTo>
                  <a:pt x="81" y="11"/>
                  <a:pt x="84" y="0"/>
                  <a:pt x="80" y="1"/>
                </a:cubicBezTo>
                <a:cubicBezTo>
                  <a:pt x="76" y="3"/>
                  <a:pt x="77" y="15"/>
                  <a:pt x="78" y="1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1" name="Freeform 133"/>
          <p:cNvSpPr>
            <a:spLocks noEditPoints="1"/>
          </p:cNvSpPr>
          <p:nvPr>
            <p:custDataLst>
              <p:tags r:id="rId130"/>
            </p:custDataLst>
          </p:nvPr>
        </p:nvSpPr>
        <p:spPr bwMode="auto">
          <a:xfrm>
            <a:off x="5727065" y="2702560"/>
            <a:ext cx="144780" cy="144780"/>
          </a:xfrm>
          <a:custGeom>
            <a:avLst/>
            <a:gdLst/>
            <a:ahLst/>
            <a:cxnLst>
              <a:cxn ang="0">
                <a:pos x="27" y="20"/>
              </a:cxn>
              <a:cxn ang="0">
                <a:pos x="27" y="12"/>
              </a:cxn>
              <a:cxn ang="0">
                <a:pos x="28" y="2"/>
              </a:cxn>
              <a:cxn ang="0">
                <a:pos x="20" y="7"/>
              </a:cxn>
              <a:cxn ang="0">
                <a:pos x="13" y="10"/>
              </a:cxn>
              <a:cxn ang="0">
                <a:pos x="14" y="15"/>
              </a:cxn>
              <a:cxn ang="0">
                <a:pos x="7" y="12"/>
              </a:cxn>
              <a:cxn ang="0">
                <a:pos x="2" y="20"/>
              </a:cxn>
              <a:cxn ang="0">
                <a:pos x="2" y="33"/>
              </a:cxn>
              <a:cxn ang="0">
                <a:pos x="6" y="43"/>
              </a:cxn>
              <a:cxn ang="0">
                <a:pos x="8" y="48"/>
              </a:cxn>
              <a:cxn ang="0">
                <a:pos x="18" y="49"/>
              </a:cxn>
              <a:cxn ang="0">
                <a:pos x="22" y="48"/>
              </a:cxn>
              <a:cxn ang="0">
                <a:pos x="18" y="42"/>
              </a:cxn>
              <a:cxn ang="0">
                <a:pos x="24" y="44"/>
              </a:cxn>
              <a:cxn ang="0">
                <a:pos x="32" y="43"/>
              </a:cxn>
              <a:cxn ang="0">
                <a:pos x="28" y="36"/>
              </a:cxn>
              <a:cxn ang="0">
                <a:pos x="22" y="36"/>
              </a:cxn>
              <a:cxn ang="0">
                <a:pos x="26" y="29"/>
              </a:cxn>
              <a:cxn ang="0">
                <a:pos x="33" y="25"/>
              </a:cxn>
              <a:cxn ang="0">
                <a:pos x="27" y="20"/>
              </a:cxn>
              <a:cxn ang="0">
                <a:pos x="53" y="30"/>
              </a:cxn>
              <a:cxn ang="0">
                <a:pos x="49" y="32"/>
              </a:cxn>
              <a:cxn ang="0">
                <a:pos x="45" y="30"/>
              </a:cxn>
              <a:cxn ang="0">
                <a:pos x="38" y="33"/>
              </a:cxn>
              <a:cxn ang="0">
                <a:pos x="42" y="43"/>
              </a:cxn>
              <a:cxn ang="0">
                <a:pos x="39" y="46"/>
              </a:cxn>
              <a:cxn ang="0">
                <a:pos x="42" y="51"/>
              </a:cxn>
              <a:cxn ang="0">
                <a:pos x="50" y="42"/>
              </a:cxn>
              <a:cxn ang="0">
                <a:pos x="53" y="30"/>
              </a:cxn>
            </a:cxnLst>
            <a:rect l="0" t="0" r="r" b="b"/>
            <a:pathLst>
              <a:path w="54" h="52">
                <a:moveTo>
                  <a:pt x="27" y="20"/>
                </a:moveTo>
                <a:cubicBezTo>
                  <a:pt x="26" y="19"/>
                  <a:pt x="25" y="13"/>
                  <a:pt x="27" y="12"/>
                </a:cubicBezTo>
                <a:cubicBezTo>
                  <a:pt x="29" y="10"/>
                  <a:pt x="30" y="4"/>
                  <a:pt x="28" y="2"/>
                </a:cubicBezTo>
                <a:cubicBezTo>
                  <a:pt x="27" y="0"/>
                  <a:pt x="21" y="2"/>
                  <a:pt x="20" y="7"/>
                </a:cubicBezTo>
                <a:cubicBezTo>
                  <a:pt x="20" y="11"/>
                  <a:pt x="15" y="9"/>
                  <a:pt x="13" y="10"/>
                </a:cubicBezTo>
                <a:cubicBezTo>
                  <a:pt x="12" y="11"/>
                  <a:pt x="16" y="13"/>
                  <a:pt x="14" y="15"/>
                </a:cubicBezTo>
                <a:cubicBezTo>
                  <a:pt x="12" y="17"/>
                  <a:pt x="11" y="12"/>
                  <a:pt x="7" y="12"/>
                </a:cubicBezTo>
                <a:cubicBezTo>
                  <a:pt x="4" y="11"/>
                  <a:pt x="4" y="17"/>
                  <a:pt x="2" y="20"/>
                </a:cubicBezTo>
                <a:cubicBezTo>
                  <a:pt x="0" y="23"/>
                  <a:pt x="1" y="29"/>
                  <a:pt x="2" y="33"/>
                </a:cubicBezTo>
                <a:cubicBezTo>
                  <a:pt x="2" y="37"/>
                  <a:pt x="7" y="39"/>
                  <a:pt x="6" y="43"/>
                </a:cubicBezTo>
                <a:cubicBezTo>
                  <a:pt x="5" y="44"/>
                  <a:pt x="7" y="46"/>
                  <a:pt x="8" y="48"/>
                </a:cubicBezTo>
                <a:cubicBezTo>
                  <a:pt x="12" y="48"/>
                  <a:pt x="16" y="48"/>
                  <a:pt x="18" y="49"/>
                </a:cubicBezTo>
                <a:cubicBezTo>
                  <a:pt x="19" y="49"/>
                  <a:pt x="20" y="49"/>
                  <a:pt x="22" y="48"/>
                </a:cubicBezTo>
                <a:cubicBezTo>
                  <a:pt x="21" y="46"/>
                  <a:pt x="17" y="44"/>
                  <a:pt x="18" y="42"/>
                </a:cubicBezTo>
                <a:cubicBezTo>
                  <a:pt x="18" y="40"/>
                  <a:pt x="21" y="42"/>
                  <a:pt x="24" y="44"/>
                </a:cubicBezTo>
                <a:cubicBezTo>
                  <a:pt x="26" y="46"/>
                  <a:pt x="31" y="46"/>
                  <a:pt x="32" y="43"/>
                </a:cubicBezTo>
                <a:cubicBezTo>
                  <a:pt x="32" y="42"/>
                  <a:pt x="31" y="35"/>
                  <a:pt x="28" y="36"/>
                </a:cubicBezTo>
                <a:cubicBezTo>
                  <a:pt x="24" y="38"/>
                  <a:pt x="24" y="37"/>
                  <a:pt x="22" y="36"/>
                </a:cubicBezTo>
                <a:cubicBezTo>
                  <a:pt x="21" y="34"/>
                  <a:pt x="25" y="31"/>
                  <a:pt x="26" y="29"/>
                </a:cubicBezTo>
                <a:cubicBezTo>
                  <a:pt x="26" y="26"/>
                  <a:pt x="32" y="27"/>
                  <a:pt x="33" y="25"/>
                </a:cubicBezTo>
                <a:cubicBezTo>
                  <a:pt x="34" y="23"/>
                  <a:pt x="29" y="20"/>
                  <a:pt x="27" y="20"/>
                </a:cubicBezTo>
                <a:close/>
                <a:moveTo>
                  <a:pt x="53" y="30"/>
                </a:moveTo>
                <a:cubicBezTo>
                  <a:pt x="51" y="29"/>
                  <a:pt x="50" y="32"/>
                  <a:pt x="49" y="32"/>
                </a:cubicBezTo>
                <a:cubicBezTo>
                  <a:pt x="47" y="33"/>
                  <a:pt x="46" y="26"/>
                  <a:pt x="45" y="30"/>
                </a:cubicBezTo>
                <a:cubicBezTo>
                  <a:pt x="44" y="33"/>
                  <a:pt x="41" y="28"/>
                  <a:pt x="38" y="33"/>
                </a:cubicBezTo>
                <a:cubicBezTo>
                  <a:pt x="34" y="38"/>
                  <a:pt x="40" y="42"/>
                  <a:pt x="42" y="43"/>
                </a:cubicBezTo>
                <a:cubicBezTo>
                  <a:pt x="44" y="45"/>
                  <a:pt x="42" y="47"/>
                  <a:pt x="39" y="46"/>
                </a:cubicBezTo>
                <a:cubicBezTo>
                  <a:pt x="36" y="46"/>
                  <a:pt x="38" y="51"/>
                  <a:pt x="42" y="51"/>
                </a:cubicBezTo>
                <a:cubicBezTo>
                  <a:pt x="46" y="52"/>
                  <a:pt x="50" y="44"/>
                  <a:pt x="50" y="42"/>
                </a:cubicBezTo>
                <a:cubicBezTo>
                  <a:pt x="49" y="40"/>
                  <a:pt x="54" y="31"/>
                  <a:pt x="53" y="3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2" name="Freeform 134"/>
          <p:cNvSpPr>
            <a:spLocks noEditPoints="1"/>
          </p:cNvSpPr>
          <p:nvPr>
            <p:custDataLst>
              <p:tags r:id="rId131"/>
            </p:custDataLst>
          </p:nvPr>
        </p:nvSpPr>
        <p:spPr bwMode="auto">
          <a:xfrm>
            <a:off x="5826760" y="2123440"/>
            <a:ext cx="374015" cy="693420"/>
          </a:xfrm>
          <a:custGeom>
            <a:avLst/>
            <a:gdLst/>
            <a:ahLst/>
            <a:cxnLst>
              <a:cxn ang="0">
                <a:pos x="137" y="53"/>
              </a:cxn>
              <a:cxn ang="0">
                <a:pos x="135" y="33"/>
              </a:cxn>
              <a:cxn ang="0">
                <a:pos x="118" y="12"/>
              </a:cxn>
              <a:cxn ang="0">
                <a:pos x="98" y="11"/>
              </a:cxn>
              <a:cxn ang="0">
                <a:pos x="79" y="11"/>
              </a:cxn>
              <a:cxn ang="0">
                <a:pos x="68" y="23"/>
              </a:cxn>
              <a:cxn ang="0">
                <a:pos x="56" y="37"/>
              </a:cxn>
              <a:cxn ang="0">
                <a:pos x="47" y="51"/>
              </a:cxn>
              <a:cxn ang="0">
                <a:pos x="37" y="60"/>
              </a:cxn>
              <a:cxn ang="0">
                <a:pos x="29" y="85"/>
              </a:cxn>
              <a:cxn ang="0">
                <a:pos x="31" y="97"/>
              </a:cxn>
              <a:cxn ang="0">
                <a:pos x="12" y="105"/>
              </a:cxn>
              <a:cxn ang="0">
                <a:pos x="11" y="127"/>
              </a:cxn>
              <a:cxn ang="0">
                <a:pos x="18" y="146"/>
              </a:cxn>
              <a:cxn ang="0">
                <a:pos x="15" y="157"/>
              </a:cxn>
              <a:cxn ang="0">
                <a:pos x="8" y="171"/>
              </a:cxn>
              <a:cxn ang="0">
                <a:pos x="3" y="187"/>
              </a:cxn>
              <a:cxn ang="0">
                <a:pos x="0" y="188"/>
              </a:cxn>
              <a:cxn ang="0">
                <a:pos x="9" y="211"/>
              </a:cxn>
              <a:cxn ang="0">
                <a:pos x="17" y="230"/>
              </a:cxn>
              <a:cxn ang="0">
                <a:pos x="20" y="244"/>
              </a:cxn>
              <a:cxn ang="0">
                <a:pos x="33" y="238"/>
              </a:cxn>
              <a:cxn ang="0">
                <a:pos x="46" y="233"/>
              </a:cxn>
              <a:cxn ang="0">
                <a:pos x="57" y="230"/>
              </a:cxn>
              <a:cxn ang="0">
                <a:pos x="59" y="220"/>
              </a:cxn>
              <a:cxn ang="0">
                <a:pos x="61" y="196"/>
              </a:cxn>
              <a:cxn ang="0">
                <a:pos x="77" y="179"/>
              </a:cxn>
              <a:cxn ang="0">
                <a:pos x="73" y="158"/>
              </a:cxn>
              <a:cxn ang="0">
                <a:pos x="64" y="144"/>
              </a:cxn>
              <a:cxn ang="0">
                <a:pos x="71" y="124"/>
              </a:cxn>
              <a:cxn ang="0">
                <a:pos x="84" y="110"/>
              </a:cxn>
              <a:cxn ang="0">
                <a:pos x="112" y="91"/>
              </a:cxn>
              <a:cxn ang="0">
                <a:pos x="115" y="71"/>
              </a:cxn>
              <a:cxn ang="0">
                <a:pos x="134" y="64"/>
              </a:cxn>
              <a:cxn ang="0">
                <a:pos x="139" y="58"/>
              </a:cxn>
              <a:cxn ang="0">
                <a:pos x="75" y="220"/>
              </a:cxn>
            </a:cxnLst>
            <a:rect l="0" t="0" r="r" b="b"/>
            <a:pathLst>
              <a:path w="140" h="247">
                <a:moveTo>
                  <a:pt x="139" y="58"/>
                </a:moveTo>
                <a:cubicBezTo>
                  <a:pt x="137" y="57"/>
                  <a:pt x="134" y="53"/>
                  <a:pt x="137" y="53"/>
                </a:cubicBezTo>
                <a:cubicBezTo>
                  <a:pt x="139" y="53"/>
                  <a:pt x="140" y="44"/>
                  <a:pt x="137" y="43"/>
                </a:cubicBezTo>
                <a:cubicBezTo>
                  <a:pt x="134" y="41"/>
                  <a:pt x="137" y="34"/>
                  <a:pt x="135" y="33"/>
                </a:cubicBezTo>
                <a:cubicBezTo>
                  <a:pt x="132" y="31"/>
                  <a:pt x="134" y="26"/>
                  <a:pt x="134" y="22"/>
                </a:cubicBezTo>
                <a:cubicBezTo>
                  <a:pt x="135" y="18"/>
                  <a:pt x="124" y="15"/>
                  <a:pt x="118" y="12"/>
                </a:cubicBezTo>
                <a:cubicBezTo>
                  <a:pt x="112" y="10"/>
                  <a:pt x="109" y="5"/>
                  <a:pt x="105" y="3"/>
                </a:cubicBezTo>
                <a:cubicBezTo>
                  <a:pt x="100" y="0"/>
                  <a:pt x="98" y="7"/>
                  <a:pt x="98" y="11"/>
                </a:cubicBezTo>
                <a:cubicBezTo>
                  <a:pt x="98" y="16"/>
                  <a:pt x="94" y="16"/>
                  <a:pt x="91" y="13"/>
                </a:cubicBezTo>
                <a:cubicBezTo>
                  <a:pt x="87" y="11"/>
                  <a:pt x="84" y="13"/>
                  <a:pt x="79" y="11"/>
                </a:cubicBezTo>
                <a:cubicBezTo>
                  <a:pt x="74" y="9"/>
                  <a:pt x="76" y="16"/>
                  <a:pt x="76" y="19"/>
                </a:cubicBezTo>
                <a:cubicBezTo>
                  <a:pt x="76" y="23"/>
                  <a:pt x="71" y="23"/>
                  <a:pt x="68" y="23"/>
                </a:cubicBezTo>
                <a:cubicBezTo>
                  <a:pt x="64" y="23"/>
                  <a:pt x="59" y="25"/>
                  <a:pt x="59" y="29"/>
                </a:cubicBezTo>
                <a:cubicBezTo>
                  <a:pt x="59" y="33"/>
                  <a:pt x="54" y="35"/>
                  <a:pt x="56" y="37"/>
                </a:cubicBezTo>
                <a:cubicBezTo>
                  <a:pt x="57" y="39"/>
                  <a:pt x="55" y="41"/>
                  <a:pt x="53" y="43"/>
                </a:cubicBezTo>
                <a:cubicBezTo>
                  <a:pt x="51" y="44"/>
                  <a:pt x="49" y="50"/>
                  <a:pt x="47" y="51"/>
                </a:cubicBezTo>
                <a:cubicBezTo>
                  <a:pt x="46" y="53"/>
                  <a:pt x="48" y="56"/>
                  <a:pt x="45" y="58"/>
                </a:cubicBezTo>
                <a:cubicBezTo>
                  <a:pt x="42" y="60"/>
                  <a:pt x="38" y="58"/>
                  <a:pt x="37" y="60"/>
                </a:cubicBezTo>
                <a:cubicBezTo>
                  <a:pt x="35" y="62"/>
                  <a:pt x="37" y="65"/>
                  <a:pt x="36" y="70"/>
                </a:cubicBezTo>
                <a:cubicBezTo>
                  <a:pt x="36" y="75"/>
                  <a:pt x="32" y="80"/>
                  <a:pt x="29" y="85"/>
                </a:cubicBezTo>
                <a:cubicBezTo>
                  <a:pt x="25" y="89"/>
                  <a:pt x="30" y="90"/>
                  <a:pt x="31" y="91"/>
                </a:cubicBezTo>
                <a:cubicBezTo>
                  <a:pt x="33" y="91"/>
                  <a:pt x="33" y="94"/>
                  <a:pt x="31" y="97"/>
                </a:cubicBezTo>
                <a:cubicBezTo>
                  <a:pt x="30" y="100"/>
                  <a:pt x="26" y="98"/>
                  <a:pt x="24" y="97"/>
                </a:cubicBezTo>
                <a:cubicBezTo>
                  <a:pt x="22" y="97"/>
                  <a:pt x="16" y="100"/>
                  <a:pt x="12" y="105"/>
                </a:cubicBezTo>
                <a:cubicBezTo>
                  <a:pt x="9" y="110"/>
                  <a:pt x="10" y="114"/>
                  <a:pt x="11" y="116"/>
                </a:cubicBezTo>
                <a:cubicBezTo>
                  <a:pt x="12" y="119"/>
                  <a:pt x="9" y="122"/>
                  <a:pt x="11" y="127"/>
                </a:cubicBezTo>
                <a:cubicBezTo>
                  <a:pt x="14" y="133"/>
                  <a:pt x="10" y="134"/>
                  <a:pt x="11" y="138"/>
                </a:cubicBezTo>
                <a:cubicBezTo>
                  <a:pt x="11" y="142"/>
                  <a:pt x="18" y="142"/>
                  <a:pt x="18" y="146"/>
                </a:cubicBezTo>
                <a:cubicBezTo>
                  <a:pt x="19" y="151"/>
                  <a:pt x="16" y="152"/>
                  <a:pt x="14" y="152"/>
                </a:cubicBezTo>
                <a:cubicBezTo>
                  <a:pt x="12" y="152"/>
                  <a:pt x="12" y="156"/>
                  <a:pt x="15" y="157"/>
                </a:cubicBezTo>
                <a:cubicBezTo>
                  <a:pt x="17" y="159"/>
                  <a:pt x="16" y="166"/>
                  <a:pt x="15" y="168"/>
                </a:cubicBezTo>
                <a:cubicBezTo>
                  <a:pt x="14" y="170"/>
                  <a:pt x="7" y="168"/>
                  <a:pt x="8" y="171"/>
                </a:cubicBezTo>
                <a:cubicBezTo>
                  <a:pt x="8" y="174"/>
                  <a:pt x="6" y="178"/>
                  <a:pt x="6" y="180"/>
                </a:cubicBezTo>
                <a:cubicBezTo>
                  <a:pt x="6" y="182"/>
                  <a:pt x="6" y="189"/>
                  <a:pt x="3" y="187"/>
                </a:cubicBezTo>
                <a:cubicBezTo>
                  <a:pt x="3" y="187"/>
                  <a:pt x="1" y="187"/>
                  <a:pt x="0" y="187"/>
                </a:cubicBezTo>
                <a:cubicBezTo>
                  <a:pt x="0" y="187"/>
                  <a:pt x="0" y="188"/>
                  <a:pt x="0" y="188"/>
                </a:cubicBezTo>
                <a:cubicBezTo>
                  <a:pt x="0" y="192"/>
                  <a:pt x="1" y="196"/>
                  <a:pt x="5" y="199"/>
                </a:cubicBezTo>
                <a:cubicBezTo>
                  <a:pt x="9" y="202"/>
                  <a:pt x="6" y="207"/>
                  <a:pt x="9" y="211"/>
                </a:cubicBezTo>
                <a:cubicBezTo>
                  <a:pt x="12" y="215"/>
                  <a:pt x="11" y="218"/>
                  <a:pt x="15" y="221"/>
                </a:cubicBezTo>
                <a:cubicBezTo>
                  <a:pt x="18" y="224"/>
                  <a:pt x="18" y="226"/>
                  <a:pt x="17" y="230"/>
                </a:cubicBezTo>
                <a:cubicBezTo>
                  <a:pt x="15" y="234"/>
                  <a:pt x="20" y="233"/>
                  <a:pt x="20" y="235"/>
                </a:cubicBezTo>
                <a:cubicBezTo>
                  <a:pt x="20" y="237"/>
                  <a:pt x="19" y="242"/>
                  <a:pt x="20" y="244"/>
                </a:cubicBezTo>
                <a:cubicBezTo>
                  <a:pt x="21" y="247"/>
                  <a:pt x="24" y="244"/>
                  <a:pt x="29" y="244"/>
                </a:cubicBezTo>
                <a:cubicBezTo>
                  <a:pt x="34" y="244"/>
                  <a:pt x="33" y="241"/>
                  <a:pt x="33" y="238"/>
                </a:cubicBezTo>
                <a:cubicBezTo>
                  <a:pt x="33" y="234"/>
                  <a:pt x="36" y="236"/>
                  <a:pt x="37" y="234"/>
                </a:cubicBezTo>
                <a:cubicBezTo>
                  <a:pt x="37" y="232"/>
                  <a:pt x="42" y="231"/>
                  <a:pt x="46" y="233"/>
                </a:cubicBezTo>
                <a:cubicBezTo>
                  <a:pt x="50" y="235"/>
                  <a:pt x="52" y="232"/>
                  <a:pt x="53" y="228"/>
                </a:cubicBezTo>
                <a:cubicBezTo>
                  <a:pt x="53" y="224"/>
                  <a:pt x="55" y="229"/>
                  <a:pt x="57" y="230"/>
                </a:cubicBezTo>
                <a:cubicBezTo>
                  <a:pt x="58" y="230"/>
                  <a:pt x="61" y="223"/>
                  <a:pt x="63" y="219"/>
                </a:cubicBezTo>
                <a:cubicBezTo>
                  <a:pt x="65" y="214"/>
                  <a:pt x="63" y="215"/>
                  <a:pt x="59" y="220"/>
                </a:cubicBezTo>
                <a:cubicBezTo>
                  <a:pt x="55" y="224"/>
                  <a:pt x="57" y="215"/>
                  <a:pt x="59" y="212"/>
                </a:cubicBezTo>
                <a:cubicBezTo>
                  <a:pt x="60" y="208"/>
                  <a:pt x="60" y="198"/>
                  <a:pt x="61" y="196"/>
                </a:cubicBezTo>
                <a:cubicBezTo>
                  <a:pt x="61" y="193"/>
                  <a:pt x="62" y="190"/>
                  <a:pt x="67" y="189"/>
                </a:cubicBezTo>
                <a:cubicBezTo>
                  <a:pt x="72" y="188"/>
                  <a:pt x="78" y="182"/>
                  <a:pt x="77" y="179"/>
                </a:cubicBezTo>
                <a:cubicBezTo>
                  <a:pt x="76" y="177"/>
                  <a:pt x="84" y="173"/>
                  <a:pt x="84" y="170"/>
                </a:cubicBezTo>
                <a:cubicBezTo>
                  <a:pt x="84" y="168"/>
                  <a:pt x="76" y="160"/>
                  <a:pt x="73" y="158"/>
                </a:cubicBezTo>
                <a:cubicBezTo>
                  <a:pt x="70" y="157"/>
                  <a:pt x="65" y="158"/>
                  <a:pt x="65" y="156"/>
                </a:cubicBezTo>
                <a:cubicBezTo>
                  <a:pt x="66" y="154"/>
                  <a:pt x="64" y="147"/>
                  <a:pt x="64" y="144"/>
                </a:cubicBezTo>
                <a:cubicBezTo>
                  <a:pt x="63" y="140"/>
                  <a:pt x="68" y="136"/>
                  <a:pt x="68" y="133"/>
                </a:cubicBezTo>
                <a:cubicBezTo>
                  <a:pt x="68" y="129"/>
                  <a:pt x="68" y="125"/>
                  <a:pt x="71" y="124"/>
                </a:cubicBezTo>
                <a:cubicBezTo>
                  <a:pt x="74" y="123"/>
                  <a:pt x="72" y="120"/>
                  <a:pt x="76" y="119"/>
                </a:cubicBezTo>
                <a:cubicBezTo>
                  <a:pt x="80" y="118"/>
                  <a:pt x="80" y="112"/>
                  <a:pt x="84" y="110"/>
                </a:cubicBezTo>
                <a:cubicBezTo>
                  <a:pt x="89" y="108"/>
                  <a:pt x="89" y="107"/>
                  <a:pt x="95" y="104"/>
                </a:cubicBezTo>
                <a:cubicBezTo>
                  <a:pt x="101" y="101"/>
                  <a:pt x="110" y="94"/>
                  <a:pt x="112" y="91"/>
                </a:cubicBezTo>
                <a:cubicBezTo>
                  <a:pt x="114" y="87"/>
                  <a:pt x="106" y="84"/>
                  <a:pt x="111" y="80"/>
                </a:cubicBezTo>
                <a:cubicBezTo>
                  <a:pt x="116" y="76"/>
                  <a:pt x="112" y="72"/>
                  <a:pt x="115" y="71"/>
                </a:cubicBezTo>
                <a:cubicBezTo>
                  <a:pt x="119" y="69"/>
                  <a:pt x="120" y="68"/>
                  <a:pt x="123" y="65"/>
                </a:cubicBezTo>
                <a:cubicBezTo>
                  <a:pt x="125" y="62"/>
                  <a:pt x="128" y="65"/>
                  <a:pt x="134" y="64"/>
                </a:cubicBezTo>
                <a:cubicBezTo>
                  <a:pt x="137" y="63"/>
                  <a:pt x="139" y="63"/>
                  <a:pt x="140" y="64"/>
                </a:cubicBezTo>
                <a:cubicBezTo>
                  <a:pt x="140" y="61"/>
                  <a:pt x="140" y="59"/>
                  <a:pt x="139" y="58"/>
                </a:cubicBezTo>
                <a:close/>
                <a:moveTo>
                  <a:pt x="83" y="205"/>
                </a:moveTo>
                <a:cubicBezTo>
                  <a:pt x="76" y="205"/>
                  <a:pt x="73" y="218"/>
                  <a:pt x="75" y="220"/>
                </a:cubicBezTo>
                <a:cubicBezTo>
                  <a:pt x="76" y="221"/>
                  <a:pt x="89" y="205"/>
                  <a:pt x="83" y="20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3" name="Freeform 135"/>
          <p:cNvSpPr>
            <a:spLocks noEditPoints="1"/>
          </p:cNvSpPr>
          <p:nvPr>
            <p:custDataLst>
              <p:tags r:id="rId132"/>
            </p:custDataLst>
          </p:nvPr>
        </p:nvSpPr>
        <p:spPr bwMode="auto">
          <a:xfrm>
            <a:off x="6134100" y="2611755"/>
            <a:ext cx="191135" cy="97790"/>
          </a:xfrm>
          <a:custGeom>
            <a:avLst/>
            <a:gdLst/>
            <a:ahLst/>
            <a:cxnLst>
              <a:cxn ang="0">
                <a:pos x="66" y="10"/>
              </a:cxn>
              <a:cxn ang="0">
                <a:pos x="69" y="2"/>
              </a:cxn>
              <a:cxn ang="0">
                <a:pos x="66" y="4"/>
              </a:cxn>
              <a:cxn ang="0">
                <a:pos x="45" y="1"/>
              </a:cxn>
              <a:cxn ang="0">
                <a:pos x="24" y="6"/>
              </a:cxn>
              <a:cxn ang="0">
                <a:pos x="17" y="12"/>
              </a:cxn>
              <a:cxn ang="0">
                <a:pos x="19" y="19"/>
              </a:cxn>
              <a:cxn ang="0">
                <a:pos x="26" y="23"/>
              </a:cxn>
              <a:cxn ang="0">
                <a:pos x="28" y="28"/>
              </a:cxn>
              <a:cxn ang="0">
                <a:pos x="28" y="28"/>
              </a:cxn>
              <a:cxn ang="0">
                <a:pos x="40" y="28"/>
              </a:cxn>
              <a:cxn ang="0">
                <a:pos x="52" y="34"/>
              </a:cxn>
              <a:cxn ang="0">
                <a:pos x="62" y="35"/>
              </a:cxn>
              <a:cxn ang="0">
                <a:pos x="63" y="32"/>
              </a:cxn>
              <a:cxn ang="0">
                <a:pos x="66" y="28"/>
              </a:cxn>
              <a:cxn ang="0">
                <a:pos x="63" y="22"/>
              </a:cxn>
              <a:cxn ang="0">
                <a:pos x="63" y="16"/>
              </a:cxn>
              <a:cxn ang="0">
                <a:pos x="66" y="10"/>
              </a:cxn>
              <a:cxn ang="0">
                <a:pos x="7" y="18"/>
              </a:cxn>
              <a:cxn ang="0">
                <a:pos x="3" y="28"/>
              </a:cxn>
              <a:cxn ang="0">
                <a:pos x="15" y="20"/>
              </a:cxn>
              <a:cxn ang="0">
                <a:pos x="7" y="18"/>
              </a:cxn>
              <a:cxn ang="0">
                <a:pos x="12" y="13"/>
              </a:cxn>
              <a:cxn ang="0">
                <a:pos x="5" y="14"/>
              </a:cxn>
              <a:cxn ang="0">
                <a:pos x="12" y="13"/>
              </a:cxn>
            </a:cxnLst>
            <a:rect l="0" t="0" r="r" b="b"/>
            <a:pathLst>
              <a:path w="71" h="35">
                <a:moveTo>
                  <a:pt x="66" y="10"/>
                </a:moveTo>
                <a:cubicBezTo>
                  <a:pt x="68" y="7"/>
                  <a:pt x="71" y="6"/>
                  <a:pt x="69" y="2"/>
                </a:cubicBezTo>
                <a:cubicBezTo>
                  <a:pt x="68" y="3"/>
                  <a:pt x="67" y="3"/>
                  <a:pt x="66" y="4"/>
                </a:cubicBezTo>
                <a:cubicBezTo>
                  <a:pt x="61" y="5"/>
                  <a:pt x="51" y="0"/>
                  <a:pt x="45" y="1"/>
                </a:cubicBezTo>
                <a:cubicBezTo>
                  <a:pt x="39" y="3"/>
                  <a:pt x="27" y="3"/>
                  <a:pt x="24" y="6"/>
                </a:cubicBezTo>
                <a:cubicBezTo>
                  <a:pt x="21" y="9"/>
                  <a:pt x="14" y="9"/>
                  <a:pt x="17" y="12"/>
                </a:cubicBezTo>
                <a:cubicBezTo>
                  <a:pt x="20" y="15"/>
                  <a:pt x="17" y="16"/>
                  <a:pt x="19" y="19"/>
                </a:cubicBezTo>
                <a:cubicBezTo>
                  <a:pt x="22" y="22"/>
                  <a:pt x="23" y="24"/>
                  <a:pt x="26" y="23"/>
                </a:cubicBezTo>
                <a:cubicBezTo>
                  <a:pt x="29" y="22"/>
                  <a:pt x="32" y="24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34" y="27"/>
                  <a:pt x="39" y="27"/>
                  <a:pt x="40" y="28"/>
                </a:cubicBezTo>
                <a:cubicBezTo>
                  <a:pt x="42" y="29"/>
                  <a:pt x="50" y="35"/>
                  <a:pt x="52" y="34"/>
                </a:cubicBezTo>
                <a:cubicBezTo>
                  <a:pt x="53" y="34"/>
                  <a:pt x="58" y="34"/>
                  <a:pt x="62" y="35"/>
                </a:cubicBezTo>
                <a:cubicBezTo>
                  <a:pt x="62" y="34"/>
                  <a:pt x="62" y="32"/>
                  <a:pt x="63" y="32"/>
                </a:cubicBezTo>
                <a:cubicBezTo>
                  <a:pt x="64" y="31"/>
                  <a:pt x="68" y="31"/>
                  <a:pt x="66" y="28"/>
                </a:cubicBezTo>
                <a:cubicBezTo>
                  <a:pt x="64" y="26"/>
                  <a:pt x="64" y="25"/>
                  <a:pt x="63" y="22"/>
                </a:cubicBezTo>
                <a:cubicBezTo>
                  <a:pt x="63" y="19"/>
                  <a:pt x="62" y="18"/>
                  <a:pt x="63" y="16"/>
                </a:cubicBezTo>
                <a:cubicBezTo>
                  <a:pt x="63" y="14"/>
                  <a:pt x="65" y="13"/>
                  <a:pt x="66" y="10"/>
                </a:cubicBezTo>
                <a:close/>
                <a:moveTo>
                  <a:pt x="7" y="18"/>
                </a:moveTo>
                <a:cubicBezTo>
                  <a:pt x="1" y="20"/>
                  <a:pt x="0" y="28"/>
                  <a:pt x="3" y="28"/>
                </a:cubicBezTo>
                <a:cubicBezTo>
                  <a:pt x="6" y="28"/>
                  <a:pt x="13" y="22"/>
                  <a:pt x="15" y="20"/>
                </a:cubicBezTo>
                <a:cubicBezTo>
                  <a:pt x="16" y="18"/>
                  <a:pt x="13" y="16"/>
                  <a:pt x="7" y="18"/>
                </a:cubicBezTo>
                <a:close/>
                <a:moveTo>
                  <a:pt x="12" y="13"/>
                </a:moveTo>
                <a:cubicBezTo>
                  <a:pt x="14" y="11"/>
                  <a:pt x="3" y="12"/>
                  <a:pt x="5" y="14"/>
                </a:cubicBezTo>
                <a:cubicBezTo>
                  <a:pt x="7" y="16"/>
                  <a:pt x="11" y="16"/>
                  <a:pt x="12" y="1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4" name="Freeform 136"/>
          <p:cNvSpPr/>
          <p:nvPr>
            <p:custDataLst>
              <p:tags r:id="rId133"/>
            </p:custDataLst>
          </p:nvPr>
        </p:nvSpPr>
        <p:spPr bwMode="auto">
          <a:xfrm>
            <a:off x="6485890" y="4631690"/>
            <a:ext cx="242570" cy="310515"/>
          </a:xfrm>
          <a:custGeom>
            <a:avLst/>
            <a:gdLst/>
            <a:ahLst/>
            <a:cxnLst>
              <a:cxn ang="0">
                <a:pos x="80" y="25"/>
              </a:cxn>
              <a:cxn ang="0">
                <a:pos x="85" y="17"/>
              </a:cxn>
              <a:cxn ang="0">
                <a:pos x="91" y="9"/>
              </a:cxn>
              <a:cxn ang="0">
                <a:pos x="85" y="11"/>
              </a:cxn>
              <a:cxn ang="0">
                <a:pos x="80" y="8"/>
              </a:cxn>
              <a:cxn ang="0">
                <a:pos x="70" y="10"/>
              </a:cxn>
              <a:cxn ang="0">
                <a:pos x="62" y="16"/>
              </a:cxn>
              <a:cxn ang="0">
                <a:pos x="49" y="14"/>
              </a:cxn>
              <a:cxn ang="0">
                <a:pos x="36" y="7"/>
              </a:cxn>
              <a:cxn ang="0">
                <a:pos x="25" y="4"/>
              </a:cxn>
              <a:cxn ang="0">
                <a:pos x="18" y="1"/>
              </a:cxn>
              <a:cxn ang="0">
                <a:pos x="12" y="0"/>
              </a:cxn>
              <a:cxn ang="0">
                <a:pos x="3" y="6"/>
              </a:cxn>
              <a:cxn ang="0">
                <a:pos x="1" y="8"/>
              </a:cxn>
              <a:cxn ang="0">
                <a:pos x="6" y="13"/>
              </a:cxn>
              <a:cxn ang="0">
                <a:pos x="7" y="21"/>
              </a:cxn>
              <a:cxn ang="0">
                <a:pos x="12" y="25"/>
              </a:cxn>
              <a:cxn ang="0">
                <a:pos x="11" y="34"/>
              </a:cxn>
              <a:cxn ang="0">
                <a:pos x="4" y="47"/>
              </a:cxn>
              <a:cxn ang="0">
                <a:pos x="1" y="54"/>
              </a:cxn>
              <a:cxn ang="0">
                <a:pos x="8" y="59"/>
              </a:cxn>
              <a:cxn ang="0">
                <a:pos x="0" y="66"/>
              </a:cxn>
              <a:cxn ang="0">
                <a:pos x="0" y="67"/>
              </a:cxn>
              <a:cxn ang="0">
                <a:pos x="43" y="90"/>
              </a:cxn>
              <a:cxn ang="0">
                <a:pos x="42" y="96"/>
              </a:cxn>
              <a:cxn ang="0">
                <a:pos x="61" y="110"/>
              </a:cxn>
              <a:cxn ang="0">
                <a:pos x="72" y="85"/>
              </a:cxn>
              <a:cxn ang="0">
                <a:pos x="79" y="80"/>
              </a:cxn>
              <a:cxn ang="0">
                <a:pos x="85" y="76"/>
              </a:cxn>
              <a:cxn ang="0">
                <a:pos x="86" y="74"/>
              </a:cxn>
              <a:cxn ang="0">
                <a:pos x="81" y="65"/>
              </a:cxn>
              <a:cxn ang="0">
                <a:pos x="80" y="25"/>
              </a:cxn>
            </a:cxnLst>
            <a:rect l="0" t="0" r="r" b="b"/>
            <a:pathLst>
              <a:path w="91" h="110">
                <a:moveTo>
                  <a:pt x="80" y="25"/>
                </a:moveTo>
                <a:cubicBezTo>
                  <a:pt x="85" y="17"/>
                  <a:pt x="85" y="17"/>
                  <a:pt x="85" y="17"/>
                </a:cubicBezTo>
                <a:cubicBezTo>
                  <a:pt x="91" y="9"/>
                  <a:pt x="91" y="9"/>
                  <a:pt x="91" y="9"/>
                </a:cubicBezTo>
                <a:cubicBezTo>
                  <a:pt x="88" y="10"/>
                  <a:pt x="86" y="10"/>
                  <a:pt x="85" y="11"/>
                </a:cubicBezTo>
                <a:cubicBezTo>
                  <a:pt x="83" y="12"/>
                  <a:pt x="80" y="10"/>
                  <a:pt x="80" y="8"/>
                </a:cubicBezTo>
                <a:cubicBezTo>
                  <a:pt x="79" y="7"/>
                  <a:pt x="74" y="8"/>
                  <a:pt x="70" y="10"/>
                </a:cubicBezTo>
                <a:cubicBezTo>
                  <a:pt x="66" y="13"/>
                  <a:pt x="64" y="17"/>
                  <a:pt x="62" y="16"/>
                </a:cubicBezTo>
                <a:cubicBezTo>
                  <a:pt x="61" y="15"/>
                  <a:pt x="52" y="14"/>
                  <a:pt x="49" y="14"/>
                </a:cubicBezTo>
                <a:cubicBezTo>
                  <a:pt x="47" y="14"/>
                  <a:pt x="39" y="9"/>
                  <a:pt x="36" y="7"/>
                </a:cubicBezTo>
                <a:cubicBezTo>
                  <a:pt x="34" y="4"/>
                  <a:pt x="27" y="5"/>
                  <a:pt x="25" y="4"/>
                </a:cubicBezTo>
                <a:cubicBezTo>
                  <a:pt x="23" y="3"/>
                  <a:pt x="20" y="3"/>
                  <a:pt x="18" y="1"/>
                </a:cubicBezTo>
                <a:cubicBezTo>
                  <a:pt x="17" y="0"/>
                  <a:pt x="14" y="0"/>
                  <a:pt x="12" y="0"/>
                </a:cubicBezTo>
                <a:cubicBezTo>
                  <a:pt x="9" y="1"/>
                  <a:pt x="3" y="4"/>
                  <a:pt x="3" y="6"/>
                </a:cubicBezTo>
                <a:cubicBezTo>
                  <a:pt x="2" y="7"/>
                  <a:pt x="2" y="8"/>
                  <a:pt x="1" y="8"/>
                </a:cubicBezTo>
                <a:cubicBezTo>
                  <a:pt x="6" y="13"/>
                  <a:pt x="6" y="13"/>
                  <a:pt x="6" y="13"/>
                </a:cubicBezTo>
                <a:cubicBezTo>
                  <a:pt x="7" y="21"/>
                  <a:pt x="7" y="21"/>
                  <a:pt x="7" y="21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30"/>
                  <a:pt x="11" y="34"/>
                </a:cubicBezTo>
                <a:cubicBezTo>
                  <a:pt x="11" y="39"/>
                  <a:pt x="7" y="45"/>
                  <a:pt x="4" y="47"/>
                </a:cubicBezTo>
                <a:cubicBezTo>
                  <a:pt x="3" y="48"/>
                  <a:pt x="2" y="51"/>
                  <a:pt x="1" y="54"/>
                </a:cubicBezTo>
                <a:cubicBezTo>
                  <a:pt x="5" y="56"/>
                  <a:pt x="8" y="57"/>
                  <a:pt x="8" y="59"/>
                </a:cubicBezTo>
                <a:cubicBezTo>
                  <a:pt x="8" y="61"/>
                  <a:pt x="0" y="60"/>
                  <a:pt x="0" y="66"/>
                </a:cubicBezTo>
                <a:cubicBezTo>
                  <a:pt x="0" y="66"/>
                  <a:pt x="0" y="67"/>
                  <a:pt x="0" y="67"/>
                </a:cubicBezTo>
                <a:cubicBezTo>
                  <a:pt x="43" y="90"/>
                  <a:pt x="43" y="90"/>
                  <a:pt x="43" y="90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6"/>
                  <a:pt x="52" y="103"/>
                  <a:pt x="61" y="110"/>
                </a:cubicBezTo>
                <a:cubicBezTo>
                  <a:pt x="65" y="99"/>
                  <a:pt x="71" y="88"/>
                  <a:pt x="72" y="85"/>
                </a:cubicBezTo>
                <a:cubicBezTo>
                  <a:pt x="75" y="82"/>
                  <a:pt x="77" y="82"/>
                  <a:pt x="79" y="80"/>
                </a:cubicBezTo>
                <a:cubicBezTo>
                  <a:pt x="81" y="77"/>
                  <a:pt x="82" y="81"/>
                  <a:pt x="85" y="76"/>
                </a:cubicBezTo>
                <a:cubicBezTo>
                  <a:pt x="86" y="75"/>
                  <a:pt x="86" y="75"/>
                  <a:pt x="86" y="74"/>
                </a:cubicBezTo>
                <a:cubicBezTo>
                  <a:pt x="81" y="65"/>
                  <a:pt x="81" y="65"/>
                  <a:pt x="81" y="65"/>
                </a:cubicBezTo>
                <a:lnTo>
                  <a:pt x="80" y="25"/>
                </a:ln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5" name="Freeform 137"/>
          <p:cNvSpPr/>
          <p:nvPr>
            <p:custDataLst>
              <p:tags r:id="rId134"/>
            </p:custDataLst>
          </p:nvPr>
        </p:nvSpPr>
        <p:spPr bwMode="auto">
          <a:xfrm>
            <a:off x="6351905" y="4655185"/>
            <a:ext cx="164465" cy="179705"/>
          </a:xfrm>
          <a:custGeom>
            <a:avLst/>
            <a:gdLst/>
            <a:ahLst/>
            <a:cxnLst>
              <a:cxn ang="0">
                <a:pos x="57" y="13"/>
              </a:cxn>
              <a:cxn ang="0">
                <a:pos x="56" y="5"/>
              </a:cxn>
              <a:cxn ang="0">
                <a:pos x="51" y="0"/>
              </a:cxn>
              <a:cxn ang="0">
                <a:pos x="47" y="4"/>
              </a:cxn>
              <a:cxn ang="0">
                <a:pos x="40" y="4"/>
              </a:cxn>
              <a:cxn ang="0">
                <a:pos x="32" y="7"/>
              </a:cxn>
              <a:cxn ang="0">
                <a:pos x="25" y="5"/>
              </a:cxn>
              <a:cxn ang="0">
                <a:pos x="17" y="7"/>
              </a:cxn>
              <a:cxn ang="0">
                <a:pos x="16" y="17"/>
              </a:cxn>
              <a:cxn ang="0">
                <a:pos x="19" y="22"/>
              </a:cxn>
              <a:cxn ang="0">
                <a:pos x="16" y="28"/>
              </a:cxn>
              <a:cxn ang="0">
                <a:pos x="11" y="31"/>
              </a:cxn>
              <a:cxn ang="0">
                <a:pos x="7" y="38"/>
              </a:cxn>
              <a:cxn ang="0">
                <a:pos x="4" y="46"/>
              </a:cxn>
              <a:cxn ang="0">
                <a:pos x="2" y="55"/>
              </a:cxn>
              <a:cxn ang="0">
                <a:pos x="0" y="63"/>
              </a:cxn>
              <a:cxn ang="0">
                <a:pos x="6" y="62"/>
              </a:cxn>
              <a:cxn ang="0">
                <a:pos x="18" y="59"/>
              </a:cxn>
              <a:cxn ang="0">
                <a:pos x="27" y="58"/>
              </a:cxn>
              <a:cxn ang="0">
                <a:pos x="36" y="46"/>
              </a:cxn>
              <a:cxn ang="0">
                <a:pos x="51" y="46"/>
              </a:cxn>
              <a:cxn ang="0">
                <a:pos x="54" y="39"/>
              </a:cxn>
              <a:cxn ang="0">
                <a:pos x="61" y="26"/>
              </a:cxn>
              <a:cxn ang="0">
                <a:pos x="62" y="17"/>
              </a:cxn>
              <a:cxn ang="0">
                <a:pos x="57" y="13"/>
              </a:cxn>
            </a:cxnLst>
            <a:rect l="0" t="0" r="r" b="b"/>
            <a:pathLst>
              <a:path w="62" h="64">
                <a:moveTo>
                  <a:pt x="57" y="13"/>
                </a:moveTo>
                <a:cubicBezTo>
                  <a:pt x="56" y="5"/>
                  <a:pt x="56" y="5"/>
                  <a:pt x="56" y="5"/>
                </a:cubicBezTo>
                <a:cubicBezTo>
                  <a:pt x="51" y="0"/>
                  <a:pt x="51" y="0"/>
                  <a:pt x="51" y="0"/>
                </a:cubicBezTo>
                <a:cubicBezTo>
                  <a:pt x="50" y="1"/>
                  <a:pt x="48" y="3"/>
                  <a:pt x="47" y="4"/>
                </a:cubicBezTo>
                <a:cubicBezTo>
                  <a:pt x="47" y="6"/>
                  <a:pt x="42" y="5"/>
                  <a:pt x="40" y="4"/>
                </a:cubicBezTo>
                <a:cubicBezTo>
                  <a:pt x="38" y="3"/>
                  <a:pt x="33" y="6"/>
                  <a:pt x="32" y="7"/>
                </a:cubicBezTo>
                <a:cubicBezTo>
                  <a:pt x="31" y="9"/>
                  <a:pt x="28" y="4"/>
                  <a:pt x="25" y="5"/>
                </a:cubicBezTo>
                <a:cubicBezTo>
                  <a:pt x="23" y="5"/>
                  <a:pt x="17" y="7"/>
                  <a:pt x="17" y="7"/>
                </a:cubicBezTo>
                <a:cubicBezTo>
                  <a:pt x="17" y="7"/>
                  <a:pt x="16" y="14"/>
                  <a:pt x="16" y="17"/>
                </a:cubicBezTo>
                <a:cubicBezTo>
                  <a:pt x="16" y="20"/>
                  <a:pt x="19" y="20"/>
                  <a:pt x="19" y="22"/>
                </a:cubicBezTo>
                <a:cubicBezTo>
                  <a:pt x="19" y="25"/>
                  <a:pt x="16" y="27"/>
                  <a:pt x="16" y="28"/>
                </a:cubicBezTo>
                <a:cubicBezTo>
                  <a:pt x="16" y="30"/>
                  <a:pt x="14" y="31"/>
                  <a:pt x="11" y="31"/>
                </a:cubicBezTo>
                <a:cubicBezTo>
                  <a:pt x="9" y="32"/>
                  <a:pt x="9" y="36"/>
                  <a:pt x="7" y="38"/>
                </a:cubicBezTo>
                <a:cubicBezTo>
                  <a:pt x="5" y="39"/>
                  <a:pt x="6" y="43"/>
                  <a:pt x="4" y="46"/>
                </a:cubicBezTo>
                <a:cubicBezTo>
                  <a:pt x="3" y="48"/>
                  <a:pt x="2" y="52"/>
                  <a:pt x="2" y="55"/>
                </a:cubicBezTo>
                <a:cubicBezTo>
                  <a:pt x="2" y="58"/>
                  <a:pt x="2" y="62"/>
                  <a:pt x="0" y="63"/>
                </a:cubicBezTo>
                <a:cubicBezTo>
                  <a:pt x="4" y="64"/>
                  <a:pt x="5" y="63"/>
                  <a:pt x="6" y="62"/>
                </a:cubicBezTo>
                <a:cubicBezTo>
                  <a:pt x="8" y="61"/>
                  <a:pt x="18" y="59"/>
                  <a:pt x="18" y="59"/>
                </a:cubicBezTo>
                <a:cubicBezTo>
                  <a:pt x="27" y="58"/>
                  <a:pt x="27" y="58"/>
                  <a:pt x="27" y="58"/>
                </a:cubicBezTo>
                <a:cubicBezTo>
                  <a:pt x="29" y="52"/>
                  <a:pt x="32" y="47"/>
                  <a:pt x="36" y="46"/>
                </a:cubicBezTo>
                <a:cubicBezTo>
                  <a:pt x="40" y="45"/>
                  <a:pt x="46" y="45"/>
                  <a:pt x="51" y="46"/>
                </a:cubicBezTo>
                <a:cubicBezTo>
                  <a:pt x="52" y="43"/>
                  <a:pt x="53" y="40"/>
                  <a:pt x="54" y="39"/>
                </a:cubicBezTo>
                <a:cubicBezTo>
                  <a:pt x="57" y="37"/>
                  <a:pt x="61" y="31"/>
                  <a:pt x="61" y="26"/>
                </a:cubicBezTo>
                <a:cubicBezTo>
                  <a:pt x="62" y="22"/>
                  <a:pt x="62" y="17"/>
                  <a:pt x="62" y="17"/>
                </a:cubicBezTo>
                <a:lnTo>
                  <a:pt x="57" y="13"/>
                </a:ln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6" name="Freeform 138"/>
          <p:cNvSpPr/>
          <p:nvPr>
            <p:custDataLst>
              <p:tags r:id="rId135"/>
            </p:custDataLst>
          </p:nvPr>
        </p:nvSpPr>
        <p:spPr bwMode="auto">
          <a:xfrm>
            <a:off x="7166609" y="3228340"/>
            <a:ext cx="536575" cy="324485"/>
          </a:xfrm>
          <a:custGeom>
            <a:avLst/>
            <a:gdLst/>
            <a:ahLst/>
            <a:cxnLst>
              <a:cxn ang="0">
                <a:pos x="194" y="65"/>
              </a:cxn>
              <a:cxn ang="0">
                <a:pos x="179" y="58"/>
              </a:cxn>
              <a:cxn ang="0">
                <a:pos x="170" y="59"/>
              </a:cxn>
              <a:cxn ang="0">
                <a:pos x="159" y="55"/>
              </a:cxn>
              <a:cxn ang="0">
                <a:pos x="148" y="64"/>
              </a:cxn>
              <a:cxn ang="0">
                <a:pos x="142" y="66"/>
              </a:cxn>
              <a:cxn ang="0">
                <a:pos x="133" y="60"/>
              </a:cxn>
              <a:cxn ang="0">
                <a:pos x="123" y="58"/>
              </a:cxn>
              <a:cxn ang="0">
                <a:pos x="117" y="46"/>
              </a:cxn>
              <a:cxn ang="0">
                <a:pos x="114" y="35"/>
              </a:cxn>
              <a:cxn ang="0">
                <a:pos x="105" y="29"/>
              </a:cxn>
              <a:cxn ang="0">
                <a:pos x="83" y="28"/>
              </a:cxn>
              <a:cxn ang="0">
                <a:pos x="68" y="29"/>
              </a:cxn>
              <a:cxn ang="0">
                <a:pos x="55" y="14"/>
              </a:cxn>
              <a:cxn ang="0">
                <a:pos x="51" y="19"/>
              </a:cxn>
              <a:cxn ang="0">
                <a:pos x="38" y="17"/>
              </a:cxn>
              <a:cxn ang="0">
                <a:pos x="36" y="1"/>
              </a:cxn>
              <a:cxn ang="0">
                <a:pos x="32" y="17"/>
              </a:cxn>
              <a:cxn ang="0">
                <a:pos x="30" y="0"/>
              </a:cxn>
              <a:cxn ang="0">
                <a:pos x="2" y="7"/>
              </a:cxn>
              <a:cxn ang="0">
                <a:pos x="0" y="57"/>
              </a:cxn>
              <a:cxn ang="0">
                <a:pos x="0" y="57"/>
              </a:cxn>
              <a:cxn ang="0">
                <a:pos x="8" y="59"/>
              </a:cxn>
              <a:cxn ang="0">
                <a:pos x="12" y="54"/>
              </a:cxn>
              <a:cxn ang="0">
                <a:pos x="20" y="48"/>
              </a:cxn>
              <a:cxn ang="0">
                <a:pos x="24" y="44"/>
              </a:cxn>
              <a:cxn ang="0">
                <a:pos x="29" y="41"/>
              </a:cxn>
              <a:cxn ang="0">
                <a:pos x="37" y="43"/>
              </a:cxn>
              <a:cxn ang="0">
                <a:pos x="45" y="46"/>
              </a:cxn>
              <a:cxn ang="0">
                <a:pos x="49" y="58"/>
              </a:cxn>
              <a:cxn ang="0">
                <a:pos x="66" y="60"/>
              </a:cxn>
              <a:cxn ang="0">
                <a:pos x="71" y="68"/>
              </a:cxn>
              <a:cxn ang="0">
                <a:pos x="76" y="77"/>
              </a:cxn>
              <a:cxn ang="0">
                <a:pos x="87" y="85"/>
              </a:cxn>
              <a:cxn ang="0">
                <a:pos x="100" y="93"/>
              </a:cxn>
              <a:cxn ang="0">
                <a:pos x="112" y="101"/>
              </a:cxn>
              <a:cxn ang="0">
                <a:pos x="122" y="104"/>
              </a:cxn>
              <a:cxn ang="0">
                <a:pos x="123" y="111"/>
              </a:cxn>
              <a:cxn ang="0">
                <a:pos x="124" y="111"/>
              </a:cxn>
              <a:cxn ang="0">
                <a:pos x="133" y="114"/>
              </a:cxn>
              <a:cxn ang="0">
                <a:pos x="137" y="116"/>
              </a:cxn>
              <a:cxn ang="0">
                <a:pos x="142" y="105"/>
              </a:cxn>
              <a:cxn ang="0">
                <a:pos x="141" y="95"/>
              </a:cxn>
              <a:cxn ang="0">
                <a:pos x="134" y="86"/>
              </a:cxn>
              <a:cxn ang="0">
                <a:pos x="144" y="82"/>
              </a:cxn>
              <a:cxn ang="0">
                <a:pos x="148" y="76"/>
              </a:cxn>
              <a:cxn ang="0">
                <a:pos x="153" y="70"/>
              </a:cxn>
              <a:cxn ang="0">
                <a:pos x="162" y="68"/>
              </a:cxn>
              <a:cxn ang="0">
                <a:pos x="170" y="66"/>
              </a:cxn>
              <a:cxn ang="0">
                <a:pos x="166" y="75"/>
              </a:cxn>
              <a:cxn ang="0">
                <a:pos x="179" y="73"/>
              </a:cxn>
              <a:cxn ang="0">
                <a:pos x="189" y="71"/>
              </a:cxn>
              <a:cxn ang="0">
                <a:pos x="194" y="65"/>
              </a:cxn>
            </a:cxnLst>
            <a:rect l="0" t="0" r="r" b="b"/>
            <a:pathLst>
              <a:path w="200" h="116">
                <a:moveTo>
                  <a:pt x="194" y="65"/>
                </a:moveTo>
                <a:cubicBezTo>
                  <a:pt x="189" y="61"/>
                  <a:pt x="180" y="55"/>
                  <a:pt x="179" y="58"/>
                </a:cubicBezTo>
                <a:cubicBezTo>
                  <a:pt x="178" y="61"/>
                  <a:pt x="172" y="61"/>
                  <a:pt x="170" y="59"/>
                </a:cubicBezTo>
                <a:cubicBezTo>
                  <a:pt x="168" y="56"/>
                  <a:pt x="166" y="53"/>
                  <a:pt x="159" y="55"/>
                </a:cubicBezTo>
                <a:cubicBezTo>
                  <a:pt x="152" y="58"/>
                  <a:pt x="148" y="62"/>
                  <a:pt x="148" y="64"/>
                </a:cubicBezTo>
                <a:cubicBezTo>
                  <a:pt x="147" y="67"/>
                  <a:pt x="143" y="70"/>
                  <a:pt x="142" y="66"/>
                </a:cubicBezTo>
                <a:cubicBezTo>
                  <a:pt x="142" y="63"/>
                  <a:pt x="136" y="61"/>
                  <a:pt x="133" y="60"/>
                </a:cubicBezTo>
                <a:cubicBezTo>
                  <a:pt x="129" y="59"/>
                  <a:pt x="124" y="61"/>
                  <a:pt x="123" y="58"/>
                </a:cubicBezTo>
                <a:cubicBezTo>
                  <a:pt x="123" y="54"/>
                  <a:pt x="117" y="50"/>
                  <a:pt x="117" y="46"/>
                </a:cubicBezTo>
                <a:cubicBezTo>
                  <a:pt x="116" y="42"/>
                  <a:pt x="118" y="36"/>
                  <a:pt x="114" y="35"/>
                </a:cubicBezTo>
                <a:cubicBezTo>
                  <a:pt x="111" y="35"/>
                  <a:pt x="108" y="29"/>
                  <a:pt x="105" y="29"/>
                </a:cubicBezTo>
                <a:cubicBezTo>
                  <a:pt x="102" y="29"/>
                  <a:pt x="85" y="29"/>
                  <a:pt x="83" y="28"/>
                </a:cubicBezTo>
                <a:cubicBezTo>
                  <a:pt x="80" y="27"/>
                  <a:pt x="69" y="31"/>
                  <a:pt x="68" y="29"/>
                </a:cubicBezTo>
                <a:cubicBezTo>
                  <a:pt x="67" y="27"/>
                  <a:pt x="59" y="18"/>
                  <a:pt x="55" y="14"/>
                </a:cubicBezTo>
                <a:cubicBezTo>
                  <a:pt x="54" y="16"/>
                  <a:pt x="53" y="18"/>
                  <a:pt x="51" y="19"/>
                </a:cubicBezTo>
                <a:cubicBezTo>
                  <a:pt x="43" y="25"/>
                  <a:pt x="35" y="24"/>
                  <a:pt x="38" y="17"/>
                </a:cubicBezTo>
                <a:cubicBezTo>
                  <a:pt x="40" y="10"/>
                  <a:pt x="41" y="1"/>
                  <a:pt x="36" y="1"/>
                </a:cubicBezTo>
                <a:cubicBezTo>
                  <a:pt x="32" y="1"/>
                  <a:pt x="35" y="16"/>
                  <a:pt x="32" y="17"/>
                </a:cubicBezTo>
                <a:cubicBezTo>
                  <a:pt x="29" y="18"/>
                  <a:pt x="28" y="6"/>
                  <a:pt x="30" y="0"/>
                </a:cubicBezTo>
                <a:cubicBezTo>
                  <a:pt x="2" y="7"/>
                  <a:pt x="2" y="7"/>
                  <a:pt x="2" y="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3" y="59"/>
                  <a:pt x="6" y="59"/>
                  <a:pt x="8" y="59"/>
                </a:cubicBezTo>
                <a:cubicBezTo>
                  <a:pt x="12" y="60"/>
                  <a:pt x="12" y="56"/>
                  <a:pt x="12" y="54"/>
                </a:cubicBezTo>
                <a:cubicBezTo>
                  <a:pt x="12" y="52"/>
                  <a:pt x="17" y="48"/>
                  <a:pt x="20" y="48"/>
                </a:cubicBezTo>
                <a:cubicBezTo>
                  <a:pt x="23" y="48"/>
                  <a:pt x="23" y="44"/>
                  <a:pt x="24" y="44"/>
                </a:cubicBezTo>
                <a:cubicBezTo>
                  <a:pt x="25" y="44"/>
                  <a:pt x="28" y="43"/>
                  <a:pt x="29" y="41"/>
                </a:cubicBezTo>
                <a:cubicBezTo>
                  <a:pt x="30" y="40"/>
                  <a:pt x="35" y="42"/>
                  <a:pt x="37" y="43"/>
                </a:cubicBezTo>
                <a:cubicBezTo>
                  <a:pt x="38" y="45"/>
                  <a:pt x="42" y="46"/>
                  <a:pt x="45" y="46"/>
                </a:cubicBezTo>
                <a:cubicBezTo>
                  <a:pt x="48" y="47"/>
                  <a:pt x="49" y="56"/>
                  <a:pt x="49" y="58"/>
                </a:cubicBezTo>
                <a:cubicBezTo>
                  <a:pt x="49" y="60"/>
                  <a:pt x="64" y="60"/>
                  <a:pt x="66" y="60"/>
                </a:cubicBezTo>
                <a:cubicBezTo>
                  <a:pt x="68" y="61"/>
                  <a:pt x="68" y="65"/>
                  <a:pt x="71" y="68"/>
                </a:cubicBezTo>
                <a:cubicBezTo>
                  <a:pt x="73" y="71"/>
                  <a:pt x="75" y="75"/>
                  <a:pt x="76" y="77"/>
                </a:cubicBezTo>
                <a:cubicBezTo>
                  <a:pt x="77" y="79"/>
                  <a:pt x="85" y="82"/>
                  <a:pt x="87" y="85"/>
                </a:cubicBezTo>
                <a:cubicBezTo>
                  <a:pt x="89" y="88"/>
                  <a:pt x="95" y="91"/>
                  <a:pt x="100" y="93"/>
                </a:cubicBezTo>
                <a:cubicBezTo>
                  <a:pt x="105" y="95"/>
                  <a:pt x="109" y="101"/>
                  <a:pt x="112" y="101"/>
                </a:cubicBezTo>
                <a:cubicBezTo>
                  <a:pt x="114" y="100"/>
                  <a:pt x="122" y="104"/>
                  <a:pt x="122" y="104"/>
                </a:cubicBezTo>
                <a:cubicBezTo>
                  <a:pt x="123" y="111"/>
                  <a:pt x="123" y="111"/>
                  <a:pt x="123" y="111"/>
                </a:cubicBezTo>
                <a:cubicBezTo>
                  <a:pt x="123" y="111"/>
                  <a:pt x="123" y="111"/>
                  <a:pt x="124" y="111"/>
                </a:cubicBezTo>
                <a:cubicBezTo>
                  <a:pt x="128" y="110"/>
                  <a:pt x="130" y="114"/>
                  <a:pt x="133" y="114"/>
                </a:cubicBezTo>
                <a:cubicBezTo>
                  <a:pt x="134" y="114"/>
                  <a:pt x="136" y="115"/>
                  <a:pt x="137" y="116"/>
                </a:cubicBezTo>
                <a:cubicBezTo>
                  <a:pt x="137" y="110"/>
                  <a:pt x="139" y="107"/>
                  <a:pt x="142" y="105"/>
                </a:cubicBezTo>
                <a:cubicBezTo>
                  <a:pt x="145" y="102"/>
                  <a:pt x="140" y="98"/>
                  <a:pt x="141" y="95"/>
                </a:cubicBezTo>
                <a:cubicBezTo>
                  <a:pt x="141" y="91"/>
                  <a:pt x="133" y="89"/>
                  <a:pt x="134" y="86"/>
                </a:cubicBezTo>
                <a:cubicBezTo>
                  <a:pt x="134" y="83"/>
                  <a:pt x="141" y="83"/>
                  <a:pt x="144" y="82"/>
                </a:cubicBezTo>
                <a:cubicBezTo>
                  <a:pt x="147" y="81"/>
                  <a:pt x="145" y="76"/>
                  <a:pt x="148" y="76"/>
                </a:cubicBezTo>
                <a:cubicBezTo>
                  <a:pt x="151" y="76"/>
                  <a:pt x="152" y="73"/>
                  <a:pt x="153" y="70"/>
                </a:cubicBezTo>
                <a:cubicBezTo>
                  <a:pt x="154" y="67"/>
                  <a:pt x="159" y="70"/>
                  <a:pt x="162" y="68"/>
                </a:cubicBezTo>
                <a:cubicBezTo>
                  <a:pt x="165" y="66"/>
                  <a:pt x="169" y="64"/>
                  <a:pt x="170" y="66"/>
                </a:cubicBezTo>
                <a:cubicBezTo>
                  <a:pt x="170" y="67"/>
                  <a:pt x="167" y="73"/>
                  <a:pt x="166" y="75"/>
                </a:cubicBezTo>
                <a:cubicBezTo>
                  <a:pt x="170" y="75"/>
                  <a:pt x="177" y="74"/>
                  <a:pt x="179" y="73"/>
                </a:cubicBezTo>
                <a:cubicBezTo>
                  <a:pt x="180" y="71"/>
                  <a:pt x="187" y="75"/>
                  <a:pt x="189" y="71"/>
                </a:cubicBezTo>
                <a:cubicBezTo>
                  <a:pt x="192" y="67"/>
                  <a:pt x="200" y="70"/>
                  <a:pt x="194" y="65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7" name="Freeform 139"/>
          <p:cNvSpPr>
            <a:spLocks noEditPoints="1"/>
          </p:cNvSpPr>
          <p:nvPr>
            <p:custDataLst>
              <p:tags r:id="rId136"/>
            </p:custDataLst>
          </p:nvPr>
        </p:nvSpPr>
        <p:spPr bwMode="auto">
          <a:xfrm>
            <a:off x="5633085" y="1392555"/>
            <a:ext cx="782955" cy="1298575"/>
          </a:xfrm>
          <a:custGeom>
            <a:avLst/>
            <a:gdLst/>
            <a:ahLst/>
            <a:cxnLst>
              <a:cxn ang="0">
                <a:pos x="276" y="242"/>
              </a:cxn>
              <a:cxn ang="0">
                <a:pos x="277" y="228"/>
              </a:cxn>
              <a:cxn ang="0">
                <a:pos x="261" y="226"/>
              </a:cxn>
              <a:cxn ang="0">
                <a:pos x="243" y="225"/>
              </a:cxn>
              <a:cxn ang="0">
                <a:pos x="234" y="224"/>
              </a:cxn>
              <a:cxn ang="0">
                <a:pos x="216" y="228"/>
              </a:cxn>
              <a:cxn ang="0">
                <a:pos x="202" y="243"/>
              </a:cxn>
              <a:cxn ang="0">
                <a:pos x="202" y="226"/>
              </a:cxn>
              <a:cxn ang="0">
                <a:pos x="182" y="238"/>
              </a:cxn>
              <a:cxn ang="0">
                <a:pos x="174" y="242"/>
              </a:cxn>
              <a:cxn ang="0">
                <a:pos x="165" y="240"/>
              </a:cxn>
              <a:cxn ang="0">
                <a:pos x="150" y="251"/>
              </a:cxn>
              <a:cxn ang="0">
                <a:pos x="139" y="260"/>
              </a:cxn>
              <a:cxn ang="0">
                <a:pos x="129" y="265"/>
              </a:cxn>
              <a:cxn ang="0">
                <a:pos x="112" y="269"/>
              </a:cxn>
              <a:cxn ang="0">
                <a:pos x="105" y="279"/>
              </a:cxn>
              <a:cxn ang="0">
                <a:pos x="129" y="279"/>
              </a:cxn>
              <a:cxn ang="0">
                <a:pos x="111" y="292"/>
              </a:cxn>
              <a:cxn ang="0">
                <a:pos x="86" y="319"/>
              </a:cxn>
              <a:cxn ang="0">
                <a:pos x="70" y="341"/>
              </a:cxn>
              <a:cxn ang="0">
                <a:pos x="56" y="361"/>
              </a:cxn>
              <a:cxn ang="0">
                <a:pos x="36" y="374"/>
              </a:cxn>
              <a:cxn ang="0">
                <a:pos x="16" y="387"/>
              </a:cxn>
              <a:cxn ang="0">
                <a:pos x="6" y="404"/>
              </a:cxn>
              <a:cxn ang="0">
                <a:pos x="2" y="425"/>
              </a:cxn>
              <a:cxn ang="0">
                <a:pos x="12" y="432"/>
              </a:cxn>
              <a:cxn ang="0">
                <a:pos x="10" y="440"/>
              </a:cxn>
              <a:cxn ang="0">
                <a:pos x="20" y="458"/>
              </a:cxn>
              <a:cxn ang="0">
                <a:pos x="65" y="436"/>
              </a:cxn>
              <a:cxn ang="0">
                <a:pos x="78" y="440"/>
              </a:cxn>
              <a:cxn ang="0">
                <a:pos x="86" y="412"/>
              </a:cxn>
              <a:cxn ang="0">
                <a:pos x="83" y="376"/>
              </a:cxn>
              <a:cxn ang="0">
                <a:pos x="103" y="351"/>
              </a:cxn>
              <a:cxn ang="0">
                <a:pos x="117" y="318"/>
              </a:cxn>
              <a:cxn ang="0">
                <a:pos x="131" y="289"/>
              </a:cxn>
              <a:cxn ang="0">
                <a:pos x="163" y="273"/>
              </a:cxn>
              <a:cxn ang="0">
                <a:pos x="185" y="258"/>
              </a:cxn>
              <a:cxn ang="0">
                <a:pos x="225" y="270"/>
              </a:cxn>
              <a:cxn ang="0">
                <a:pos x="250" y="243"/>
              </a:cxn>
              <a:cxn ang="0">
                <a:pos x="276" y="255"/>
              </a:cxn>
              <a:cxn ang="0">
                <a:pos x="81" y="34"/>
              </a:cxn>
              <a:cxn ang="0">
                <a:pos x="108" y="49"/>
              </a:cxn>
              <a:cxn ang="0">
                <a:pos x="129" y="54"/>
              </a:cxn>
              <a:cxn ang="0">
                <a:pos x="131" y="69"/>
              </a:cxn>
              <a:cxn ang="0">
                <a:pos x="111" y="87"/>
              </a:cxn>
              <a:cxn ang="0">
                <a:pos x="133" y="96"/>
              </a:cxn>
              <a:cxn ang="0">
                <a:pos x="160" y="52"/>
              </a:cxn>
              <a:cxn ang="0">
                <a:pos x="181" y="63"/>
              </a:cxn>
              <a:cxn ang="0">
                <a:pos x="210" y="75"/>
              </a:cxn>
              <a:cxn ang="0">
                <a:pos x="201" y="60"/>
              </a:cxn>
              <a:cxn ang="0">
                <a:pos x="176" y="39"/>
              </a:cxn>
              <a:cxn ang="0">
                <a:pos x="150" y="26"/>
              </a:cxn>
              <a:cxn ang="0">
                <a:pos x="126" y="12"/>
              </a:cxn>
              <a:cxn ang="0">
                <a:pos x="117" y="26"/>
              </a:cxn>
              <a:cxn ang="0">
                <a:pos x="93" y="24"/>
              </a:cxn>
              <a:cxn ang="0">
                <a:pos x="78" y="19"/>
              </a:cxn>
              <a:cxn ang="0">
                <a:pos x="71" y="54"/>
              </a:cxn>
              <a:cxn ang="0">
                <a:pos x="71" y="54"/>
              </a:cxn>
              <a:cxn ang="0">
                <a:pos x="167" y="27"/>
              </a:cxn>
              <a:cxn ang="0">
                <a:pos x="234" y="25"/>
              </a:cxn>
              <a:cxn ang="0">
                <a:pos x="204" y="10"/>
              </a:cxn>
              <a:cxn ang="0">
                <a:pos x="177" y="8"/>
              </a:cxn>
              <a:cxn ang="0">
                <a:pos x="158" y="10"/>
              </a:cxn>
            </a:cxnLst>
            <a:rect l="0" t="0" r="r" b="b"/>
            <a:pathLst>
              <a:path w="292" h="462">
                <a:moveTo>
                  <a:pt x="283" y="247"/>
                </a:moveTo>
                <a:cubicBezTo>
                  <a:pt x="282" y="250"/>
                  <a:pt x="278" y="249"/>
                  <a:pt x="278" y="247"/>
                </a:cubicBezTo>
                <a:cubicBezTo>
                  <a:pt x="278" y="244"/>
                  <a:pt x="271" y="242"/>
                  <a:pt x="270" y="241"/>
                </a:cubicBezTo>
                <a:cubicBezTo>
                  <a:pt x="270" y="240"/>
                  <a:pt x="273" y="240"/>
                  <a:pt x="276" y="242"/>
                </a:cubicBezTo>
                <a:cubicBezTo>
                  <a:pt x="279" y="243"/>
                  <a:pt x="281" y="242"/>
                  <a:pt x="284" y="239"/>
                </a:cubicBezTo>
                <a:cubicBezTo>
                  <a:pt x="287" y="236"/>
                  <a:pt x="291" y="239"/>
                  <a:pt x="291" y="236"/>
                </a:cubicBezTo>
                <a:cubicBezTo>
                  <a:pt x="292" y="234"/>
                  <a:pt x="286" y="232"/>
                  <a:pt x="285" y="231"/>
                </a:cubicBezTo>
                <a:cubicBezTo>
                  <a:pt x="284" y="229"/>
                  <a:pt x="281" y="227"/>
                  <a:pt x="277" y="228"/>
                </a:cubicBezTo>
                <a:cubicBezTo>
                  <a:pt x="273" y="228"/>
                  <a:pt x="273" y="227"/>
                  <a:pt x="271" y="225"/>
                </a:cubicBezTo>
                <a:cubicBezTo>
                  <a:pt x="269" y="223"/>
                  <a:pt x="262" y="226"/>
                  <a:pt x="262" y="231"/>
                </a:cubicBezTo>
                <a:cubicBezTo>
                  <a:pt x="262" y="236"/>
                  <a:pt x="258" y="234"/>
                  <a:pt x="259" y="232"/>
                </a:cubicBezTo>
                <a:cubicBezTo>
                  <a:pt x="261" y="229"/>
                  <a:pt x="257" y="226"/>
                  <a:pt x="261" y="226"/>
                </a:cubicBezTo>
                <a:cubicBezTo>
                  <a:pt x="264" y="225"/>
                  <a:pt x="262" y="220"/>
                  <a:pt x="256" y="219"/>
                </a:cubicBezTo>
                <a:cubicBezTo>
                  <a:pt x="250" y="219"/>
                  <a:pt x="248" y="224"/>
                  <a:pt x="249" y="226"/>
                </a:cubicBezTo>
                <a:cubicBezTo>
                  <a:pt x="251" y="227"/>
                  <a:pt x="245" y="234"/>
                  <a:pt x="242" y="234"/>
                </a:cubicBezTo>
                <a:cubicBezTo>
                  <a:pt x="240" y="234"/>
                  <a:pt x="243" y="228"/>
                  <a:pt x="243" y="225"/>
                </a:cubicBezTo>
                <a:cubicBezTo>
                  <a:pt x="242" y="222"/>
                  <a:pt x="240" y="223"/>
                  <a:pt x="235" y="229"/>
                </a:cubicBezTo>
                <a:cubicBezTo>
                  <a:pt x="231" y="234"/>
                  <a:pt x="227" y="239"/>
                  <a:pt x="225" y="239"/>
                </a:cubicBezTo>
                <a:cubicBezTo>
                  <a:pt x="222" y="240"/>
                  <a:pt x="222" y="235"/>
                  <a:pt x="227" y="232"/>
                </a:cubicBezTo>
                <a:cubicBezTo>
                  <a:pt x="231" y="230"/>
                  <a:pt x="231" y="224"/>
                  <a:pt x="234" y="224"/>
                </a:cubicBezTo>
                <a:cubicBezTo>
                  <a:pt x="237" y="224"/>
                  <a:pt x="237" y="220"/>
                  <a:pt x="233" y="219"/>
                </a:cubicBezTo>
                <a:cubicBezTo>
                  <a:pt x="228" y="218"/>
                  <a:pt x="228" y="223"/>
                  <a:pt x="226" y="224"/>
                </a:cubicBezTo>
                <a:cubicBezTo>
                  <a:pt x="225" y="226"/>
                  <a:pt x="218" y="222"/>
                  <a:pt x="218" y="223"/>
                </a:cubicBezTo>
                <a:cubicBezTo>
                  <a:pt x="219" y="225"/>
                  <a:pt x="215" y="225"/>
                  <a:pt x="216" y="228"/>
                </a:cubicBezTo>
                <a:cubicBezTo>
                  <a:pt x="218" y="230"/>
                  <a:pt x="216" y="232"/>
                  <a:pt x="214" y="229"/>
                </a:cubicBezTo>
                <a:cubicBezTo>
                  <a:pt x="212" y="226"/>
                  <a:pt x="208" y="229"/>
                  <a:pt x="206" y="232"/>
                </a:cubicBezTo>
                <a:cubicBezTo>
                  <a:pt x="204" y="235"/>
                  <a:pt x="201" y="235"/>
                  <a:pt x="203" y="236"/>
                </a:cubicBezTo>
                <a:cubicBezTo>
                  <a:pt x="205" y="237"/>
                  <a:pt x="205" y="242"/>
                  <a:pt x="202" y="243"/>
                </a:cubicBezTo>
                <a:cubicBezTo>
                  <a:pt x="199" y="244"/>
                  <a:pt x="200" y="235"/>
                  <a:pt x="198" y="235"/>
                </a:cubicBezTo>
                <a:cubicBezTo>
                  <a:pt x="196" y="236"/>
                  <a:pt x="197" y="231"/>
                  <a:pt x="200" y="231"/>
                </a:cubicBezTo>
                <a:cubicBezTo>
                  <a:pt x="204" y="231"/>
                  <a:pt x="207" y="226"/>
                  <a:pt x="206" y="225"/>
                </a:cubicBezTo>
                <a:cubicBezTo>
                  <a:pt x="206" y="223"/>
                  <a:pt x="202" y="224"/>
                  <a:pt x="202" y="226"/>
                </a:cubicBezTo>
                <a:cubicBezTo>
                  <a:pt x="202" y="229"/>
                  <a:pt x="197" y="228"/>
                  <a:pt x="193" y="228"/>
                </a:cubicBezTo>
                <a:cubicBezTo>
                  <a:pt x="189" y="228"/>
                  <a:pt x="189" y="233"/>
                  <a:pt x="194" y="236"/>
                </a:cubicBezTo>
                <a:cubicBezTo>
                  <a:pt x="199" y="238"/>
                  <a:pt x="193" y="240"/>
                  <a:pt x="191" y="238"/>
                </a:cubicBezTo>
                <a:cubicBezTo>
                  <a:pt x="188" y="236"/>
                  <a:pt x="185" y="237"/>
                  <a:pt x="182" y="238"/>
                </a:cubicBezTo>
                <a:cubicBezTo>
                  <a:pt x="180" y="239"/>
                  <a:pt x="188" y="242"/>
                  <a:pt x="189" y="244"/>
                </a:cubicBezTo>
                <a:cubicBezTo>
                  <a:pt x="189" y="245"/>
                  <a:pt x="184" y="242"/>
                  <a:pt x="183" y="243"/>
                </a:cubicBezTo>
                <a:cubicBezTo>
                  <a:pt x="182" y="244"/>
                  <a:pt x="178" y="242"/>
                  <a:pt x="177" y="239"/>
                </a:cubicBezTo>
                <a:cubicBezTo>
                  <a:pt x="177" y="237"/>
                  <a:pt x="169" y="241"/>
                  <a:pt x="174" y="242"/>
                </a:cubicBezTo>
                <a:cubicBezTo>
                  <a:pt x="178" y="243"/>
                  <a:pt x="176" y="245"/>
                  <a:pt x="176" y="249"/>
                </a:cubicBezTo>
                <a:cubicBezTo>
                  <a:pt x="176" y="253"/>
                  <a:pt x="171" y="250"/>
                  <a:pt x="172" y="247"/>
                </a:cubicBezTo>
                <a:cubicBezTo>
                  <a:pt x="173" y="243"/>
                  <a:pt x="169" y="244"/>
                  <a:pt x="166" y="246"/>
                </a:cubicBezTo>
                <a:cubicBezTo>
                  <a:pt x="163" y="248"/>
                  <a:pt x="167" y="242"/>
                  <a:pt x="165" y="240"/>
                </a:cubicBezTo>
                <a:cubicBezTo>
                  <a:pt x="164" y="237"/>
                  <a:pt x="161" y="240"/>
                  <a:pt x="157" y="240"/>
                </a:cubicBezTo>
                <a:cubicBezTo>
                  <a:pt x="154" y="241"/>
                  <a:pt x="152" y="241"/>
                  <a:pt x="154" y="243"/>
                </a:cubicBezTo>
                <a:cubicBezTo>
                  <a:pt x="156" y="246"/>
                  <a:pt x="156" y="249"/>
                  <a:pt x="153" y="249"/>
                </a:cubicBezTo>
                <a:cubicBezTo>
                  <a:pt x="150" y="248"/>
                  <a:pt x="149" y="249"/>
                  <a:pt x="150" y="251"/>
                </a:cubicBezTo>
                <a:cubicBezTo>
                  <a:pt x="150" y="254"/>
                  <a:pt x="146" y="254"/>
                  <a:pt x="146" y="252"/>
                </a:cubicBezTo>
                <a:cubicBezTo>
                  <a:pt x="145" y="249"/>
                  <a:pt x="140" y="250"/>
                  <a:pt x="138" y="253"/>
                </a:cubicBezTo>
                <a:cubicBezTo>
                  <a:pt x="136" y="255"/>
                  <a:pt x="132" y="257"/>
                  <a:pt x="132" y="260"/>
                </a:cubicBezTo>
                <a:cubicBezTo>
                  <a:pt x="133" y="263"/>
                  <a:pt x="136" y="259"/>
                  <a:pt x="139" y="260"/>
                </a:cubicBezTo>
                <a:cubicBezTo>
                  <a:pt x="142" y="261"/>
                  <a:pt x="139" y="262"/>
                  <a:pt x="141" y="264"/>
                </a:cubicBezTo>
                <a:cubicBezTo>
                  <a:pt x="142" y="265"/>
                  <a:pt x="142" y="269"/>
                  <a:pt x="140" y="267"/>
                </a:cubicBezTo>
                <a:cubicBezTo>
                  <a:pt x="137" y="265"/>
                  <a:pt x="134" y="264"/>
                  <a:pt x="134" y="268"/>
                </a:cubicBezTo>
                <a:cubicBezTo>
                  <a:pt x="133" y="271"/>
                  <a:pt x="131" y="267"/>
                  <a:pt x="129" y="265"/>
                </a:cubicBezTo>
                <a:cubicBezTo>
                  <a:pt x="127" y="262"/>
                  <a:pt x="125" y="269"/>
                  <a:pt x="123" y="268"/>
                </a:cubicBezTo>
                <a:cubicBezTo>
                  <a:pt x="121" y="266"/>
                  <a:pt x="127" y="261"/>
                  <a:pt x="125" y="258"/>
                </a:cubicBezTo>
                <a:cubicBezTo>
                  <a:pt x="124" y="256"/>
                  <a:pt x="123" y="260"/>
                  <a:pt x="119" y="264"/>
                </a:cubicBezTo>
                <a:cubicBezTo>
                  <a:pt x="115" y="267"/>
                  <a:pt x="110" y="267"/>
                  <a:pt x="112" y="269"/>
                </a:cubicBezTo>
                <a:cubicBezTo>
                  <a:pt x="113" y="271"/>
                  <a:pt x="108" y="272"/>
                  <a:pt x="107" y="275"/>
                </a:cubicBezTo>
                <a:cubicBezTo>
                  <a:pt x="106" y="278"/>
                  <a:pt x="98" y="279"/>
                  <a:pt x="93" y="283"/>
                </a:cubicBezTo>
                <a:cubicBezTo>
                  <a:pt x="88" y="286"/>
                  <a:pt x="94" y="286"/>
                  <a:pt x="97" y="283"/>
                </a:cubicBezTo>
                <a:cubicBezTo>
                  <a:pt x="100" y="280"/>
                  <a:pt x="101" y="282"/>
                  <a:pt x="105" y="279"/>
                </a:cubicBezTo>
                <a:cubicBezTo>
                  <a:pt x="110" y="276"/>
                  <a:pt x="114" y="274"/>
                  <a:pt x="116" y="275"/>
                </a:cubicBezTo>
                <a:cubicBezTo>
                  <a:pt x="118" y="276"/>
                  <a:pt x="121" y="277"/>
                  <a:pt x="123" y="274"/>
                </a:cubicBezTo>
                <a:cubicBezTo>
                  <a:pt x="125" y="271"/>
                  <a:pt x="128" y="272"/>
                  <a:pt x="130" y="273"/>
                </a:cubicBezTo>
                <a:cubicBezTo>
                  <a:pt x="132" y="275"/>
                  <a:pt x="126" y="277"/>
                  <a:pt x="129" y="279"/>
                </a:cubicBezTo>
                <a:cubicBezTo>
                  <a:pt x="131" y="282"/>
                  <a:pt x="126" y="284"/>
                  <a:pt x="126" y="281"/>
                </a:cubicBezTo>
                <a:cubicBezTo>
                  <a:pt x="126" y="279"/>
                  <a:pt x="122" y="277"/>
                  <a:pt x="121" y="279"/>
                </a:cubicBezTo>
                <a:cubicBezTo>
                  <a:pt x="120" y="281"/>
                  <a:pt x="118" y="284"/>
                  <a:pt x="116" y="284"/>
                </a:cubicBezTo>
                <a:cubicBezTo>
                  <a:pt x="114" y="284"/>
                  <a:pt x="111" y="288"/>
                  <a:pt x="111" y="292"/>
                </a:cubicBezTo>
                <a:cubicBezTo>
                  <a:pt x="111" y="296"/>
                  <a:pt x="107" y="292"/>
                  <a:pt x="107" y="295"/>
                </a:cubicBezTo>
                <a:cubicBezTo>
                  <a:pt x="107" y="299"/>
                  <a:pt x="101" y="305"/>
                  <a:pt x="97" y="310"/>
                </a:cubicBezTo>
                <a:cubicBezTo>
                  <a:pt x="92" y="314"/>
                  <a:pt x="96" y="315"/>
                  <a:pt x="95" y="318"/>
                </a:cubicBezTo>
                <a:cubicBezTo>
                  <a:pt x="93" y="321"/>
                  <a:pt x="88" y="318"/>
                  <a:pt x="86" y="319"/>
                </a:cubicBezTo>
                <a:cubicBezTo>
                  <a:pt x="84" y="321"/>
                  <a:pt x="87" y="328"/>
                  <a:pt x="85" y="330"/>
                </a:cubicBezTo>
                <a:cubicBezTo>
                  <a:pt x="82" y="332"/>
                  <a:pt x="85" y="335"/>
                  <a:pt x="85" y="337"/>
                </a:cubicBezTo>
                <a:cubicBezTo>
                  <a:pt x="85" y="340"/>
                  <a:pt x="78" y="336"/>
                  <a:pt x="78" y="338"/>
                </a:cubicBezTo>
                <a:cubicBezTo>
                  <a:pt x="77" y="341"/>
                  <a:pt x="71" y="340"/>
                  <a:pt x="70" y="341"/>
                </a:cubicBezTo>
                <a:cubicBezTo>
                  <a:pt x="68" y="342"/>
                  <a:pt x="73" y="346"/>
                  <a:pt x="76" y="348"/>
                </a:cubicBezTo>
                <a:cubicBezTo>
                  <a:pt x="79" y="350"/>
                  <a:pt x="73" y="352"/>
                  <a:pt x="73" y="349"/>
                </a:cubicBezTo>
                <a:cubicBezTo>
                  <a:pt x="72" y="347"/>
                  <a:pt x="68" y="351"/>
                  <a:pt x="63" y="353"/>
                </a:cubicBezTo>
                <a:cubicBezTo>
                  <a:pt x="57" y="356"/>
                  <a:pt x="60" y="360"/>
                  <a:pt x="56" y="361"/>
                </a:cubicBezTo>
                <a:cubicBezTo>
                  <a:pt x="52" y="361"/>
                  <a:pt x="53" y="367"/>
                  <a:pt x="50" y="369"/>
                </a:cubicBezTo>
                <a:cubicBezTo>
                  <a:pt x="47" y="371"/>
                  <a:pt x="48" y="364"/>
                  <a:pt x="44" y="364"/>
                </a:cubicBezTo>
                <a:cubicBezTo>
                  <a:pt x="40" y="364"/>
                  <a:pt x="40" y="367"/>
                  <a:pt x="43" y="371"/>
                </a:cubicBezTo>
                <a:cubicBezTo>
                  <a:pt x="45" y="374"/>
                  <a:pt x="39" y="371"/>
                  <a:pt x="36" y="374"/>
                </a:cubicBezTo>
                <a:cubicBezTo>
                  <a:pt x="34" y="377"/>
                  <a:pt x="27" y="376"/>
                  <a:pt x="26" y="378"/>
                </a:cubicBezTo>
                <a:cubicBezTo>
                  <a:pt x="24" y="381"/>
                  <a:pt x="31" y="381"/>
                  <a:pt x="32" y="383"/>
                </a:cubicBezTo>
                <a:cubicBezTo>
                  <a:pt x="33" y="385"/>
                  <a:pt x="26" y="384"/>
                  <a:pt x="22" y="383"/>
                </a:cubicBezTo>
                <a:cubicBezTo>
                  <a:pt x="18" y="382"/>
                  <a:pt x="19" y="388"/>
                  <a:pt x="16" y="387"/>
                </a:cubicBezTo>
                <a:cubicBezTo>
                  <a:pt x="13" y="386"/>
                  <a:pt x="8" y="390"/>
                  <a:pt x="11" y="392"/>
                </a:cubicBezTo>
                <a:cubicBezTo>
                  <a:pt x="13" y="395"/>
                  <a:pt x="9" y="395"/>
                  <a:pt x="7" y="393"/>
                </a:cubicBezTo>
                <a:cubicBezTo>
                  <a:pt x="4" y="392"/>
                  <a:pt x="2" y="396"/>
                  <a:pt x="1" y="398"/>
                </a:cubicBezTo>
                <a:cubicBezTo>
                  <a:pt x="1" y="401"/>
                  <a:pt x="6" y="403"/>
                  <a:pt x="6" y="404"/>
                </a:cubicBezTo>
                <a:cubicBezTo>
                  <a:pt x="6" y="405"/>
                  <a:pt x="1" y="408"/>
                  <a:pt x="4" y="408"/>
                </a:cubicBezTo>
                <a:cubicBezTo>
                  <a:pt x="7" y="409"/>
                  <a:pt x="5" y="412"/>
                  <a:pt x="3" y="412"/>
                </a:cubicBezTo>
                <a:cubicBezTo>
                  <a:pt x="1" y="413"/>
                  <a:pt x="1" y="415"/>
                  <a:pt x="3" y="418"/>
                </a:cubicBezTo>
                <a:cubicBezTo>
                  <a:pt x="5" y="420"/>
                  <a:pt x="0" y="421"/>
                  <a:pt x="2" y="425"/>
                </a:cubicBezTo>
                <a:cubicBezTo>
                  <a:pt x="5" y="428"/>
                  <a:pt x="7" y="424"/>
                  <a:pt x="8" y="426"/>
                </a:cubicBezTo>
                <a:cubicBezTo>
                  <a:pt x="9" y="429"/>
                  <a:pt x="13" y="427"/>
                  <a:pt x="16" y="423"/>
                </a:cubicBezTo>
                <a:cubicBezTo>
                  <a:pt x="20" y="420"/>
                  <a:pt x="21" y="427"/>
                  <a:pt x="18" y="427"/>
                </a:cubicBezTo>
                <a:cubicBezTo>
                  <a:pt x="15" y="427"/>
                  <a:pt x="12" y="429"/>
                  <a:pt x="12" y="432"/>
                </a:cubicBezTo>
                <a:cubicBezTo>
                  <a:pt x="13" y="435"/>
                  <a:pt x="8" y="434"/>
                  <a:pt x="8" y="430"/>
                </a:cubicBezTo>
                <a:cubicBezTo>
                  <a:pt x="8" y="427"/>
                  <a:pt x="2" y="431"/>
                  <a:pt x="4" y="434"/>
                </a:cubicBezTo>
                <a:cubicBezTo>
                  <a:pt x="6" y="436"/>
                  <a:pt x="3" y="438"/>
                  <a:pt x="3" y="440"/>
                </a:cubicBezTo>
                <a:cubicBezTo>
                  <a:pt x="3" y="443"/>
                  <a:pt x="8" y="442"/>
                  <a:pt x="10" y="440"/>
                </a:cubicBezTo>
                <a:cubicBezTo>
                  <a:pt x="11" y="437"/>
                  <a:pt x="14" y="437"/>
                  <a:pt x="16" y="440"/>
                </a:cubicBezTo>
                <a:cubicBezTo>
                  <a:pt x="17" y="443"/>
                  <a:pt x="13" y="441"/>
                  <a:pt x="13" y="445"/>
                </a:cubicBezTo>
                <a:cubicBezTo>
                  <a:pt x="13" y="449"/>
                  <a:pt x="10" y="445"/>
                  <a:pt x="8" y="448"/>
                </a:cubicBezTo>
                <a:cubicBezTo>
                  <a:pt x="6" y="451"/>
                  <a:pt x="17" y="457"/>
                  <a:pt x="20" y="458"/>
                </a:cubicBezTo>
                <a:cubicBezTo>
                  <a:pt x="23" y="458"/>
                  <a:pt x="26" y="462"/>
                  <a:pt x="33" y="461"/>
                </a:cubicBezTo>
                <a:cubicBezTo>
                  <a:pt x="40" y="460"/>
                  <a:pt x="52" y="448"/>
                  <a:pt x="54" y="446"/>
                </a:cubicBezTo>
                <a:cubicBezTo>
                  <a:pt x="56" y="443"/>
                  <a:pt x="59" y="446"/>
                  <a:pt x="62" y="444"/>
                </a:cubicBezTo>
                <a:cubicBezTo>
                  <a:pt x="64" y="442"/>
                  <a:pt x="63" y="437"/>
                  <a:pt x="65" y="436"/>
                </a:cubicBezTo>
                <a:cubicBezTo>
                  <a:pt x="67" y="435"/>
                  <a:pt x="68" y="441"/>
                  <a:pt x="69" y="442"/>
                </a:cubicBezTo>
                <a:cubicBezTo>
                  <a:pt x="71" y="442"/>
                  <a:pt x="72" y="444"/>
                  <a:pt x="72" y="447"/>
                </a:cubicBezTo>
                <a:cubicBezTo>
                  <a:pt x="73" y="447"/>
                  <a:pt x="75" y="447"/>
                  <a:pt x="75" y="447"/>
                </a:cubicBezTo>
                <a:cubicBezTo>
                  <a:pt x="78" y="449"/>
                  <a:pt x="78" y="442"/>
                  <a:pt x="78" y="440"/>
                </a:cubicBezTo>
                <a:cubicBezTo>
                  <a:pt x="78" y="438"/>
                  <a:pt x="80" y="434"/>
                  <a:pt x="80" y="431"/>
                </a:cubicBezTo>
                <a:cubicBezTo>
                  <a:pt x="79" y="428"/>
                  <a:pt x="86" y="430"/>
                  <a:pt x="87" y="428"/>
                </a:cubicBezTo>
                <a:cubicBezTo>
                  <a:pt x="88" y="426"/>
                  <a:pt x="89" y="419"/>
                  <a:pt x="87" y="417"/>
                </a:cubicBezTo>
                <a:cubicBezTo>
                  <a:pt x="84" y="416"/>
                  <a:pt x="84" y="412"/>
                  <a:pt x="86" y="412"/>
                </a:cubicBezTo>
                <a:cubicBezTo>
                  <a:pt x="88" y="412"/>
                  <a:pt x="91" y="411"/>
                  <a:pt x="90" y="406"/>
                </a:cubicBezTo>
                <a:cubicBezTo>
                  <a:pt x="90" y="402"/>
                  <a:pt x="83" y="402"/>
                  <a:pt x="83" y="398"/>
                </a:cubicBezTo>
                <a:cubicBezTo>
                  <a:pt x="82" y="394"/>
                  <a:pt x="86" y="393"/>
                  <a:pt x="83" y="387"/>
                </a:cubicBezTo>
                <a:cubicBezTo>
                  <a:pt x="81" y="382"/>
                  <a:pt x="84" y="379"/>
                  <a:pt x="83" y="376"/>
                </a:cubicBezTo>
                <a:cubicBezTo>
                  <a:pt x="82" y="374"/>
                  <a:pt x="81" y="370"/>
                  <a:pt x="84" y="365"/>
                </a:cubicBezTo>
                <a:cubicBezTo>
                  <a:pt x="88" y="360"/>
                  <a:pt x="94" y="357"/>
                  <a:pt x="96" y="357"/>
                </a:cubicBezTo>
                <a:cubicBezTo>
                  <a:pt x="98" y="358"/>
                  <a:pt x="102" y="360"/>
                  <a:pt x="103" y="357"/>
                </a:cubicBezTo>
                <a:cubicBezTo>
                  <a:pt x="105" y="354"/>
                  <a:pt x="105" y="351"/>
                  <a:pt x="103" y="351"/>
                </a:cubicBezTo>
                <a:cubicBezTo>
                  <a:pt x="102" y="350"/>
                  <a:pt x="97" y="349"/>
                  <a:pt x="101" y="345"/>
                </a:cubicBezTo>
                <a:cubicBezTo>
                  <a:pt x="104" y="340"/>
                  <a:pt x="108" y="335"/>
                  <a:pt x="108" y="330"/>
                </a:cubicBezTo>
                <a:cubicBezTo>
                  <a:pt x="109" y="325"/>
                  <a:pt x="107" y="322"/>
                  <a:pt x="109" y="320"/>
                </a:cubicBezTo>
                <a:cubicBezTo>
                  <a:pt x="110" y="318"/>
                  <a:pt x="114" y="320"/>
                  <a:pt x="117" y="318"/>
                </a:cubicBezTo>
                <a:cubicBezTo>
                  <a:pt x="120" y="316"/>
                  <a:pt x="118" y="313"/>
                  <a:pt x="119" y="311"/>
                </a:cubicBezTo>
                <a:cubicBezTo>
                  <a:pt x="121" y="310"/>
                  <a:pt x="123" y="304"/>
                  <a:pt x="125" y="303"/>
                </a:cubicBezTo>
                <a:cubicBezTo>
                  <a:pt x="127" y="301"/>
                  <a:pt x="129" y="299"/>
                  <a:pt x="128" y="297"/>
                </a:cubicBezTo>
                <a:cubicBezTo>
                  <a:pt x="126" y="295"/>
                  <a:pt x="131" y="293"/>
                  <a:pt x="131" y="289"/>
                </a:cubicBezTo>
                <a:cubicBezTo>
                  <a:pt x="131" y="285"/>
                  <a:pt x="136" y="283"/>
                  <a:pt x="140" y="283"/>
                </a:cubicBezTo>
                <a:cubicBezTo>
                  <a:pt x="143" y="283"/>
                  <a:pt x="148" y="283"/>
                  <a:pt x="148" y="279"/>
                </a:cubicBezTo>
                <a:cubicBezTo>
                  <a:pt x="148" y="276"/>
                  <a:pt x="146" y="269"/>
                  <a:pt x="151" y="271"/>
                </a:cubicBezTo>
                <a:cubicBezTo>
                  <a:pt x="156" y="273"/>
                  <a:pt x="159" y="271"/>
                  <a:pt x="163" y="273"/>
                </a:cubicBezTo>
                <a:cubicBezTo>
                  <a:pt x="166" y="276"/>
                  <a:pt x="170" y="276"/>
                  <a:pt x="170" y="271"/>
                </a:cubicBezTo>
                <a:cubicBezTo>
                  <a:pt x="170" y="267"/>
                  <a:pt x="172" y="260"/>
                  <a:pt x="177" y="263"/>
                </a:cubicBezTo>
                <a:cubicBezTo>
                  <a:pt x="177" y="263"/>
                  <a:pt x="177" y="263"/>
                  <a:pt x="178" y="263"/>
                </a:cubicBezTo>
                <a:cubicBezTo>
                  <a:pt x="179" y="260"/>
                  <a:pt x="182" y="258"/>
                  <a:pt x="185" y="258"/>
                </a:cubicBezTo>
                <a:cubicBezTo>
                  <a:pt x="189" y="258"/>
                  <a:pt x="192" y="266"/>
                  <a:pt x="197" y="267"/>
                </a:cubicBezTo>
                <a:cubicBezTo>
                  <a:pt x="203" y="268"/>
                  <a:pt x="208" y="270"/>
                  <a:pt x="210" y="268"/>
                </a:cubicBezTo>
                <a:cubicBezTo>
                  <a:pt x="211" y="265"/>
                  <a:pt x="215" y="269"/>
                  <a:pt x="218" y="268"/>
                </a:cubicBezTo>
                <a:cubicBezTo>
                  <a:pt x="222" y="267"/>
                  <a:pt x="222" y="274"/>
                  <a:pt x="225" y="270"/>
                </a:cubicBezTo>
                <a:cubicBezTo>
                  <a:pt x="228" y="265"/>
                  <a:pt x="224" y="263"/>
                  <a:pt x="230" y="263"/>
                </a:cubicBezTo>
                <a:cubicBezTo>
                  <a:pt x="235" y="264"/>
                  <a:pt x="232" y="257"/>
                  <a:pt x="232" y="254"/>
                </a:cubicBezTo>
                <a:cubicBezTo>
                  <a:pt x="232" y="250"/>
                  <a:pt x="239" y="249"/>
                  <a:pt x="239" y="246"/>
                </a:cubicBezTo>
                <a:cubicBezTo>
                  <a:pt x="239" y="243"/>
                  <a:pt x="248" y="246"/>
                  <a:pt x="250" y="243"/>
                </a:cubicBezTo>
                <a:cubicBezTo>
                  <a:pt x="252" y="241"/>
                  <a:pt x="257" y="240"/>
                  <a:pt x="259" y="243"/>
                </a:cubicBezTo>
                <a:cubicBezTo>
                  <a:pt x="261" y="247"/>
                  <a:pt x="270" y="248"/>
                  <a:pt x="271" y="251"/>
                </a:cubicBezTo>
                <a:cubicBezTo>
                  <a:pt x="271" y="253"/>
                  <a:pt x="271" y="255"/>
                  <a:pt x="271" y="258"/>
                </a:cubicBezTo>
                <a:cubicBezTo>
                  <a:pt x="272" y="256"/>
                  <a:pt x="274" y="255"/>
                  <a:pt x="276" y="255"/>
                </a:cubicBezTo>
                <a:cubicBezTo>
                  <a:pt x="279" y="255"/>
                  <a:pt x="282" y="250"/>
                  <a:pt x="285" y="251"/>
                </a:cubicBezTo>
                <a:cubicBezTo>
                  <a:pt x="288" y="251"/>
                  <a:pt x="290" y="251"/>
                  <a:pt x="291" y="247"/>
                </a:cubicBezTo>
                <a:cubicBezTo>
                  <a:pt x="288" y="245"/>
                  <a:pt x="283" y="245"/>
                  <a:pt x="283" y="247"/>
                </a:cubicBezTo>
                <a:close/>
                <a:moveTo>
                  <a:pt x="81" y="34"/>
                </a:moveTo>
                <a:cubicBezTo>
                  <a:pt x="86" y="35"/>
                  <a:pt x="76" y="40"/>
                  <a:pt x="75" y="45"/>
                </a:cubicBezTo>
                <a:cubicBezTo>
                  <a:pt x="73" y="49"/>
                  <a:pt x="82" y="54"/>
                  <a:pt x="86" y="57"/>
                </a:cubicBezTo>
                <a:cubicBezTo>
                  <a:pt x="90" y="61"/>
                  <a:pt x="99" y="60"/>
                  <a:pt x="102" y="58"/>
                </a:cubicBezTo>
                <a:cubicBezTo>
                  <a:pt x="105" y="56"/>
                  <a:pt x="104" y="49"/>
                  <a:pt x="108" y="49"/>
                </a:cubicBezTo>
                <a:cubicBezTo>
                  <a:pt x="113" y="50"/>
                  <a:pt x="110" y="46"/>
                  <a:pt x="114" y="44"/>
                </a:cubicBezTo>
                <a:cubicBezTo>
                  <a:pt x="117" y="43"/>
                  <a:pt x="118" y="48"/>
                  <a:pt x="115" y="51"/>
                </a:cubicBezTo>
                <a:cubicBezTo>
                  <a:pt x="112" y="55"/>
                  <a:pt x="120" y="54"/>
                  <a:pt x="125" y="50"/>
                </a:cubicBezTo>
                <a:cubicBezTo>
                  <a:pt x="129" y="46"/>
                  <a:pt x="130" y="50"/>
                  <a:pt x="129" y="54"/>
                </a:cubicBezTo>
                <a:cubicBezTo>
                  <a:pt x="128" y="58"/>
                  <a:pt x="119" y="56"/>
                  <a:pt x="116" y="60"/>
                </a:cubicBezTo>
                <a:cubicBezTo>
                  <a:pt x="112" y="65"/>
                  <a:pt x="102" y="61"/>
                  <a:pt x="98" y="66"/>
                </a:cubicBezTo>
                <a:cubicBezTo>
                  <a:pt x="93" y="71"/>
                  <a:pt x="102" y="71"/>
                  <a:pt x="108" y="70"/>
                </a:cubicBezTo>
                <a:cubicBezTo>
                  <a:pt x="114" y="69"/>
                  <a:pt x="126" y="68"/>
                  <a:pt x="131" y="69"/>
                </a:cubicBezTo>
                <a:cubicBezTo>
                  <a:pt x="135" y="70"/>
                  <a:pt x="128" y="72"/>
                  <a:pt x="120" y="72"/>
                </a:cubicBezTo>
                <a:cubicBezTo>
                  <a:pt x="113" y="72"/>
                  <a:pt x="110" y="74"/>
                  <a:pt x="111" y="76"/>
                </a:cubicBezTo>
                <a:cubicBezTo>
                  <a:pt x="111" y="78"/>
                  <a:pt x="100" y="74"/>
                  <a:pt x="100" y="78"/>
                </a:cubicBezTo>
                <a:cubicBezTo>
                  <a:pt x="99" y="83"/>
                  <a:pt x="110" y="84"/>
                  <a:pt x="111" y="87"/>
                </a:cubicBezTo>
                <a:cubicBezTo>
                  <a:pt x="112" y="90"/>
                  <a:pt x="119" y="87"/>
                  <a:pt x="122" y="88"/>
                </a:cubicBezTo>
                <a:cubicBezTo>
                  <a:pt x="125" y="89"/>
                  <a:pt x="117" y="91"/>
                  <a:pt x="116" y="93"/>
                </a:cubicBezTo>
                <a:cubicBezTo>
                  <a:pt x="115" y="94"/>
                  <a:pt x="124" y="96"/>
                  <a:pt x="126" y="98"/>
                </a:cubicBezTo>
                <a:cubicBezTo>
                  <a:pt x="127" y="101"/>
                  <a:pt x="133" y="99"/>
                  <a:pt x="133" y="96"/>
                </a:cubicBezTo>
                <a:cubicBezTo>
                  <a:pt x="133" y="91"/>
                  <a:pt x="139" y="78"/>
                  <a:pt x="146" y="76"/>
                </a:cubicBezTo>
                <a:cubicBezTo>
                  <a:pt x="154" y="73"/>
                  <a:pt x="149" y="70"/>
                  <a:pt x="150" y="66"/>
                </a:cubicBezTo>
                <a:cubicBezTo>
                  <a:pt x="151" y="62"/>
                  <a:pt x="157" y="65"/>
                  <a:pt x="156" y="62"/>
                </a:cubicBezTo>
                <a:cubicBezTo>
                  <a:pt x="154" y="58"/>
                  <a:pt x="155" y="57"/>
                  <a:pt x="160" y="52"/>
                </a:cubicBezTo>
                <a:cubicBezTo>
                  <a:pt x="164" y="48"/>
                  <a:pt x="167" y="51"/>
                  <a:pt x="173" y="48"/>
                </a:cubicBezTo>
                <a:cubicBezTo>
                  <a:pt x="179" y="46"/>
                  <a:pt x="182" y="50"/>
                  <a:pt x="175" y="51"/>
                </a:cubicBezTo>
                <a:cubicBezTo>
                  <a:pt x="170" y="51"/>
                  <a:pt x="173" y="58"/>
                  <a:pt x="177" y="59"/>
                </a:cubicBezTo>
                <a:cubicBezTo>
                  <a:pt x="182" y="61"/>
                  <a:pt x="178" y="63"/>
                  <a:pt x="181" y="63"/>
                </a:cubicBezTo>
                <a:cubicBezTo>
                  <a:pt x="185" y="64"/>
                  <a:pt x="184" y="69"/>
                  <a:pt x="179" y="74"/>
                </a:cubicBezTo>
                <a:cubicBezTo>
                  <a:pt x="175" y="79"/>
                  <a:pt x="180" y="80"/>
                  <a:pt x="190" y="76"/>
                </a:cubicBezTo>
                <a:cubicBezTo>
                  <a:pt x="199" y="73"/>
                  <a:pt x="193" y="79"/>
                  <a:pt x="196" y="82"/>
                </a:cubicBezTo>
                <a:cubicBezTo>
                  <a:pt x="199" y="85"/>
                  <a:pt x="206" y="80"/>
                  <a:pt x="210" y="75"/>
                </a:cubicBezTo>
                <a:cubicBezTo>
                  <a:pt x="214" y="71"/>
                  <a:pt x="220" y="71"/>
                  <a:pt x="220" y="69"/>
                </a:cubicBezTo>
                <a:cubicBezTo>
                  <a:pt x="220" y="66"/>
                  <a:pt x="216" y="65"/>
                  <a:pt x="212" y="67"/>
                </a:cubicBezTo>
                <a:cubicBezTo>
                  <a:pt x="209" y="68"/>
                  <a:pt x="200" y="67"/>
                  <a:pt x="203" y="65"/>
                </a:cubicBezTo>
                <a:cubicBezTo>
                  <a:pt x="206" y="62"/>
                  <a:pt x="205" y="60"/>
                  <a:pt x="201" y="60"/>
                </a:cubicBezTo>
                <a:cubicBezTo>
                  <a:pt x="196" y="61"/>
                  <a:pt x="188" y="58"/>
                  <a:pt x="192" y="57"/>
                </a:cubicBezTo>
                <a:cubicBezTo>
                  <a:pt x="196" y="55"/>
                  <a:pt x="189" y="50"/>
                  <a:pt x="186" y="51"/>
                </a:cubicBezTo>
                <a:cubicBezTo>
                  <a:pt x="182" y="51"/>
                  <a:pt x="183" y="47"/>
                  <a:pt x="184" y="44"/>
                </a:cubicBezTo>
                <a:cubicBezTo>
                  <a:pt x="184" y="41"/>
                  <a:pt x="174" y="40"/>
                  <a:pt x="176" y="39"/>
                </a:cubicBezTo>
                <a:cubicBezTo>
                  <a:pt x="178" y="38"/>
                  <a:pt x="171" y="36"/>
                  <a:pt x="170" y="38"/>
                </a:cubicBezTo>
                <a:cubicBezTo>
                  <a:pt x="168" y="40"/>
                  <a:pt x="165" y="39"/>
                  <a:pt x="165" y="36"/>
                </a:cubicBezTo>
                <a:cubicBezTo>
                  <a:pt x="165" y="33"/>
                  <a:pt x="158" y="34"/>
                  <a:pt x="155" y="34"/>
                </a:cubicBezTo>
                <a:cubicBezTo>
                  <a:pt x="152" y="35"/>
                  <a:pt x="153" y="28"/>
                  <a:pt x="150" y="26"/>
                </a:cubicBezTo>
                <a:cubicBezTo>
                  <a:pt x="147" y="23"/>
                  <a:pt x="143" y="30"/>
                  <a:pt x="141" y="30"/>
                </a:cubicBezTo>
                <a:cubicBezTo>
                  <a:pt x="139" y="29"/>
                  <a:pt x="143" y="25"/>
                  <a:pt x="144" y="22"/>
                </a:cubicBezTo>
                <a:cubicBezTo>
                  <a:pt x="145" y="19"/>
                  <a:pt x="134" y="15"/>
                  <a:pt x="132" y="18"/>
                </a:cubicBezTo>
                <a:cubicBezTo>
                  <a:pt x="131" y="21"/>
                  <a:pt x="129" y="13"/>
                  <a:pt x="126" y="12"/>
                </a:cubicBezTo>
                <a:cubicBezTo>
                  <a:pt x="124" y="12"/>
                  <a:pt x="126" y="17"/>
                  <a:pt x="124" y="18"/>
                </a:cubicBezTo>
                <a:cubicBezTo>
                  <a:pt x="121" y="18"/>
                  <a:pt x="118" y="21"/>
                  <a:pt x="122" y="23"/>
                </a:cubicBezTo>
                <a:cubicBezTo>
                  <a:pt x="126" y="26"/>
                  <a:pt x="130" y="38"/>
                  <a:pt x="129" y="40"/>
                </a:cubicBezTo>
                <a:cubicBezTo>
                  <a:pt x="129" y="42"/>
                  <a:pt x="117" y="31"/>
                  <a:pt x="117" y="26"/>
                </a:cubicBezTo>
                <a:cubicBezTo>
                  <a:pt x="116" y="21"/>
                  <a:pt x="110" y="16"/>
                  <a:pt x="109" y="20"/>
                </a:cubicBezTo>
                <a:cubicBezTo>
                  <a:pt x="107" y="24"/>
                  <a:pt x="103" y="25"/>
                  <a:pt x="104" y="29"/>
                </a:cubicBezTo>
                <a:cubicBezTo>
                  <a:pt x="106" y="33"/>
                  <a:pt x="101" y="34"/>
                  <a:pt x="101" y="31"/>
                </a:cubicBezTo>
                <a:cubicBezTo>
                  <a:pt x="101" y="28"/>
                  <a:pt x="95" y="25"/>
                  <a:pt x="93" y="24"/>
                </a:cubicBezTo>
                <a:cubicBezTo>
                  <a:pt x="91" y="24"/>
                  <a:pt x="99" y="23"/>
                  <a:pt x="102" y="21"/>
                </a:cubicBezTo>
                <a:cubicBezTo>
                  <a:pt x="106" y="19"/>
                  <a:pt x="99" y="17"/>
                  <a:pt x="96" y="19"/>
                </a:cubicBezTo>
                <a:cubicBezTo>
                  <a:pt x="93" y="21"/>
                  <a:pt x="88" y="17"/>
                  <a:pt x="86" y="20"/>
                </a:cubicBezTo>
                <a:cubicBezTo>
                  <a:pt x="84" y="23"/>
                  <a:pt x="82" y="20"/>
                  <a:pt x="78" y="19"/>
                </a:cubicBezTo>
                <a:cubicBezTo>
                  <a:pt x="75" y="19"/>
                  <a:pt x="72" y="24"/>
                  <a:pt x="69" y="23"/>
                </a:cubicBezTo>
                <a:cubicBezTo>
                  <a:pt x="67" y="22"/>
                  <a:pt x="65" y="28"/>
                  <a:pt x="69" y="35"/>
                </a:cubicBezTo>
                <a:cubicBezTo>
                  <a:pt x="73" y="41"/>
                  <a:pt x="76" y="33"/>
                  <a:pt x="81" y="34"/>
                </a:cubicBezTo>
                <a:close/>
                <a:moveTo>
                  <a:pt x="71" y="54"/>
                </a:moveTo>
                <a:cubicBezTo>
                  <a:pt x="74" y="55"/>
                  <a:pt x="76" y="60"/>
                  <a:pt x="79" y="59"/>
                </a:cubicBezTo>
                <a:cubicBezTo>
                  <a:pt x="80" y="59"/>
                  <a:pt x="75" y="53"/>
                  <a:pt x="71" y="50"/>
                </a:cubicBezTo>
                <a:cubicBezTo>
                  <a:pt x="68" y="46"/>
                  <a:pt x="68" y="43"/>
                  <a:pt x="64" y="44"/>
                </a:cubicBezTo>
                <a:cubicBezTo>
                  <a:pt x="59" y="45"/>
                  <a:pt x="68" y="53"/>
                  <a:pt x="71" y="54"/>
                </a:cubicBezTo>
                <a:close/>
                <a:moveTo>
                  <a:pt x="150" y="13"/>
                </a:moveTo>
                <a:cubicBezTo>
                  <a:pt x="153" y="15"/>
                  <a:pt x="147" y="15"/>
                  <a:pt x="149" y="18"/>
                </a:cubicBezTo>
                <a:cubicBezTo>
                  <a:pt x="157" y="25"/>
                  <a:pt x="186" y="17"/>
                  <a:pt x="190" y="19"/>
                </a:cubicBezTo>
                <a:cubicBezTo>
                  <a:pt x="194" y="21"/>
                  <a:pt x="165" y="24"/>
                  <a:pt x="167" y="27"/>
                </a:cubicBezTo>
                <a:cubicBezTo>
                  <a:pt x="168" y="30"/>
                  <a:pt x="191" y="32"/>
                  <a:pt x="193" y="30"/>
                </a:cubicBezTo>
                <a:cubicBezTo>
                  <a:pt x="195" y="28"/>
                  <a:pt x="199" y="34"/>
                  <a:pt x="207" y="35"/>
                </a:cubicBezTo>
                <a:cubicBezTo>
                  <a:pt x="214" y="35"/>
                  <a:pt x="214" y="32"/>
                  <a:pt x="219" y="32"/>
                </a:cubicBezTo>
                <a:cubicBezTo>
                  <a:pt x="225" y="31"/>
                  <a:pt x="234" y="29"/>
                  <a:pt x="234" y="25"/>
                </a:cubicBezTo>
                <a:cubicBezTo>
                  <a:pt x="234" y="22"/>
                  <a:pt x="251" y="18"/>
                  <a:pt x="249" y="13"/>
                </a:cubicBezTo>
                <a:cubicBezTo>
                  <a:pt x="248" y="7"/>
                  <a:pt x="232" y="11"/>
                  <a:pt x="227" y="9"/>
                </a:cubicBezTo>
                <a:cubicBezTo>
                  <a:pt x="223" y="6"/>
                  <a:pt x="212" y="3"/>
                  <a:pt x="210" y="7"/>
                </a:cubicBezTo>
                <a:cubicBezTo>
                  <a:pt x="209" y="10"/>
                  <a:pt x="206" y="11"/>
                  <a:pt x="204" y="10"/>
                </a:cubicBezTo>
                <a:cubicBezTo>
                  <a:pt x="203" y="8"/>
                  <a:pt x="205" y="0"/>
                  <a:pt x="198" y="3"/>
                </a:cubicBezTo>
                <a:cubicBezTo>
                  <a:pt x="190" y="5"/>
                  <a:pt x="197" y="13"/>
                  <a:pt x="196" y="14"/>
                </a:cubicBezTo>
                <a:cubicBezTo>
                  <a:pt x="194" y="15"/>
                  <a:pt x="187" y="12"/>
                  <a:pt x="187" y="9"/>
                </a:cubicBezTo>
                <a:cubicBezTo>
                  <a:pt x="186" y="5"/>
                  <a:pt x="178" y="12"/>
                  <a:pt x="177" y="8"/>
                </a:cubicBezTo>
                <a:cubicBezTo>
                  <a:pt x="176" y="4"/>
                  <a:pt x="167" y="1"/>
                  <a:pt x="165" y="1"/>
                </a:cubicBezTo>
                <a:cubicBezTo>
                  <a:pt x="163" y="1"/>
                  <a:pt x="167" y="4"/>
                  <a:pt x="166" y="6"/>
                </a:cubicBezTo>
                <a:cubicBezTo>
                  <a:pt x="165" y="8"/>
                  <a:pt x="160" y="4"/>
                  <a:pt x="158" y="4"/>
                </a:cubicBezTo>
                <a:cubicBezTo>
                  <a:pt x="156" y="4"/>
                  <a:pt x="159" y="8"/>
                  <a:pt x="158" y="10"/>
                </a:cubicBezTo>
                <a:cubicBezTo>
                  <a:pt x="157" y="12"/>
                  <a:pt x="153" y="4"/>
                  <a:pt x="149" y="4"/>
                </a:cubicBezTo>
                <a:cubicBezTo>
                  <a:pt x="146" y="4"/>
                  <a:pt x="147" y="8"/>
                  <a:pt x="145" y="8"/>
                </a:cubicBezTo>
                <a:cubicBezTo>
                  <a:pt x="142" y="9"/>
                  <a:pt x="148" y="12"/>
                  <a:pt x="150" y="1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8" name="Freeform 140"/>
          <p:cNvSpPr/>
          <p:nvPr>
            <p:custDataLst>
              <p:tags r:id="rId137"/>
            </p:custDataLst>
          </p:nvPr>
        </p:nvSpPr>
        <p:spPr bwMode="auto">
          <a:xfrm>
            <a:off x="11156315" y="2429510"/>
            <a:ext cx="102234" cy="40005"/>
          </a:xfrm>
          <a:custGeom>
            <a:avLst/>
            <a:gdLst/>
            <a:ahLst/>
            <a:cxnLst>
              <a:cxn ang="0">
                <a:pos x="17" y="2"/>
              </a:cxn>
              <a:cxn ang="0">
                <a:pos x="3" y="6"/>
              </a:cxn>
              <a:cxn ang="0">
                <a:pos x="24" y="11"/>
              </a:cxn>
              <a:cxn ang="0">
                <a:pos x="38" y="9"/>
              </a:cxn>
              <a:cxn ang="0">
                <a:pos x="17" y="2"/>
              </a:cxn>
            </a:cxnLst>
            <a:rect l="0" t="0" r="r" b="b"/>
            <a:pathLst>
              <a:path w="38" h="14">
                <a:moveTo>
                  <a:pt x="17" y="2"/>
                </a:moveTo>
                <a:cubicBezTo>
                  <a:pt x="15" y="3"/>
                  <a:pt x="0" y="2"/>
                  <a:pt x="3" y="6"/>
                </a:cubicBezTo>
                <a:cubicBezTo>
                  <a:pt x="6" y="9"/>
                  <a:pt x="18" y="7"/>
                  <a:pt x="24" y="11"/>
                </a:cubicBezTo>
                <a:cubicBezTo>
                  <a:pt x="30" y="14"/>
                  <a:pt x="38" y="11"/>
                  <a:pt x="38" y="9"/>
                </a:cubicBezTo>
                <a:cubicBezTo>
                  <a:pt x="38" y="6"/>
                  <a:pt x="19" y="0"/>
                  <a:pt x="17" y="2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9" name="Freeform 141"/>
          <p:cNvSpPr>
            <a:spLocks noEditPoints="1"/>
          </p:cNvSpPr>
          <p:nvPr>
            <p:custDataLst>
              <p:tags r:id="rId138"/>
            </p:custDataLst>
          </p:nvPr>
        </p:nvSpPr>
        <p:spPr bwMode="auto">
          <a:xfrm>
            <a:off x="9364980" y="3230245"/>
            <a:ext cx="518160" cy="541655"/>
          </a:xfrm>
          <a:custGeom>
            <a:avLst/>
            <a:gdLst/>
            <a:ahLst/>
            <a:cxnLst>
              <a:cxn ang="0">
                <a:pos x="171" y="24"/>
              </a:cxn>
              <a:cxn ang="0">
                <a:pos x="139" y="9"/>
              </a:cxn>
              <a:cxn ang="0">
                <a:pos x="135" y="31"/>
              </a:cxn>
              <a:cxn ang="0">
                <a:pos x="121" y="41"/>
              </a:cxn>
              <a:cxn ang="0">
                <a:pos x="119" y="57"/>
              </a:cxn>
              <a:cxn ang="0">
                <a:pos x="131" y="53"/>
              </a:cxn>
              <a:cxn ang="0">
                <a:pos x="134" y="44"/>
              </a:cxn>
              <a:cxn ang="0">
                <a:pos x="158" y="45"/>
              </a:cxn>
              <a:cxn ang="0">
                <a:pos x="180" y="32"/>
              </a:cxn>
              <a:cxn ang="0">
                <a:pos x="182" y="21"/>
              </a:cxn>
              <a:cxn ang="0">
                <a:pos x="119" y="82"/>
              </a:cxn>
              <a:cxn ang="0">
                <a:pos x="106" y="108"/>
              </a:cxn>
              <a:cxn ang="0">
                <a:pos x="89" y="112"/>
              </a:cxn>
              <a:cxn ang="0">
                <a:pos x="73" y="132"/>
              </a:cxn>
              <a:cxn ang="0">
                <a:pos x="53" y="136"/>
              </a:cxn>
              <a:cxn ang="0">
                <a:pos x="19" y="150"/>
              </a:cxn>
              <a:cxn ang="0">
                <a:pos x="31" y="154"/>
              </a:cxn>
              <a:cxn ang="0">
                <a:pos x="64" y="157"/>
              </a:cxn>
              <a:cxn ang="0">
                <a:pos x="81" y="149"/>
              </a:cxn>
              <a:cxn ang="0">
                <a:pos x="99" y="146"/>
              </a:cxn>
              <a:cxn ang="0">
                <a:pos x="114" y="140"/>
              </a:cxn>
              <a:cxn ang="0">
                <a:pos x="128" y="122"/>
              </a:cxn>
              <a:cxn ang="0">
                <a:pos x="141" y="93"/>
              </a:cxn>
              <a:cxn ang="0">
                <a:pos x="121" y="67"/>
              </a:cxn>
              <a:cxn ang="0">
                <a:pos x="37" y="156"/>
              </a:cxn>
              <a:cxn ang="0">
                <a:pos x="42" y="168"/>
              </a:cxn>
              <a:cxn ang="0">
                <a:pos x="59" y="155"/>
              </a:cxn>
              <a:cxn ang="0">
                <a:pos x="25" y="166"/>
              </a:cxn>
              <a:cxn ang="0">
                <a:pos x="7" y="163"/>
              </a:cxn>
              <a:cxn ang="0">
                <a:pos x="8" y="168"/>
              </a:cxn>
              <a:cxn ang="0">
                <a:pos x="14" y="193"/>
              </a:cxn>
              <a:cxn ang="0">
                <a:pos x="25" y="166"/>
              </a:cxn>
            </a:cxnLst>
            <a:rect l="0" t="0" r="r" b="b"/>
            <a:pathLst>
              <a:path w="193" h="193">
                <a:moveTo>
                  <a:pt x="182" y="21"/>
                </a:moveTo>
                <a:cubicBezTo>
                  <a:pt x="180" y="18"/>
                  <a:pt x="176" y="23"/>
                  <a:pt x="171" y="24"/>
                </a:cubicBezTo>
                <a:cubicBezTo>
                  <a:pt x="166" y="25"/>
                  <a:pt x="150" y="12"/>
                  <a:pt x="146" y="6"/>
                </a:cubicBezTo>
                <a:cubicBezTo>
                  <a:pt x="142" y="0"/>
                  <a:pt x="136" y="5"/>
                  <a:pt x="139" y="9"/>
                </a:cubicBezTo>
                <a:cubicBezTo>
                  <a:pt x="142" y="13"/>
                  <a:pt x="138" y="15"/>
                  <a:pt x="138" y="21"/>
                </a:cubicBezTo>
                <a:cubicBezTo>
                  <a:pt x="138" y="27"/>
                  <a:pt x="134" y="27"/>
                  <a:pt x="135" y="31"/>
                </a:cubicBezTo>
                <a:cubicBezTo>
                  <a:pt x="136" y="35"/>
                  <a:pt x="130" y="34"/>
                  <a:pt x="126" y="35"/>
                </a:cubicBezTo>
                <a:cubicBezTo>
                  <a:pt x="122" y="35"/>
                  <a:pt x="126" y="39"/>
                  <a:pt x="121" y="41"/>
                </a:cubicBezTo>
                <a:cubicBezTo>
                  <a:pt x="117" y="43"/>
                  <a:pt x="117" y="47"/>
                  <a:pt x="119" y="48"/>
                </a:cubicBezTo>
                <a:cubicBezTo>
                  <a:pt x="122" y="49"/>
                  <a:pt x="120" y="54"/>
                  <a:pt x="119" y="57"/>
                </a:cubicBezTo>
                <a:cubicBezTo>
                  <a:pt x="119" y="60"/>
                  <a:pt x="122" y="57"/>
                  <a:pt x="125" y="54"/>
                </a:cubicBezTo>
                <a:cubicBezTo>
                  <a:pt x="128" y="51"/>
                  <a:pt x="130" y="56"/>
                  <a:pt x="131" y="53"/>
                </a:cubicBezTo>
                <a:cubicBezTo>
                  <a:pt x="132" y="50"/>
                  <a:pt x="124" y="48"/>
                  <a:pt x="124" y="45"/>
                </a:cubicBezTo>
                <a:cubicBezTo>
                  <a:pt x="125" y="41"/>
                  <a:pt x="130" y="46"/>
                  <a:pt x="134" y="44"/>
                </a:cubicBezTo>
                <a:cubicBezTo>
                  <a:pt x="138" y="42"/>
                  <a:pt x="146" y="43"/>
                  <a:pt x="151" y="48"/>
                </a:cubicBezTo>
                <a:cubicBezTo>
                  <a:pt x="156" y="52"/>
                  <a:pt x="157" y="50"/>
                  <a:pt x="158" y="45"/>
                </a:cubicBezTo>
                <a:cubicBezTo>
                  <a:pt x="159" y="40"/>
                  <a:pt x="167" y="37"/>
                  <a:pt x="174" y="37"/>
                </a:cubicBezTo>
                <a:cubicBezTo>
                  <a:pt x="182" y="37"/>
                  <a:pt x="183" y="34"/>
                  <a:pt x="180" y="32"/>
                </a:cubicBezTo>
                <a:cubicBezTo>
                  <a:pt x="178" y="30"/>
                  <a:pt x="193" y="21"/>
                  <a:pt x="193" y="18"/>
                </a:cubicBezTo>
                <a:cubicBezTo>
                  <a:pt x="192" y="15"/>
                  <a:pt x="185" y="24"/>
                  <a:pt x="182" y="21"/>
                </a:cubicBezTo>
                <a:close/>
                <a:moveTo>
                  <a:pt x="121" y="67"/>
                </a:moveTo>
                <a:cubicBezTo>
                  <a:pt x="118" y="68"/>
                  <a:pt x="115" y="79"/>
                  <a:pt x="119" y="82"/>
                </a:cubicBezTo>
                <a:cubicBezTo>
                  <a:pt x="123" y="85"/>
                  <a:pt x="113" y="90"/>
                  <a:pt x="113" y="97"/>
                </a:cubicBezTo>
                <a:cubicBezTo>
                  <a:pt x="114" y="103"/>
                  <a:pt x="107" y="103"/>
                  <a:pt x="106" y="108"/>
                </a:cubicBezTo>
                <a:cubicBezTo>
                  <a:pt x="105" y="112"/>
                  <a:pt x="102" y="111"/>
                  <a:pt x="96" y="116"/>
                </a:cubicBezTo>
                <a:cubicBezTo>
                  <a:pt x="90" y="120"/>
                  <a:pt x="87" y="115"/>
                  <a:pt x="89" y="112"/>
                </a:cubicBezTo>
                <a:cubicBezTo>
                  <a:pt x="90" y="109"/>
                  <a:pt x="80" y="114"/>
                  <a:pt x="80" y="121"/>
                </a:cubicBezTo>
                <a:cubicBezTo>
                  <a:pt x="81" y="128"/>
                  <a:pt x="71" y="129"/>
                  <a:pt x="73" y="132"/>
                </a:cubicBezTo>
                <a:cubicBezTo>
                  <a:pt x="76" y="136"/>
                  <a:pt x="66" y="138"/>
                  <a:pt x="66" y="135"/>
                </a:cubicBezTo>
                <a:cubicBezTo>
                  <a:pt x="67" y="132"/>
                  <a:pt x="60" y="133"/>
                  <a:pt x="53" y="136"/>
                </a:cubicBezTo>
                <a:cubicBezTo>
                  <a:pt x="45" y="139"/>
                  <a:pt x="40" y="133"/>
                  <a:pt x="36" y="137"/>
                </a:cubicBezTo>
                <a:cubicBezTo>
                  <a:pt x="32" y="142"/>
                  <a:pt x="24" y="149"/>
                  <a:pt x="19" y="150"/>
                </a:cubicBezTo>
                <a:cubicBezTo>
                  <a:pt x="13" y="151"/>
                  <a:pt x="16" y="158"/>
                  <a:pt x="19" y="157"/>
                </a:cubicBezTo>
                <a:cubicBezTo>
                  <a:pt x="23" y="155"/>
                  <a:pt x="29" y="157"/>
                  <a:pt x="31" y="154"/>
                </a:cubicBezTo>
                <a:cubicBezTo>
                  <a:pt x="33" y="151"/>
                  <a:pt x="49" y="147"/>
                  <a:pt x="59" y="147"/>
                </a:cubicBezTo>
                <a:cubicBezTo>
                  <a:pt x="69" y="147"/>
                  <a:pt x="63" y="152"/>
                  <a:pt x="64" y="157"/>
                </a:cubicBezTo>
                <a:cubicBezTo>
                  <a:pt x="65" y="162"/>
                  <a:pt x="73" y="161"/>
                  <a:pt x="77" y="156"/>
                </a:cubicBezTo>
                <a:cubicBezTo>
                  <a:pt x="82" y="151"/>
                  <a:pt x="85" y="152"/>
                  <a:pt x="81" y="149"/>
                </a:cubicBezTo>
                <a:cubicBezTo>
                  <a:pt x="78" y="146"/>
                  <a:pt x="82" y="143"/>
                  <a:pt x="85" y="147"/>
                </a:cubicBezTo>
                <a:cubicBezTo>
                  <a:pt x="87" y="151"/>
                  <a:pt x="96" y="151"/>
                  <a:pt x="99" y="146"/>
                </a:cubicBezTo>
                <a:cubicBezTo>
                  <a:pt x="102" y="141"/>
                  <a:pt x="103" y="147"/>
                  <a:pt x="107" y="147"/>
                </a:cubicBezTo>
                <a:cubicBezTo>
                  <a:pt x="111" y="146"/>
                  <a:pt x="114" y="136"/>
                  <a:pt x="114" y="140"/>
                </a:cubicBezTo>
                <a:cubicBezTo>
                  <a:pt x="114" y="144"/>
                  <a:pt x="121" y="143"/>
                  <a:pt x="125" y="138"/>
                </a:cubicBezTo>
                <a:cubicBezTo>
                  <a:pt x="129" y="134"/>
                  <a:pt x="125" y="126"/>
                  <a:pt x="128" y="122"/>
                </a:cubicBezTo>
                <a:cubicBezTo>
                  <a:pt x="130" y="118"/>
                  <a:pt x="133" y="110"/>
                  <a:pt x="130" y="105"/>
                </a:cubicBezTo>
                <a:cubicBezTo>
                  <a:pt x="128" y="100"/>
                  <a:pt x="136" y="97"/>
                  <a:pt x="141" y="93"/>
                </a:cubicBezTo>
                <a:cubicBezTo>
                  <a:pt x="145" y="89"/>
                  <a:pt x="136" y="69"/>
                  <a:pt x="135" y="63"/>
                </a:cubicBezTo>
                <a:cubicBezTo>
                  <a:pt x="135" y="57"/>
                  <a:pt x="124" y="65"/>
                  <a:pt x="121" y="67"/>
                </a:cubicBezTo>
                <a:close/>
                <a:moveTo>
                  <a:pt x="48" y="153"/>
                </a:moveTo>
                <a:cubicBezTo>
                  <a:pt x="46" y="157"/>
                  <a:pt x="42" y="155"/>
                  <a:pt x="37" y="156"/>
                </a:cubicBezTo>
                <a:cubicBezTo>
                  <a:pt x="32" y="157"/>
                  <a:pt x="32" y="170"/>
                  <a:pt x="35" y="171"/>
                </a:cubicBezTo>
                <a:cubicBezTo>
                  <a:pt x="38" y="172"/>
                  <a:pt x="41" y="172"/>
                  <a:pt x="42" y="168"/>
                </a:cubicBezTo>
                <a:cubicBezTo>
                  <a:pt x="43" y="164"/>
                  <a:pt x="48" y="163"/>
                  <a:pt x="51" y="165"/>
                </a:cubicBezTo>
                <a:cubicBezTo>
                  <a:pt x="55" y="166"/>
                  <a:pt x="59" y="160"/>
                  <a:pt x="59" y="155"/>
                </a:cubicBezTo>
                <a:cubicBezTo>
                  <a:pt x="59" y="150"/>
                  <a:pt x="49" y="150"/>
                  <a:pt x="48" y="153"/>
                </a:cubicBezTo>
                <a:close/>
                <a:moveTo>
                  <a:pt x="25" y="166"/>
                </a:moveTo>
                <a:cubicBezTo>
                  <a:pt x="25" y="163"/>
                  <a:pt x="17" y="164"/>
                  <a:pt x="17" y="161"/>
                </a:cubicBezTo>
                <a:cubicBezTo>
                  <a:pt x="17" y="158"/>
                  <a:pt x="12" y="159"/>
                  <a:pt x="7" y="163"/>
                </a:cubicBezTo>
                <a:cubicBezTo>
                  <a:pt x="2" y="167"/>
                  <a:pt x="0" y="167"/>
                  <a:pt x="2" y="171"/>
                </a:cubicBezTo>
                <a:cubicBezTo>
                  <a:pt x="4" y="175"/>
                  <a:pt x="7" y="171"/>
                  <a:pt x="8" y="168"/>
                </a:cubicBezTo>
                <a:cubicBezTo>
                  <a:pt x="10" y="164"/>
                  <a:pt x="13" y="173"/>
                  <a:pt x="10" y="179"/>
                </a:cubicBezTo>
                <a:cubicBezTo>
                  <a:pt x="7" y="185"/>
                  <a:pt x="10" y="193"/>
                  <a:pt x="14" y="193"/>
                </a:cubicBezTo>
                <a:cubicBezTo>
                  <a:pt x="18" y="192"/>
                  <a:pt x="22" y="180"/>
                  <a:pt x="27" y="174"/>
                </a:cubicBezTo>
                <a:cubicBezTo>
                  <a:pt x="32" y="167"/>
                  <a:pt x="25" y="170"/>
                  <a:pt x="25" y="166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0" name="Freeform 142"/>
          <p:cNvSpPr>
            <a:spLocks noEditPoints="1"/>
          </p:cNvSpPr>
          <p:nvPr>
            <p:custDataLst>
              <p:tags r:id="rId139"/>
            </p:custDataLst>
          </p:nvPr>
        </p:nvSpPr>
        <p:spPr bwMode="auto">
          <a:xfrm>
            <a:off x="7715884" y="2901315"/>
            <a:ext cx="1813560" cy="1319530"/>
          </a:xfrm>
          <a:custGeom>
            <a:avLst/>
            <a:gdLst/>
            <a:ahLst/>
            <a:cxnLst>
              <a:cxn ang="0">
                <a:pos x="643" y="87"/>
              </a:cxn>
              <a:cxn ang="0">
                <a:pos x="610" y="63"/>
              </a:cxn>
              <a:cxn ang="0">
                <a:pos x="583" y="26"/>
              </a:cxn>
              <a:cxn ang="0">
                <a:pos x="544" y="1"/>
              </a:cxn>
              <a:cxn ang="0">
                <a:pos x="517" y="21"/>
              </a:cxn>
              <a:cxn ang="0">
                <a:pos x="495" y="54"/>
              </a:cxn>
              <a:cxn ang="0">
                <a:pos x="461" y="73"/>
              </a:cxn>
              <a:cxn ang="0">
                <a:pos x="482" y="86"/>
              </a:cxn>
              <a:cxn ang="0">
                <a:pos x="481" y="105"/>
              </a:cxn>
              <a:cxn ang="0">
                <a:pos x="422" y="126"/>
              </a:cxn>
              <a:cxn ang="0">
                <a:pos x="380" y="162"/>
              </a:cxn>
              <a:cxn ang="0">
                <a:pos x="315" y="166"/>
              </a:cxn>
              <a:cxn ang="0">
                <a:pos x="241" y="156"/>
              </a:cxn>
              <a:cxn ang="0">
                <a:pos x="210" y="125"/>
              </a:cxn>
              <a:cxn ang="0">
                <a:pos x="182" y="90"/>
              </a:cxn>
              <a:cxn ang="0">
                <a:pos x="153" y="65"/>
              </a:cxn>
              <a:cxn ang="0">
                <a:pos x="137" y="76"/>
              </a:cxn>
              <a:cxn ang="0">
                <a:pos x="111" y="96"/>
              </a:cxn>
              <a:cxn ang="0">
                <a:pos x="88" y="121"/>
              </a:cxn>
              <a:cxn ang="0">
                <a:pos x="78" y="150"/>
              </a:cxn>
              <a:cxn ang="0">
                <a:pos x="52" y="175"/>
              </a:cxn>
              <a:cxn ang="0">
                <a:pos x="19" y="186"/>
              </a:cxn>
              <a:cxn ang="0">
                <a:pos x="0" y="200"/>
              </a:cxn>
              <a:cxn ang="0">
                <a:pos x="15" y="232"/>
              </a:cxn>
              <a:cxn ang="0">
                <a:pos x="39" y="254"/>
              </a:cxn>
              <a:cxn ang="0">
                <a:pos x="59" y="247"/>
              </a:cxn>
              <a:cxn ang="0">
                <a:pos x="56" y="276"/>
              </a:cxn>
              <a:cxn ang="0">
                <a:pos x="56" y="304"/>
              </a:cxn>
              <a:cxn ang="0">
                <a:pos x="77" y="322"/>
              </a:cxn>
              <a:cxn ang="0">
                <a:pos x="138" y="347"/>
              </a:cxn>
              <a:cxn ang="0">
                <a:pos x="162" y="353"/>
              </a:cxn>
              <a:cxn ang="0">
                <a:pos x="183" y="347"/>
              </a:cxn>
              <a:cxn ang="0">
                <a:pos x="210" y="340"/>
              </a:cxn>
              <a:cxn ang="0">
                <a:pos x="243" y="340"/>
              </a:cxn>
              <a:cxn ang="0">
                <a:pos x="261" y="352"/>
              </a:cxn>
              <a:cxn ang="0">
                <a:pos x="256" y="395"/>
              </a:cxn>
              <a:cxn ang="0">
                <a:pos x="274" y="419"/>
              </a:cxn>
              <a:cxn ang="0">
                <a:pos x="298" y="430"/>
              </a:cxn>
              <a:cxn ang="0">
                <a:pos x="316" y="412"/>
              </a:cxn>
              <a:cxn ang="0">
                <a:pos x="352" y="410"/>
              </a:cxn>
              <a:cxn ang="0">
                <a:pos x="375" y="425"/>
              </a:cxn>
              <a:cxn ang="0">
                <a:pos x="393" y="440"/>
              </a:cxn>
              <a:cxn ang="0">
                <a:pos x="445" y="413"/>
              </a:cxn>
              <a:cxn ang="0">
                <a:pos x="484" y="392"/>
              </a:cxn>
              <a:cxn ang="0">
                <a:pos x="504" y="368"/>
              </a:cxn>
              <a:cxn ang="0">
                <a:pos x="523" y="345"/>
              </a:cxn>
              <a:cxn ang="0">
                <a:pos x="527" y="323"/>
              </a:cxn>
              <a:cxn ang="0">
                <a:pos x="522" y="306"/>
              </a:cxn>
              <a:cxn ang="0">
                <a:pos x="519" y="290"/>
              </a:cxn>
              <a:cxn ang="0">
                <a:pos x="505" y="252"/>
              </a:cxn>
              <a:cxn ang="0">
                <a:pos x="536" y="234"/>
              </a:cxn>
              <a:cxn ang="0">
                <a:pos x="496" y="223"/>
              </a:cxn>
              <a:cxn ang="0">
                <a:pos x="512" y="192"/>
              </a:cxn>
              <a:cxn ang="0">
                <a:pos x="529" y="208"/>
              </a:cxn>
              <a:cxn ang="0">
                <a:pos x="580" y="179"/>
              </a:cxn>
              <a:cxn ang="0">
                <a:pos x="606" y="168"/>
              </a:cxn>
              <a:cxn ang="0">
                <a:pos x="633" y="157"/>
              </a:cxn>
              <a:cxn ang="0">
                <a:pos x="636" y="127"/>
              </a:cxn>
              <a:cxn ang="0">
                <a:pos x="667" y="107"/>
              </a:cxn>
              <a:cxn ang="0">
                <a:pos x="516" y="418"/>
              </a:cxn>
              <a:cxn ang="0">
                <a:pos x="380" y="460"/>
              </a:cxn>
            </a:cxnLst>
            <a:rect l="0" t="0" r="r" b="b"/>
            <a:pathLst>
              <a:path w="677" h="469">
                <a:moveTo>
                  <a:pt x="673" y="83"/>
                </a:moveTo>
                <a:cubicBezTo>
                  <a:pt x="673" y="77"/>
                  <a:pt x="666" y="79"/>
                  <a:pt x="664" y="81"/>
                </a:cubicBezTo>
                <a:cubicBezTo>
                  <a:pt x="662" y="83"/>
                  <a:pt x="655" y="81"/>
                  <a:pt x="653" y="85"/>
                </a:cubicBezTo>
                <a:cubicBezTo>
                  <a:pt x="651" y="89"/>
                  <a:pt x="648" y="87"/>
                  <a:pt x="643" y="87"/>
                </a:cubicBezTo>
                <a:cubicBezTo>
                  <a:pt x="638" y="88"/>
                  <a:pt x="632" y="86"/>
                  <a:pt x="632" y="83"/>
                </a:cubicBezTo>
                <a:cubicBezTo>
                  <a:pt x="632" y="80"/>
                  <a:pt x="629" y="77"/>
                  <a:pt x="630" y="73"/>
                </a:cubicBezTo>
                <a:cubicBezTo>
                  <a:pt x="630" y="70"/>
                  <a:pt x="625" y="71"/>
                  <a:pt x="622" y="68"/>
                </a:cubicBezTo>
                <a:cubicBezTo>
                  <a:pt x="618" y="65"/>
                  <a:pt x="612" y="62"/>
                  <a:pt x="610" y="63"/>
                </a:cubicBezTo>
                <a:cubicBezTo>
                  <a:pt x="609" y="64"/>
                  <a:pt x="605" y="59"/>
                  <a:pt x="599" y="59"/>
                </a:cubicBezTo>
                <a:cubicBezTo>
                  <a:pt x="594" y="59"/>
                  <a:pt x="594" y="55"/>
                  <a:pt x="595" y="53"/>
                </a:cubicBezTo>
                <a:cubicBezTo>
                  <a:pt x="596" y="50"/>
                  <a:pt x="590" y="43"/>
                  <a:pt x="589" y="39"/>
                </a:cubicBezTo>
                <a:cubicBezTo>
                  <a:pt x="588" y="35"/>
                  <a:pt x="584" y="34"/>
                  <a:pt x="583" y="26"/>
                </a:cubicBezTo>
                <a:cubicBezTo>
                  <a:pt x="581" y="17"/>
                  <a:pt x="576" y="19"/>
                  <a:pt x="577" y="15"/>
                </a:cubicBezTo>
                <a:cubicBezTo>
                  <a:pt x="578" y="11"/>
                  <a:pt x="572" y="9"/>
                  <a:pt x="570" y="7"/>
                </a:cubicBezTo>
                <a:cubicBezTo>
                  <a:pt x="568" y="5"/>
                  <a:pt x="561" y="6"/>
                  <a:pt x="556" y="3"/>
                </a:cubicBezTo>
                <a:cubicBezTo>
                  <a:pt x="551" y="0"/>
                  <a:pt x="548" y="2"/>
                  <a:pt x="544" y="1"/>
                </a:cubicBezTo>
                <a:cubicBezTo>
                  <a:pt x="539" y="0"/>
                  <a:pt x="528" y="2"/>
                  <a:pt x="527" y="2"/>
                </a:cubicBezTo>
                <a:cubicBezTo>
                  <a:pt x="526" y="2"/>
                  <a:pt x="517" y="1"/>
                  <a:pt x="513" y="7"/>
                </a:cubicBezTo>
                <a:cubicBezTo>
                  <a:pt x="508" y="13"/>
                  <a:pt x="512" y="13"/>
                  <a:pt x="514" y="13"/>
                </a:cubicBezTo>
                <a:cubicBezTo>
                  <a:pt x="516" y="13"/>
                  <a:pt x="517" y="19"/>
                  <a:pt x="517" y="21"/>
                </a:cubicBezTo>
                <a:cubicBezTo>
                  <a:pt x="517" y="23"/>
                  <a:pt x="514" y="26"/>
                  <a:pt x="512" y="27"/>
                </a:cubicBezTo>
                <a:cubicBezTo>
                  <a:pt x="510" y="27"/>
                  <a:pt x="506" y="35"/>
                  <a:pt x="505" y="37"/>
                </a:cubicBezTo>
                <a:cubicBezTo>
                  <a:pt x="504" y="40"/>
                  <a:pt x="499" y="47"/>
                  <a:pt x="500" y="49"/>
                </a:cubicBezTo>
                <a:cubicBezTo>
                  <a:pt x="500" y="51"/>
                  <a:pt x="497" y="54"/>
                  <a:pt x="495" y="54"/>
                </a:cubicBezTo>
                <a:cubicBezTo>
                  <a:pt x="492" y="54"/>
                  <a:pt x="486" y="59"/>
                  <a:pt x="484" y="60"/>
                </a:cubicBezTo>
                <a:cubicBezTo>
                  <a:pt x="482" y="60"/>
                  <a:pt x="474" y="59"/>
                  <a:pt x="473" y="57"/>
                </a:cubicBezTo>
                <a:cubicBezTo>
                  <a:pt x="473" y="56"/>
                  <a:pt x="472" y="55"/>
                  <a:pt x="471" y="55"/>
                </a:cubicBezTo>
                <a:cubicBezTo>
                  <a:pt x="461" y="73"/>
                  <a:pt x="461" y="73"/>
                  <a:pt x="461" y="73"/>
                </a:cubicBezTo>
                <a:cubicBezTo>
                  <a:pt x="461" y="78"/>
                  <a:pt x="461" y="78"/>
                  <a:pt x="461" y="78"/>
                </a:cubicBezTo>
                <a:cubicBezTo>
                  <a:pt x="461" y="78"/>
                  <a:pt x="455" y="80"/>
                  <a:pt x="459" y="84"/>
                </a:cubicBezTo>
                <a:cubicBezTo>
                  <a:pt x="464" y="89"/>
                  <a:pt x="464" y="85"/>
                  <a:pt x="471" y="85"/>
                </a:cubicBezTo>
                <a:cubicBezTo>
                  <a:pt x="477" y="85"/>
                  <a:pt x="480" y="90"/>
                  <a:pt x="482" y="86"/>
                </a:cubicBezTo>
                <a:cubicBezTo>
                  <a:pt x="483" y="83"/>
                  <a:pt x="489" y="81"/>
                  <a:pt x="493" y="85"/>
                </a:cubicBezTo>
                <a:cubicBezTo>
                  <a:pt x="496" y="89"/>
                  <a:pt x="508" y="97"/>
                  <a:pt x="507" y="100"/>
                </a:cubicBezTo>
                <a:cubicBezTo>
                  <a:pt x="507" y="104"/>
                  <a:pt x="500" y="103"/>
                  <a:pt x="496" y="102"/>
                </a:cubicBezTo>
                <a:cubicBezTo>
                  <a:pt x="491" y="100"/>
                  <a:pt x="485" y="105"/>
                  <a:pt x="481" y="105"/>
                </a:cubicBezTo>
                <a:cubicBezTo>
                  <a:pt x="477" y="105"/>
                  <a:pt x="472" y="106"/>
                  <a:pt x="467" y="110"/>
                </a:cubicBezTo>
                <a:cubicBezTo>
                  <a:pt x="463" y="115"/>
                  <a:pt x="464" y="119"/>
                  <a:pt x="457" y="120"/>
                </a:cubicBezTo>
                <a:cubicBezTo>
                  <a:pt x="451" y="121"/>
                  <a:pt x="448" y="120"/>
                  <a:pt x="440" y="125"/>
                </a:cubicBezTo>
                <a:cubicBezTo>
                  <a:pt x="433" y="130"/>
                  <a:pt x="425" y="128"/>
                  <a:pt x="422" y="126"/>
                </a:cubicBezTo>
                <a:cubicBezTo>
                  <a:pt x="419" y="125"/>
                  <a:pt x="414" y="124"/>
                  <a:pt x="411" y="129"/>
                </a:cubicBezTo>
                <a:cubicBezTo>
                  <a:pt x="408" y="134"/>
                  <a:pt x="415" y="137"/>
                  <a:pt x="414" y="142"/>
                </a:cubicBezTo>
                <a:cubicBezTo>
                  <a:pt x="414" y="148"/>
                  <a:pt x="406" y="147"/>
                  <a:pt x="400" y="153"/>
                </a:cubicBezTo>
                <a:cubicBezTo>
                  <a:pt x="395" y="160"/>
                  <a:pt x="385" y="163"/>
                  <a:pt x="380" y="162"/>
                </a:cubicBezTo>
                <a:cubicBezTo>
                  <a:pt x="375" y="161"/>
                  <a:pt x="364" y="158"/>
                  <a:pt x="355" y="163"/>
                </a:cubicBezTo>
                <a:cubicBezTo>
                  <a:pt x="345" y="167"/>
                  <a:pt x="339" y="174"/>
                  <a:pt x="335" y="173"/>
                </a:cubicBezTo>
                <a:cubicBezTo>
                  <a:pt x="332" y="172"/>
                  <a:pt x="332" y="168"/>
                  <a:pt x="326" y="169"/>
                </a:cubicBezTo>
                <a:cubicBezTo>
                  <a:pt x="321" y="169"/>
                  <a:pt x="318" y="168"/>
                  <a:pt x="315" y="166"/>
                </a:cubicBezTo>
                <a:cubicBezTo>
                  <a:pt x="311" y="163"/>
                  <a:pt x="308" y="167"/>
                  <a:pt x="302" y="163"/>
                </a:cubicBezTo>
                <a:cubicBezTo>
                  <a:pt x="297" y="158"/>
                  <a:pt x="286" y="159"/>
                  <a:pt x="282" y="158"/>
                </a:cubicBezTo>
                <a:cubicBezTo>
                  <a:pt x="278" y="158"/>
                  <a:pt x="261" y="158"/>
                  <a:pt x="255" y="158"/>
                </a:cubicBezTo>
                <a:cubicBezTo>
                  <a:pt x="249" y="157"/>
                  <a:pt x="241" y="159"/>
                  <a:pt x="241" y="156"/>
                </a:cubicBezTo>
                <a:cubicBezTo>
                  <a:pt x="240" y="153"/>
                  <a:pt x="236" y="151"/>
                  <a:pt x="234" y="145"/>
                </a:cubicBezTo>
                <a:cubicBezTo>
                  <a:pt x="233" y="138"/>
                  <a:pt x="229" y="136"/>
                  <a:pt x="225" y="135"/>
                </a:cubicBezTo>
                <a:cubicBezTo>
                  <a:pt x="222" y="134"/>
                  <a:pt x="221" y="131"/>
                  <a:pt x="218" y="130"/>
                </a:cubicBezTo>
                <a:cubicBezTo>
                  <a:pt x="217" y="130"/>
                  <a:pt x="215" y="125"/>
                  <a:pt x="210" y="125"/>
                </a:cubicBezTo>
                <a:cubicBezTo>
                  <a:pt x="205" y="125"/>
                  <a:pt x="187" y="123"/>
                  <a:pt x="184" y="119"/>
                </a:cubicBezTo>
                <a:cubicBezTo>
                  <a:pt x="182" y="115"/>
                  <a:pt x="187" y="114"/>
                  <a:pt x="187" y="109"/>
                </a:cubicBezTo>
                <a:cubicBezTo>
                  <a:pt x="187" y="105"/>
                  <a:pt x="190" y="100"/>
                  <a:pt x="188" y="98"/>
                </a:cubicBezTo>
                <a:cubicBezTo>
                  <a:pt x="186" y="97"/>
                  <a:pt x="182" y="93"/>
                  <a:pt x="182" y="90"/>
                </a:cubicBezTo>
                <a:cubicBezTo>
                  <a:pt x="181" y="86"/>
                  <a:pt x="176" y="82"/>
                  <a:pt x="172" y="82"/>
                </a:cubicBezTo>
                <a:cubicBezTo>
                  <a:pt x="168" y="82"/>
                  <a:pt x="165" y="79"/>
                  <a:pt x="162" y="76"/>
                </a:cubicBezTo>
                <a:cubicBezTo>
                  <a:pt x="158" y="73"/>
                  <a:pt x="155" y="73"/>
                  <a:pt x="154" y="66"/>
                </a:cubicBezTo>
                <a:cubicBezTo>
                  <a:pt x="154" y="65"/>
                  <a:pt x="153" y="65"/>
                  <a:pt x="153" y="65"/>
                </a:cubicBezTo>
                <a:cubicBezTo>
                  <a:pt x="152" y="64"/>
                  <a:pt x="150" y="64"/>
                  <a:pt x="149" y="64"/>
                </a:cubicBezTo>
                <a:cubicBezTo>
                  <a:pt x="148" y="64"/>
                  <a:pt x="147" y="63"/>
                  <a:pt x="146" y="62"/>
                </a:cubicBezTo>
                <a:cubicBezTo>
                  <a:pt x="145" y="65"/>
                  <a:pt x="142" y="67"/>
                  <a:pt x="142" y="69"/>
                </a:cubicBezTo>
                <a:cubicBezTo>
                  <a:pt x="142" y="72"/>
                  <a:pt x="141" y="76"/>
                  <a:pt x="137" y="76"/>
                </a:cubicBezTo>
                <a:cubicBezTo>
                  <a:pt x="134" y="76"/>
                  <a:pt x="130" y="78"/>
                  <a:pt x="130" y="84"/>
                </a:cubicBezTo>
                <a:cubicBezTo>
                  <a:pt x="130" y="90"/>
                  <a:pt x="133" y="91"/>
                  <a:pt x="132" y="93"/>
                </a:cubicBezTo>
                <a:cubicBezTo>
                  <a:pt x="130" y="96"/>
                  <a:pt x="123" y="98"/>
                  <a:pt x="121" y="97"/>
                </a:cubicBezTo>
                <a:cubicBezTo>
                  <a:pt x="119" y="96"/>
                  <a:pt x="114" y="97"/>
                  <a:pt x="111" y="96"/>
                </a:cubicBezTo>
                <a:cubicBezTo>
                  <a:pt x="107" y="96"/>
                  <a:pt x="104" y="91"/>
                  <a:pt x="103" y="96"/>
                </a:cubicBezTo>
                <a:cubicBezTo>
                  <a:pt x="102" y="101"/>
                  <a:pt x="94" y="116"/>
                  <a:pt x="96" y="118"/>
                </a:cubicBezTo>
                <a:cubicBezTo>
                  <a:pt x="98" y="119"/>
                  <a:pt x="99" y="123"/>
                  <a:pt x="96" y="123"/>
                </a:cubicBezTo>
                <a:cubicBezTo>
                  <a:pt x="93" y="123"/>
                  <a:pt x="90" y="123"/>
                  <a:pt x="88" y="121"/>
                </a:cubicBezTo>
                <a:cubicBezTo>
                  <a:pt x="86" y="119"/>
                  <a:pt x="81" y="123"/>
                  <a:pt x="77" y="123"/>
                </a:cubicBezTo>
                <a:cubicBezTo>
                  <a:pt x="76" y="123"/>
                  <a:pt x="68" y="126"/>
                  <a:pt x="71" y="128"/>
                </a:cubicBezTo>
                <a:cubicBezTo>
                  <a:pt x="73" y="129"/>
                  <a:pt x="73" y="135"/>
                  <a:pt x="73" y="137"/>
                </a:cubicBezTo>
                <a:cubicBezTo>
                  <a:pt x="73" y="140"/>
                  <a:pt x="79" y="147"/>
                  <a:pt x="78" y="150"/>
                </a:cubicBezTo>
                <a:cubicBezTo>
                  <a:pt x="77" y="152"/>
                  <a:pt x="72" y="155"/>
                  <a:pt x="72" y="158"/>
                </a:cubicBezTo>
                <a:cubicBezTo>
                  <a:pt x="72" y="162"/>
                  <a:pt x="73" y="165"/>
                  <a:pt x="71" y="165"/>
                </a:cubicBezTo>
                <a:cubicBezTo>
                  <a:pt x="69" y="166"/>
                  <a:pt x="64" y="168"/>
                  <a:pt x="61" y="170"/>
                </a:cubicBezTo>
                <a:cubicBezTo>
                  <a:pt x="58" y="172"/>
                  <a:pt x="54" y="172"/>
                  <a:pt x="52" y="175"/>
                </a:cubicBezTo>
                <a:cubicBezTo>
                  <a:pt x="51" y="178"/>
                  <a:pt x="49" y="181"/>
                  <a:pt x="43" y="180"/>
                </a:cubicBezTo>
                <a:cubicBezTo>
                  <a:pt x="39" y="180"/>
                  <a:pt x="37" y="179"/>
                  <a:pt x="33" y="183"/>
                </a:cubicBezTo>
                <a:cubicBezTo>
                  <a:pt x="30" y="188"/>
                  <a:pt x="29" y="186"/>
                  <a:pt x="26" y="188"/>
                </a:cubicBezTo>
                <a:cubicBezTo>
                  <a:pt x="24" y="190"/>
                  <a:pt x="21" y="186"/>
                  <a:pt x="19" y="186"/>
                </a:cubicBezTo>
                <a:cubicBezTo>
                  <a:pt x="17" y="185"/>
                  <a:pt x="15" y="188"/>
                  <a:pt x="13" y="188"/>
                </a:cubicBezTo>
                <a:cubicBezTo>
                  <a:pt x="11" y="188"/>
                  <a:pt x="9" y="191"/>
                  <a:pt x="6" y="192"/>
                </a:cubicBezTo>
                <a:cubicBezTo>
                  <a:pt x="4" y="193"/>
                  <a:pt x="1" y="192"/>
                  <a:pt x="1" y="195"/>
                </a:cubicBezTo>
                <a:cubicBezTo>
                  <a:pt x="1" y="197"/>
                  <a:pt x="1" y="199"/>
                  <a:pt x="0" y="200"/>
                </a:cubicBezTo>
                <a:cubicBezTo>
                  <a:pt x="0" y="200"/>
                  <a:pt x="0" y="200"/>
                  <a:pt x="0" y="200"/>
                </a:cubicBezTo>
                <a:cubicBezTo>
                  <a:pt x="1" y="210"/>
                  <a:pt x="1" y="210"/>
                  <a:pt x="1" y="210"/>
                </a:cubicBezTo>
                <a:cubicBezTo>
                  <a:pt x="1" y="210"/>
                  <a:pt x="12" y="214"/>
                  <a:pt x="12" y="217"/>
                </a:cubicBezTo>
                <a:cubicBezTo>
                  <a:pt x="13" y="221"/>
                  <a:pt x="15" y="232"/>
                  <a:pt x="15" y="232"/>
                </a:cubicBezTo>
                <a:cubicBezTo>
                  <a:pt x="15" y="232"/>
                  <a:pt x="15" y="232"/>
                  <a:pt x="14" y="232"/>
                </a:cubicBezTo>
                <a:cubicBezTo>
                  <a:pt x="19" y="236"/>
                  <a:pt x="25" y="239"/>
                  <a:pt x="25" y="241"/>
                </a:cubicBezTo>
                <a:cubicBezTo>
                  <a:pt x="25" y="242"/>
                  <a:pt x="25" y="247"/>
                  <a:pt x="30" y="249"/>
                </a:cubicBezTo>
                <a:cubicBezTo>
                  <a:pt x="34" y="251"/>
                  <a:pt x="37" y="253"/>
                  <a:pt x="39" y="254"/>
                </a:cubicBezTo>
                <a:cubicBezTo>
                  <a:pt x="39" y="253"/>
                  <a:pt x="40" y="253"/>
                  <a:pt x="40" y="253"/>
                </a:cubicBezTo>
                <a:cubicBezTo>
                  <a:pt x="44" y="252"/>
                  <a:pt x="44" y="252"/>
                  <a:pt x="44" y="252"/>
                </a:cubicBezTo>
                <a:cubicBezTo>
                  <a:pt x="44" y="252"/>
                  <a:pt x="45" y="253"/>
                  <a:pt x="47" y="255"/>
                </a:cubicBezTo>
                <a:cubicBezTo>
                  <a:pt x="48" y="251"/>
                  <a:pt x="55" y="247"/>
                  <a:pt x="59" y="247"/>
                </a:cubicBezTo>
                <a:cubicBezTo>
                  <a:pt x="64" y="248"/>
                  <a:pt x="73" y="255"/>
                  <a:pt x="72" y="258"/>
                </a:cubicBezTo>
                <a:cubicBezTo>
                  <a:pt x="71" y="261"/>
                  <a:pt x="64" y="271"/>
                  <a:pt x="61" y="272"/>
                </a:cubicBezTo>
                <a:cubicBezTo>
                  <a:pt x="60" y="272"/>
                  <a:pt x="58" y="272"/>
                  <a:pt x="56" y="272"/>
                </a:cubicBezTo>
                <a:cubicBezTo>
                  <a:pt x="56" y="274"/>
                  <a:pt x="56" y="275"/>
                  <a:pt x="56" y="276"/>
                </a:cubicBezTo>
                <a:cubicBezTo>
                  <a:pt x="56" y="278"/>
                  <a:pt x="60" y="282"/>
                  <a:pt x="62" y="286"/>
                </a:cubicBezTo>
                <a:cubicBezTo>
                  <a:pt x="64" y="290"/>
                  <a:pt x="58" y="292"/>
                  <a:pt x="55" y="290"/>
                </a:cubicBezTo>
                <a:cubicBezTo>
                  <a:pt x="52" y="287"/>
                  <a:pt x="51" y="292"/>
                  <a:pt x="52" y="295"/>
                </a:cubicBezTo>
                <a:cubicBezTo>
                  <a:pt x="54" y="297"/>
                  <a:pt x="53" y="303"/>
                  <a:pt x="56" y="304"/>
                </a:cubicBezTo>
                <a:cubicBezTo>
                  <a:pt x="60" y="304"/>
                  <a:pt x="62" y="310"/>
                  <a:pt x="66" y="310"/>
                </a:cubicBezTo>
                <a:cubicBezTo>
                  <a:pt x="69" y="310"/>
                  <a:pt x="73" y="316"/>
                  <a:pt x="73" y="316"/>
                </a:cubicBezTo>
                <a:cubicBezTo>
                  <a:pt x="73" y="316"/>
                  <a:pt x="77" y="319"/>
                  <a:pt x="77" y="321"/>
                </a:cubicBezTo>
                <a:cubicBezTo>
                  <a:pt x="77" y="321"/>
                  <a:pt x="77" y="321"/>
                  <a:pt x="77" y="322"/>
                </a:cubicBezTo>
                <a:cubicBezTo>
                  <a:pt x="81" y="321"/>
                  <a:pt x="84" y="321"/>
                  <a:pt x="84" y="320"/>
                </a:cubicBezTo>
                <a:cubicBezTo>
                  <a:pt x="85" y="318"/>
                  <a:pt x="90" y="318"/>
                  <a:pt x="93" y="321"/>
                </a:cubicBezTo>
                <a:cubicBezTo>
                  <a:pt x="97" y="325"/>
                  <a:pt x="111" y="334"/>
                  <a:pt x="116" y="338"/>
                </a:cubicBezTo>
                <a:cubicBezTo>
                  <a:pt x="121" y="342"/>
                  <a:pt x="134" y="347"/>
                  <a:pt x="138" y="347"/>
                </a:cubicBezTo>
                <a:cubicBezTo>
                  <a:pt x="142" y="347"/>
                  <a:pt x="146" y="350"/>
                  <a:pt x="153" y="350"/>
                </a:cubicBezTo>
                <a:cubicBezTo>
                  <a:pt x="154" y="349"/>
                  <a:pt x="154" y="350"/>
                  <a:pt x="155" y="350"/>
                </a:cubicBezTo>
                <a:cubicBezTo>
                  <a:pt x="156" y="349"/>
                  <a:pt x="158" y="349"/>
                  <a:pt x="159" y="347"/>
                </a:cubicBezTo>
                <a:cubicBezTo>
                  <a:pt x="161" y="344"/>
                  <a:pt x="163" y="349"/>
                  <a:pt x="162" y="353"/>
                </a:cubicBezTo>
                <a:cubicBezTo>
                  <a:pt x="162" y="354"/>
                  <a:pt x="162" y="356"/>
                  <a:pt x="163" y="358"/>
                </a:cubicBezTo>
                <a:cubicBezTo>
                  <a:pt x="164" y="356"/>
                  <a:pt x="165" y="355"/>
                  <a:pt x="166" y="353"/>
                </a:cubicBezTo>
                <a:cubicBezTo>
                  <a:pt x="168" y="347"/>
                  <a:pt x="171" y="348"/>
                  <a:pt x="174" y="346"/>
                </a:cubicBezTo>
                <a:cubicBezTo>
                  <a:pt x="176" y="344"/>
                  <a:pt x="178" y="345"/>
                  <a:pt x="183" y="347"/>
                </a:cubicBezTo>
                <a:cubicBezTo>
                  <a:pt x="187" y="350"/>
                  <a:pt x="189" y="345"/>
                  <a:pt x="196" y="351"/>
                </a:cubicBezTo>
                <a:cubicBezTo>
                  <a:pt x="197" y="350"/>
                  <a:pt x="199" y="349"/>
                  <a:pt x="200" y="349"/>
                </a:cubicBezTo>
                <a:cubicBezTo>
                  <a:pt x="201" y="349"/>
                  <a:pt x="203" y="347"/>
                  <a:pt x="205" y="345"/>
                </a:cubicBezTo>
                <a:cubicBezTo>
                  <a:pt x="207" y="342"/>
                  <a:pt x="207" y="340"/>
                  <a:pt x="210" y="340"/>
                </a:cubicBezTo>
                <a:cubicBezTo>
                  <a:pt x="212" y="341"/>
                  <a:pt x="214" y="337"/>
                  <a:pt x="219" y="334"/>
                </a:cubicBezTo>
                <a:cubicBezTo>
                  <a:pt x="225" y="331"/>
                  <a:pt x="230" y="336"/>
                  <a:pt x="233" y="333"/>
                </a:cubicBezTo>
                <a:cubicBezTo>
                  <a:pt x="235" y="331"/>
                  <a:pt x="239" y="330"/>
                  <a:pt x="239" y="333"/>
                </a:cubicBezTo>
                <a:cubicBezTo>
                  <a:pt x="239" y="335"/>
                  <a:pt x="242" y="337"/>
                  <a:pt x="243" y="340"/>
                </a:cubicBezTo>
                <a:cubicBezTo>
                  <a:pt x="244" y="342"/>
                  <a:pt x="248" y="343"/>
                  <a:pt x="249" y="344"/>
                </a:cubicBezTo>
                <a:cubicBezTo>
                  <a:pt x="250" y="343"/>
                  <a:pt x="251" y="343"/>
                  <a:pt x="251" y="343"/>
                </a:cubicBezTo>
                <a:cubicBezTo>
                  <a:pt x="254" y="341"/>
                  <a:pt x="259" y="343"/>
                  <a:pt x="259" y="346"/>
                </a:cubicBezTo>
                <a:cubicBezTo>
                  <a:pt x="259" y="349"/>
                  <a:pt x="259" y="352"/>
                  <a:pt x="261" y="352"/>
                </a:cubicBezTo>
                <a:cubicBezTo>
                  <a:pt x="264" y="352"/>
                  <a:pt x="266" y="352"/>
                  <a:pt x="266" y="358"/>
                </a:cubicBezTo>
                <a:cubicBezTo>
                  <a:pt x="266" y="363"/>
                  <a:pt x="268" y="369"/>
                  <a:pt x="263" y="374"/>
                </a:cubicBezTo>
                <a:cubicBezTo>
                  <a:pt x="258" y="379"/>
                  <a:pt x="253" y="387"/>
                  <a:pt x="254" y="390"/>
                </a:cubicBezTo>
                <a:cubicBezTo>
                  <a:pt x="255" y="392"/>
                  <a:pt x="252" y="397"/>
                  <a:pt x="256" y="395"/>
                </a:cubicBezTo>
                <a:cubicBezTo>
                  <a:pt x="259" y="394"/>
                  <a:pt x="267" y="395"/>
                  <a:pt x="266" y="397"/>
                </a:cubicBezTo>
                <a:cubicBezTo>
                  <a:pt x="265" y="399"/>
                  <a:pt x="266" y="406"/>
                  <a:pt x="270" y="407"/>
                </a:cubicBezTo>
                <a:cubicBezTo>
                  <a:pt x="273" y="407"/>
                  <a:pt x="275" y="409"/>
                  <a:pt x="274" y="412"/>
                </a:cubicBezTo>
                <a:cubicBezTo>
                  <a:pt x="273" y="415"/>
                  <a:pt x="271" y="419"/>
                  <a:pt x="274" y="419"/>
                </a:cubicBezTo>
                <a:cubicBezTo>
                  <a:pt x="277" y="419"/>
                  <a:pt x="281" y="419"/>
                  <a:pt x="280" y="422"/>
                </a:cubicBezTo>
                <a:cubicBezTo>
                  <a:pt x="280" y="425"/>
                  <a:pt x="282" y="428"/>
                  <a:pt x="287" y="426"/>
                </a:cubicBezTo>
                <a:cubicBezTo>
                  <a:pt x="290" y="425"/>
                  <a:pt x="292" y="424"/>
                  <a:pt x="292" y="425"/>
                </a:cubicBezTo>
                <a:cubicBezTo>
                  <a:pt x="294" y="425"/>
                  <a:pt x="294" y="429"/>
                  <a:pt x="298" y="430"/>
                </a:cubicBezTo>
                <a:cubicBezTo>
                  <a:pt x="301" y="431"/>
                  <a:pt x="300" y="422"/>
                  <a:pt x="298" y="421"/>
                </a:cubicBezTo>
                <a:cubicBezTo>
                  <a:pt x="297" y="420"/>
                  <a:pt x="299" y="414"/>
                  <a:pt x="300" y="415"/>
                </a:cubicBezTo>
                <a:cubicBezTo>
                  <a:pt x="301" y="417"/>
                  <a:pt x="305" y="415"/>
                  <a:pt x="308" y="413"/>
                </a:cubicBezTo>
                <a:cubicBezTo>
                  <a:pt x="310" y="410"/>
                  <a:pt x="314" y="415"/>
                  <a:pt x="316" y="412"/>
                </a:cubicBezTo>
                <a:cubicBezTo>
                  <a:pt x="318" y="409"/>
                  <a:pt x="322" y="414"/>
                  <a:pt x="326" y="412"/>
                </a:cubicBezTo>
                <a:cubicBezTo>
                  <a:pt x="330" y="410"/>
                  <a:pt x="332" y="414"/>
                  <a:pt x="333" y="410"/>
                </a:cubicBezTo>
                <a:cubicBezTo>
                  <a:pt x="335" y="407"/>
                  <a:pt x="341" y="403"/>
                  <a:pt x="342" y="405"/>
                </a:cubicBezTo>
                <a:cubicBezTo>
                  <a:pt x="344" y="406"/>
                  <a:pt x="344" y="409"/>
                  <a:pt x="352" y="410"/>
                </a:cubicBezTo>
                <a:cubicBezTo>
                  <a:pt x="359" y="410"/>
                  <a:pt x="355" y="414"/>
                  <a:pt x="355" y="416"/>
                </a:cubicBezTo>
                <a:cubicBezTo>
                  <a:pt x="355" y="418"/>
                  <a:pt x="363" y="424"/>
                  <a:pt x="366" y="425"/>
                </a:cubicBezTo>
                <a:cubicBezTo>
                  <a:pt x="366" y="425"/>
                  <a:pt x="367" y="425"/>
                  <a:pt x="368" y="427"/>
                </a:cubicBezTo>
                <a:cubicBezTo>
                  <a:pt x="370" y="425"/>
                  <a:pt x="374" y="427"/>
                  <a:pt x="375" y="425"/>
                </a:cubicBezTo>
                <a:cubicBezTo>
                  <a:pt x="376" y="422"/>
                  <a:pt x="380" y="423"/>
                  <a:pt x="381" y="425"/>
                </a:cubicBezTo>
                <a:cubicBezTo>
                  <a:pt x="383" y="428"/>
                  <a:pt x="384" y="428"/>
                  <a:pt x="388" y="425"/>
                </a:cubicBezTo>
                <a:cubicBezTo>
                  <a:pt x="391" y="422"/>
                  <a:pt x="393" y="428"/>
                  <a:pt x="391" y="430"/>
                </a:cubicBezTo>
                <a:cubicBezTo>
                  <a:pt x="389" y="431"/>
                  <a:pt x="390" y="437"/>
                  <a:pt x="393" y="440"/>
                </a:cubicBezTo>
                <a:cubicBezTo>
                  <a:pt x="396" y="443"/>
                  <a:pt x="397" y="438"/>
                  <a:pt x="396" y="435"/>
                </a:cubicBezTo>
                <a:cubicBezTo>
                  <a:pt x="396" y="432"/>
                  <a:pt x="402" y="429"/>
                  <a:pt x="412" y="425"/>
                </a:cubicBezTo>
                <a:cubicBezTo>
                  <a:pt x="423" y="422"/>
                  <a:pt x="434" y="414"/>
                  <a:pt x="434" y="412"/>
                </a:cubicBezTo>
                <a:cubicBezTo>
                  <a:pt x="434" y="411"/>
                  <a:pt x="442" y="415"/>
                  <a:pt x="445" y="413"/>
                </a:cubicBezTo>
                <a:cubicBezTo>
                  <a:pt x="449" y="410"/>
                  <a:pt x="461" y="410"/>
                  <a:pt x="465" y="410"/>
                </a:cubicBezTo>
                <a:cubicBezTo>
                  <a:pt x="468" y="409"/>
                  <a:pt x="468" y="407"/>
                  <a:pt x="471" y="404"/>
                </a:cubicBezTo>
                <a:cubicBezTo>
                  <a:pt x="475" y="401"/>
                  <a:pt x="474" y="400"/>
                  <a:pt x="478" y="398"/>
                </a:cubicBezTo>
                <a:cubicBezTo>
                  <a:pt x="482" y="397"/>
                  <a:pt x="484" y="394"/>
                  <a:pt x="484" y="392"/>
                </a:cubicBezTo>
                <a:cubicBezTo>
                  <a:pt x="484" y="390"/>
                  <a:pt x="492" y="389"/>
                  <a:pt x="492" y="387"/>
                </a:cubicBezTo>
                <a:cubicBezTo>
                  <a:pt x="492" y="385"/>
                  <a:pt x="498" y="384"/>
                  <a:pt x="498" y="381"/>
                </a:cubicBezTo>
                <a:cubicBezTo>
                  <a:pt x="498" y="379"/>
                  <a:pt x="501" y="379"/>
                  <a:pt x="503" y="377"/>
                </a:cubicBezTo>
                <a:cubicBezTo>
                  <a:pt x="504" y="375"/>
                  <a:pt x="501" y="369"/>
                  <a:pt x="504" y="368"/>
                </a:cubicBezTo>
                <a:cubicBezTo>
                  <a:pt x="507" y="368"/>
                  <a:pt x="503" y="364"/>
                  <a:pt x="503" y="363"/>
                </a:cubicBezTo>
                <a:cubicBezTo>
                  <a:pt x="502" y="361"/>
                  <a:pt x="508" y="361"/>
                  <a:pt x="510" y="359"/>
                </a:cubicBezTo>
                <a:cubicBezTo>
                  <a:pt x="513" y="357"/>
                  <a:pt x="515" y="355"/>
                  <a:pt x="516" y="351"/>
                </a:cubicBezTo>
                <a:cubicBezTo>
                  <a:pt x="516" y="348"/>
                  <a:pt x="521" y="345"/>
                  <a:pt x="523" y="345"/>
                </a:cubicBezTo>
                <a:cubicBezTo>
                  <a:pt x="525" y="344"/>
                  <a:pt x="526" y="339"/>
                  <a:pt x="525" y="335"/>
                </a:cubicBezTo>
                <a:cubicBezTo>
                  <a:pt x="525" y="332"/>
                  <a:pt x="529" y="333"/>
                  <a:pt x="527" y="331"/>
                </a:cubicBezTo>
                <a:cubicBezTo>
                  <a:pt x="525" y="330"/>
                  <a:pt x="528" y="325"/>
                  <a:pt x="532" y="324"/>
                </a:cubicBezTo>
                <a:cubicBezTo>
                  <a:pt x="536" y="323"/>
                  <a:pt x="529" y="321"/>
                  <a:pt x="527" y="323"/>
                </a:cubicBezTo>
                <a:cubicBezTo>
                  <a:pt x="525" y="325"/>
                  <a:pt x="523" y="318"/>
                  <a:pt x="521" y="321"/>
                </a:cubicBezTo>
                <a:cubicBezTo>
                  <a:pt x="519" y="323"/>
                  <a:pt x="513" y="319"/>
                  <a:pt x="517" y="318"/>
                </a:cubicBezTo>
                <a:cubicBezTo>
                  <a:pt x="520" y="317"/>
                  <a:pt x="526" y="313"/>
                  <a:pt x="529" y="312"/>
                </a:cubicBezTo>
                <a:cubicBezTo>
                  <a:pt x="531" y="312"/>
                  <a:pt x="525" y="306"/>
                  <a:pt x="522" y="306"/>
                </a:cubicBezTo>
                <a:cubicBezTo>
                  <a:pt x="519" y="306"/>
                  <a:pt x="515" y="299"/>
                  <a:pt x="512" y="299"/>
                </a:cubicBezTo>
                <a:cubicBezTo>
                  <a:pt x="508" y="299"/>
                  <a:pt x="514" y="297"/>
                  <a:pt x="518" y="299"/>
                </a:cubicBezTo>
                <a:cubicBezTo>
                  <a:pt x="522" y="301"/>
                  <a:pt x="526" y="302"/>
                  <a:pt x="528" y="301"/>
                </a:cubicBezTo>
                <a:cubicBezTo>
                  <a:pt x="530" y="299"/>
                  <a:pt x="522" y="292"/>
                  <a:pt x="519" y="290"/>
                </a:cubicBezTo>
                <a:cubicBezTo>
                  <a:pt x="516" y="288"/>
                  <a:pt x="518" y="284"/>
                  <a:pt x="517" y="283"/>
                </a:cubicBezTo>
                <a:cubicBezTo>
                  <a:pt x="515" y="282"/>
                  <a:pt x="511" y="273"/>
                  <a:pt x="509" y="269"/>
                </a:cubicBezTo>
                <a:cubicBezTo>
                  <a:pt x="508" y="266"/>
                  <a:pt x="501" y="265"/>
                  <a:pt x="499" y="262"/>
                </a:cubicBezTo>
                <a:cubicBezTo>
                  <a:pt x="498" y="260"/>
                  <a:pt x="500" y="254"/>
                  <a:pt x="505" y="252"/>
                </a:cubicBezTo>
                <a:cubicBezTo>
                  <a:pt x="510" y="250"/>
                  <a:pt x="508" y="245"/>
                  <a:pt x="510" y="246"/>
                </a:cubicBezTo>
                <a:cubicBezTo>
                  <a:pt x="512" y="246"/>
                  <a:pt x="514" y="245"/>
                  <a:pt x="516" y="242"/>
                </a:cubicBezTo>
                <a:cubicBezTo>
                  <a:pt x="518" y="238"/>
                  <a:pt x="521" y="240"/>
                  <a:pt x="523" y="238"/>
                </a:cubicBezTo>
                <a:cubicBezTo>
                  <a:pt x="525" y="236"/>
                  <a:pt x="533" y="236"/>
                  <a:pt x="536" y="234"/>
                </a:cubicBezTo>
                <a:cubicBezTo>
                  <a:pt x="539" y="232"/>
                  <a:pt x="533" y="226"/>
                  <a:pt x="529" y="227"/>
                </a:cubicBezTo>
                <a:cubicBezTo>
                  <a:pt x="526" y="228"/>
                  <a:pt x="521" y="227"/>
                  <a:pt x="518" y="223"/>
                </a:cubicBezTo>
                <a:cubicBezTo>
                  <a:pt x="516" y="219"/>
                  <a:pt x="509" y="230"/>
                  <a:pt x="503" y="232"/>
                </a:cubicBezTo>
                <a:cubicBezTo>
                  <a:pt x="498" y="235"/>
                  <a:pt x="495" y="228"/>
                  <a:pt x="496" y="223"/>
                </a:cubicBezTo>
                <a:cubicBezTo>
                  <a:pt x="498" y="219"/>
                  <a:pt x="492" y="219"/>
                  <a:pt x="485" y="219"/>
                </a:cubicBezTo>
                <a:cubicBezTo>
                  <a:pt x="477" y="220"/>
                  <a:pt x="480" y="206"/>
                  <a:pt x="485" y="205"/>
                </a:cubicBezTo>
                <a:cubicBezTo>
                  <a:pt x="489" y="205"/>
                  <a:pt x="496" y="210"/>
                  <a:pt x="499" y="201"/>
                </a:cubicBezTo>
                <a:cubicBezTo>
                  <a:pt x="501" y="193"/>
                  <a:pt x="505" y="199"/>
                  <a:pt x="512" y="192"/>
                </a:cubicBezTo>
                <a:cubicBezTo>
                  <a:pt x="518" y="185"/>
                  <a:pt x="525" y="180"/>
                  <a:pt x="531" y="185"/>
                </a:cubicBezTo>
                <a:cubicBezTo>
                  <a:pt x="536" y="189"/>
                  <a:pt x="525" y="196"/>
                  <a:pt x="523" y="200"/>
                </a:cubicBezTo>
                <a:cubicBezTo>
                  <a:pt x="521" y="204"/>
                  <a:pt x="525" y="205"/>
                  <a:pt x="522" y="209"/>
                </a:cubicBezTo>
                <a:cubicBezTo>
                  <a:pt x="518" y="212"/>
                  <a:pt x="523" y="213"/>
                  <a:pt x="529" y="208"/>
                </a:cubicBezTo>
                <a:cubicBezTo>
                  <a:pt x="536" y="204"/>
                  <a:pt x="544" y="199"/>
                  <a:pt x="550" y="197"/>
                </a:cubicBezTo>
                <a:cubicBezTo>
                  <a:pt x="552" y="196"/>
                  <a:pt x="554" y="196"/>
                  <a:pt x="556" y="196"/>
                </a:cubicBezTo>
                <a:cubicBezTo>
                  <a:pt x="557" y="194"/>
                  <a:pt x="558" y="192"/>
                  <a:pt x="559" y="191"/>
                </a:cubicBezTo>
                <a:cubicBezTo>
                  <a:pt x="563" y="189"/>
                  <a:pt x="578" y="182"/>
                  <a:pt x="580" y="179"/>
                </a:cubicBezTo>
                <a:cubicBezTo>
                  <a:pt x="582" y="177"/>
                  <a:pt x="584" y="171"/>
                  <a:pt x="587" y="171"/>
                </a:cubicBezTo>
                <a:cubicBezTo>
                  <a:pt x="590" y="171"/>
                  <a:pt x="590" y="174"/>
                  <a:pt x="594" y="174"/>
                </a:cubicBezTo>
                <a:cubicBezTo>
                  <a:pt x="599" y="174"/>
                  <a:pt x="604" y="176"/>
                  <a:pt x="602" y="172"/>
                </a:cubicBezTo>
                <a:cubicBezTo>
                  <a:pt x="599" y="169"/>
                  <a:pt x="601" y="169"/>
                  <a:pt x="606" y="168"/>
                </a:cubicBezTo>
                <a:cubicBezTo>
                  <a:pt x="611" y="167"/>
                  <a:pt x="610" y="162"/>
                  <a:pt x="614" y="162"/>
                </a:cubicBezTo>
                <a:cubicBezTo>
                  <a:pt x="618" y="162"/>
                  <a:pt x="617" y="153"/>
                  <a:pt x="621" y="153"/>
                </a:cubicBezTo>
                <a:cubicBezTo>
                  <a:pt x="624" y="153"/>
                  <a:pt x="626" y="158"/>
                  <a:pt x="630" y="157"/>
                </a:cubicBezTo>
                <a:cubicBezTo>
                  <a:pt x="631" y="157"/>
                  <a:pt x="632" y="157"/>
                  <a:pt x="633" y="157"/>
                </a:cubicBezTo>
                <a:cubicBezTo>
                  <a:pt x="634" y="157"/>
                  <a:pt x="635" y="156"/>
                  <a:pt x="636" y="155"/>
                </a:cubicBezTo>
                <a:cubicBezTo>
                  <a:pt x="635" y="151"/>
                  <a:pt x="636" y="147"/>
                  <a:pt x="635" y="145"/>
                </a:cubicBezTo>
                <a:cubicBezTo>
                  <a:pt x="633" y="141"/>
                  <a:pt x="635" y="138"/>
                  <a:pt x="634" y="135"/>
                </a:cubicBezTo>
                <a:cubicBezTo>
                  <a:pt x="634" y="133"/>
                  <a:pt x="633" y="127"/>
                  <a:pt x="636" y="127"/>
                </a:cubicBezTo>
                <a:cubicBezTo>
                  <a:pt x="639" y="127"/>
                  <a:pt x="642" y="121"/>
                  <a:pt x="645" y="123"/>
                </a:cubicBezTo>
                <a:cubicBezTo>
                  <a:pt x="649" y="125"/>
                  <a:pt x="655" y="126"/>
                  <a:pt x="655" y="123"/>
                </a:cubicBezTo>
                <a:cubicBezTo>
                  <a:pt x="655" y="120"/>
                  <a:pt x="660" y="120"/>
                  <a:pt x="661" y="116"/>
                </a:cubicBezTo>
                <a:cubicBezTo>
                  <a:pt x="661" y="112"/>
                  <a:pt x="666" y="111"/>
                  <a:pt x="667" y="107"/>
                </a:cubicBezTo>
                <a:cubicBezTo>
                  <a:pt x="668" y="103"/>
                  <a:pt x="670" y="95"/>
                  <a:pt x="673" y="93"/>
                </a:cubicBezTo>
                <a:cubicBezTo>
                  <a:pt x="677" y="91"/>
                  <a:pt x="673" y="89"/>
                  <a:pt x="673" y="83"/>
                </a:cubicBezTo>
                <a:close/>
                <a:moveTo>
                  <a:pt x="510" y="399"/>
                </a:moveTo>
                <a:cubicBezTo>
                  <a:pt x="506" y="412"/>
                  <a:pt x="515" y="419"/>
                  <a:pt x="516" y="418"/>
                </a:cubicBezTo>
                <a:cubicBezTo>
                  <a:pt x="519" y="416"/>
                  <a:pt x="533" y="387"/>
                  <a:pt x="530" y="383"/>
                </a:cubicBezTo>
                <a:cubicBezTo>
                  <a:pt x="527" y="379"/>
                  <a:pt x="513" y="386"/>
                  <a:pt x="510" y="399"/>
                </a:cubicBezTo>
                <a:close/>
                <a:moveTo>
                  <a:pt x="391" y="444"/>
                </a:moveTo>
                <a:cubicBezTo>
                  <a:pt x="386" y="444"/>
                  <a:pt x="375" y="451"/>
                  <a:pt x="380" y="460"/>
                </a:cubicBezTo>
                <a:cubicBezTo>
                  <a:pt x="384" y="469"/>
                  <a:pt x="398" y="463"/>
                  <a:pt x="399" y="459"/>
                </a:cubicBezTo>
                <a:cubicBezTo>
                  <a:pt x="399" y="455"/>
                  <a:pt x="406" y="448"/>
                  <a:pt x="405" y="445"/>
                </a:cubicBezTo>
                <a:cubicBezTo>
                  <a:pt x="404" y="443"/>
                  <a:pt x="395" y="444"/>
                  <a:pt x="391" y="44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1" name="Freeform 143"/>
          <p:cNvSpPr>
            <a:spLocks noEditPoints="1"/>
          </p:cNvSpPr>
          <p:nvPr>
            <p:custDataLst>
              <p:tags r:id="rId140"/>
            </p:custDataLst>
          </p:nvPr>
        </p:nvSpPr>
        <p:spPr bwMode="auto">
          <a:xfrm>
            <a:off x="8989060" y="4194810"/>
            <a:ext cx="291465" cy="429895"/>
          </a:xfrm>
          <a:custGeom>
            <a:avLst/>
            <a:gdLst/>
            <a:ahLst/>
            <a:cxnLst>
              <a:cxn ang="0">
                <a:pos x="58" y="59"/>
              </a:cxn>
              <a:cxn ang="0">
                <a:pos x="72" y="69"/>
              </a:cxn>
              <a:cxn ang="0">
                <a:pos x="75" y="79"/>
              </a:cxn>
              <a:cxn ang="0">
                <a:pos x="80" y="84"/>
              </a:cxn>
              <a:cxn ang="0">
                <a:pos x="85" y="98"/>
              </a:cxn>
              <a:cxn ang="0">
                <a:pos x="89" y="95"/>
              </a:cxn>
              <a:cxn ang="0">
                <a:pos x="94" y="88"/>
              </a:cxn>
              <a:cxn ang="0">
                <a:pos x="91" y="75"/>
              </a:cxn>
              <a:cxn ang="0">
                <a:pos x="78" y="66"/>
              </a:cxn>
              <a:cxn ang="0">
                <a:pos x="71" y="56"/>
              </a:cxn>
              <a:cxn ang="0">
                <a:pos x="55" y="53"/>
              </a:cxn>
              <a:cxn ang="0">
                <a:pos x="49" y="43"/>
              </a:cxn>
              <a:cxn ang="0">
                <a:pos x="57" y="27"/>
              </a:cxn>
              <a:cxn ang="0">
                <a:pos x="56" y="8"/>
              </a:cxn>
              <a:cxn ang="0">
                <a:pos x="54" y="4"/>
              </a:cxn>
              <a:cxn ang="0">
                <a:pos x="38" y="3"/>
              </a:cxn>
              <a:cxn ang="0">
                <a:pos x="36" y="29"/>
              </a:cxn>
              <a:cxn ang="0">
                <a:pos x="30" y="28"/>
              </a:cxn>
              <a:cxn ang="0">
                <a:pos x="33" y="43"/>
              </a:cxn>
              <a:cxn ang="0">
                <a:pos x="36" y="52"/>
              </a:cxn>
              <a:cxn ang="0">
                <a:pos x="48" y="56"/>
              </a:cxn>
              <a:cxn ang="0">
                <a:pos x="58" y="59"/>
              </a:cxn>
              <a:cxn ang="0">
                <a:pos x="37" y="62"/>
              </a:cxn>
              <a:cxn ang="0">
                <a:pos x="47" y="74"/>
              </a:cxn>
              <a:cxn ang="0">
                <a:pos x="37" y="62"/>
              </a:cxn>
              <a:cxn ang="0">
                <a:pos x="55" y="94"/>
              </a:cxn>
              <a:cxn ang="0">
                <a:pos x="61" y="91"/>
              </a:cxn>
              <a:cxn ang="0">
                <a:pos x="62" y="100"/>
              </a:cxn>
              <a:cxn ang="0">
                <a:pos x="64" y="112"/>
              </a:cxn>
              <a:cxn ang="0">
                <a:pos x="76" y="94"/>
              </a:cxn>
              <a:cxn ang="0">
                <a:pos x="72" y="92"/>
              </a:cxn>
              <a:cxn ang="0">
                <a:pos x="55" y="79"/>
              </a:cxn>
              <a:cxn ang="0">
                <a:pos x="55" y="94"/>
              </a:cxn>
              <a:cxn ang="0">
                <a:pos x="16" y="101"/>
              </a:cxn>
              <a:cxn ang="0">
                <a:pos x="2" y="119"/>
              </a:cxn>
              <a:cxn ang="0">
                <a:pos x="22" y="100"/>
              </a:cxn>
              <a:cxn ang="0">
                <a:pos x="25" y="88"/>
              </a:cxn>
              <a:cxn ang="0">
                <a:pos x="16" y="101"/>
              </a:cxn>
              <a:cxn ang="0">
                <a:pos x="75" y="107"/>
              </a:cxn>
              <a:cxn ang="0">
                <a:pos x="84" y="102"/>
              </a:cxn>
              <a:cxn ang="0">
                <a:pos x="75" y="107"/>
              </a:cxn>
              <a:cxn ang="0">
                <a:pos x="105" y="133"/>
              </a:cxn>
              <a:cxn ang="0">
                <a:pos x="103" y="108"/>
              </a:cxn>
              <a:cxn ang="0">
                <a:pos x="95" y="108"/>
              </a:cxn>
              <a:cxn ang="0">
                <a:pos x="88" y="114"/>
              </a:cxn>
              <a:cxn ang="0">
                <a:pos x="82" y="119"/>
              </a:cxn>
              <a:cxn ang="0">
                <a:pos x="72" y="116"/>
              </a:cxn>
              <a:cxn ang="0">
                <a:pos x="59" y="124"/>
              </a:cxn>
              <a:cxn ang="0">
                <a:pos x="54" y="136"/>
              </a:cxn>
              <a:cxn ang="0">
                <a:pos x="64" y="130"/>
              </a:cxn>
              <a:cxn ang="0">
                <a:pos x="73" y="127"/>
              </a:cxn>
              <a:cxn ang="0">
                <a:pos x="82" y="147"/>
              </a:cxn>
              <a:cxn ang="0">
                <a:pos x="94" y="153"/>
              </a:cxn>
              <a:cxn ang="0">
                <a:pos x="93" y="138"/>
              </a:cxn>
              <a:cxn ang="0">
                <a:pos x="105" y="133"/>
              </a:cxn>
            </a:cxnLst>
            <a:rect l="0" t="0" r="r" b="b"/>
            <a:pathLst>
              <a:path w="109" h="153">
                <a:moveTo>
                  <a:pt x="58" y="59"/>
                </a:moveTo>
                <a:cubicBezTo>
                  <a:pt x="64" y="58"/>
                  <a:pt x="73" y="66"/>
                  <a:pt x="72" y="69"/>
                </a:cubicBezTo>
                <a:cubicBezTo>
                  <a:pt x="70" y="72"/>
                  <a:pt x="72" y="82"/>
                  <a:pt x="75" y="79"/>
                </a:cubicBezTo>
                <a:cubicBezTo>
                  <a:pt x="78" y="76"/>
                  <a:pt x="83" y="80"/>
                  <a:pt x="80" y="84"/>
                </a:cubicBezTo>
                <a:cubicBezTo>
                  <a:pt x="77" y="88"/>
                  <a:pt x="84" y="93"/>
                  <a:pt x="85" y="98"/>
                </a:cubicBezTo>
                <a:cubicBezTo>
                  <a:pt x="86" y="103"/>
                  <a:pt x="90" y="99"/>
                  <a:pt x="89" y="95"/>
                </a:cubicBezTo>
                <a:cubicBezTo>
                  <a:pt x="88" y="91"/>
                  <a:pt x="90" y="91"/>
                  <a:pt x="94" y="88"/>
                </a:cubicBezTo>
                <a:cubicBezTo>
                  <a:pt x="98" y="85"/>
                  <a:pt x="94" y="80"/>
                  <a:pt x="91" y="75"/>
                </a:cubicBezTo>
                <a:cubicBezTo>
                  <a:pt x="88" y="69"/>
                  <a:pt x="78" y="71"/>
                  <a:pt x="78" y="66"/>
                </a:cubicBezTo>
                <a:cubicBezTo>
                  <a:pt x="78" y="60"/>
                  <a:pt x="71" y="59"/>
                  <a:pt x="71" y="56"/>
                </a:cubicBezTo>
                <a:cubicBezTo>
                  <a:pt x="70" y="53"/>
                  <a:pt x="61" y="50"/>
                  <a:pt x="55" y="53"/>
                </a:cubicBezTo>
                <a:cubicBezTo>
                  <a:pt x="49" y="56"/>
                  <a:pt x="53" y="47"/>
                  <a:pt x="49" y="43"/>
                </a:cubicBezTo>
                <a:cubicBezTo>
                  <a:pt x="45" y="38"/>
                  <a:pt x="52" y="32"/>
                  <a:pt x="57" y="27"/>
                </a:cubicBezTo>
                <a:cubicBezTo>
                  <a:pt x="62" y="21"/>
                  <a:pt x="56" y="12"/>
                  <a:pt x="56" y="8"/>
                </a:cubicBezTo>
                <a:cubicBezTo>
                  <a:pt x="57" y="4"/>
                  <a:pt x="57" y="3"/>
                  <a:pt x="54" y="4"/>
                </a:cubicBezTo>
                <a:cubicBezTo>
                  <a:pt x="52" y="6"/>
                  <a:pt x="42" y="0"/>
                  <a:pt x="38" y="3"/>
                </a:cubicBezTo>
                <a:cubicBezTo>
                  <a:pt x="34" y="6"/>
                  <a:pt x="38" y="28"/>
                  <a:pt x="36" y="29"/>
                </a:cubicBezTo>
                <a:cubicBezTo>
                  <a:pt x="34" y="31"/>
                  <a:pt x="31" y="26"/>
                  <a:pt x="30" y="28"/>
                </a:cubicBezTo>
                <a:cubicBezTo>
                  <a:pt x="29" y="31"/>
                  <a:pt x="31" y="43"/>
                  <a:pt x="33" y="43"/>
                </a:cubicBezTo>
                <a:cubicBezTo>
                  <a:pt x="36" y="43"/>
                  <a:pt x="38" y="47"/>
                  <a:pt x="36" y="52"/>
                </a:cubicBezTo>
                <a:cubicBezTo>
                  <a:pt x="35" y="57"/>
                  <a:pt x="41" y="58"/>
                  <a:pt x="48" y="56"/>
                </a:cubicBezTo>
                <a:cubicBezTo>
                  <a:pt x="54" y="53"/>
                  <a:pt x="52" y="60"/>
                  <a:pt x="58" y="59"/>
                </a:cubicBezTo>
                <a:close/>
                <a:moveTo>
                  <a:pt x="37" y="62"/>
                </a:moveTo>
                <a:cubicBezTo>
                  <a:pt x="38" y="67"/>
                  <a:pt x="40" y="76"/>
                  <a:pt x="47" y="74"/>
                </a:cubicBezTo>
                <a:cubicBezTo>
                  <a:pt x="55" y="72"/>
                  <a:pt x="36" y="58"/>
                  <a:pt x="37" y="62"/>
                </a:cubicBezTo>
                <a:close/>
                <a:moveTo>
                  <a:pt x="55" y="94"/>
                </a:moveTo>
                <a:cubicBezTo>
                  <a:pt x="57" y="94"/>
                  <a:pt x="61" y="94"/>
                  <a:pt x="61" y="91"/>
                </a:cubicBezTo>
                <a:cubicBezTo>
                  <a:pt x="62" y="88"/>
                  <a:pt x="65" y="97"/>
                  <a:pt x="62" y="100"/>
                </a:cubicBezTo>
                <a:cubicBezTo>
                  <a:pt x="59" y="103"/>
                  <a:pt x="59" y="111"/>
                  <a:pt x="64" y="112"/>
                </a:cubicBezTo>
                <a:cubicBezTo>
                  <a:pt x="69" y="113"/>
                  <a:pt x="77" y="97"/>
                  <a:pt x="76" y="94"/>
                </a:cubicBezTo>
                <a:cubicBezTo>
                  <a:pt x="75" y="91"/>
                  <a:pt x="71" y="96"/>
                  <a:pt x="72" y="92"/>
                </a:cubicBezTo>
                <a:cubicBezTo>
                  <a:pt x="73" y="88"/>
                  <a:pt x="60" y="78"/>
                  <a:pt x="55" y="79"/>
                </a:cubicBezTo>
                <a:cubicBezTo>
                  <a:pt x="50" y="80"/>
                  <a:pt x="51" y="95"/>
                  <a:pt x="55" y="94"/>
                </a:cubicBezTo>
                <a:close/>
                <a:moveTo>
                  <a:pt x="16" y="101"/>
                </a:moveTo>
                <a:cubicBezTo>
                  <a:pt x="11" y="107"/>
                  <a:pt x="0" y="116"/>
                  <a:pt x="2" y="119"/>
                </a:cubicBezTo>
                <a:cubicBezTo>
                  <a:pt x="4" y="123"/>
                  <a:pt x="16" y="105"/>
                  <a:pt x="22" y="100"/>
                </a:cubicBezTo>
                <a:cubicBezTo>
                  <a:pt x="28" y="96"/>
                  <a:pt x="27" y="92"/>
                  <a:pt x="25" y="88"/>
                </a:cubicBezTo>
                <a:cubicBezTo>
                  <a:pt x="23" y="84"/>
                  <a:pt x="21" y="95"/>
                  <a:pt x="16" y="101"/>
                </a:cubicBezTo>
                <a:close/>
                <a:moveTo>
                  <a:pt x="75" y="107"/>
                </a:moveTo>
                <a:cubicBezTo>
                  <a:pt x="77" y="111"/>
                  <a:pt x="86" y="105"/>
                  <a:pt x="84" y="102"/>
                </a:cubicBezTo>
                <a:cubicBezTo>
                  <a:pt x="81" y="99"/>
                  <a:pt x="74" y="105"/>
                  <a:pt x="75" y="107"/>
                </a:cubicBezTo>
                <a:close/>
                <a:moveTo>
                  <a:pt x="105" y="133"/>
                </a:moveTo>
                <a:cubicBezTo>
                  <a:pt x="109" y="129"/>
                  <a:pt x="103" y="116"/>
                  <a:pt x="103" y="108"/>
                </a:cubicBezTo>
                <a:cubicBezTo>
                  <a:pt x="103" y="100"/>
                  <a:pt x="92" y="103"/>
                  <a:pt x="95" y="108"/>
                </a:cubicBezTo>
                <a:cubicBezTo>
                  <a:pt x="98" y="113"/>
                  <a:pt x="89" y="109"/>
                  <a:pt x="88" y="114"/>
                </a:cubicBezTo>
                <a:cubicBezTo>
                  <a:pt x="88" y="119"/>
                  <a:pt x="81" y="115"/>
                  <a:pt x="82" y="119"/>
                </a:cubicBezTo>
                <a:cubicBezTo>
                  <a:pt x="82" y="123"/>
                  <a:pt x="75" y="119"/>
                  <a:pt x="72" y="116"/>
                </a:cubicBezTo>
                <a:cubicBezTo>
                  <a:pt x="68" y="114"/>
                  <a:pt x="64" y="123"/>
                  <a:pt x="59" y="124"/>
                </a:cubicBezTo>
                <a:cubicBezTo>
                  <a:pt x="54" y="125"/>
                  <a:pt x="51" y="136"/>
                  <a:pt x="54" y="136"/>
                </a:cubicBezTo>
                <a:cubicBezTo>
                  <a:pt x="58" y="135"/>
                  <a:pt x="60" y="130"/>
                  <a:pt x="64" y="130"/>
                </a:cubicBezTo>
                <a:cubicBezTo>
                  <a:pt x="68" y="131"/>
                  <a:pt x="67" y="126"/>
                  <a:pt x="73" y="127"/>
                </a:cubicBezTo>
                <a:cubicBezTo>
                  <a:pt x="78" y="128"/>
                  <a:pt x="74" y="145"/>
                  <a:pt x="82" y="147"/>
                </a:cubicBezTo>
                <a:cubicBezTo>
                  <a:pt x="90" y="148"/>
                  <a:pt x="90" y="153"/>
                  <a:pt x="94" y="153"/>
                </a:cubicBezTo>
                <a:cubicBezTo>
                  <a:pt x="97" y="153"/>
                  <a:pt x="93" y="142"/>
                  <a:pt x="93" y="138"/>
                </a:cubicBezTo>
                <a:cubicBezTo>
                  <a:pt x="94" y="135"/>
                  <a:pt x="101" y="138"/>
                  <a:pt x="105" y="133"/>
                </a:cubicBezTo>
                <a:close/>
              </a:path>
            </a:pathLst>
          </a:custGeom>
          <a:solidFill>
            <a:srgbClr val="FFC00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2" name="Freeform 144"/>
          <p:cNvSpPr>
            <a:spLocks noEditPoints="1"/>
          </p:cNvSpPr>
          <p:nvPr>
            <p:custDataLst>
              <p:tags r:id="rId141"/>
            </p:custDataLst>
          </p:nvPr>
        </p:nvSpPr>
        <p:spPr bwMode="auto">
          <a:xfrm>
            <a:off x="9712325" y="4886325"/>
            <a:ext cx="382904" cy="254635"/>
          </a:xfrm>
          <a:custGeom>
            <a:avLst/>
            <a:gdLst/>
            <a:ahLst/>
            <a:cxnLst>
              <a:cxn ang="0">
                <a:pos x="102" y="84"/>
              </a:cxn>
              <a:cxn ang="0">
                <a:pos x="94" y="76"/>
              </a:cxn>
              <a:cxn ang="0">
                <a:pos x="83" y="71"/>
              </a:cxn>
              <a:cxn ang="0">
                <a:pos x="75" y="56"/>
              </a:cxn>
              <a:cxn ang="0">
                <a:pos x="72" y="47"/>
              </a:cxn>
              <a:cxn ang="0">
                <a:pos x="75" y="39"/>
              </a:cxn>
              <a:cxn ang="0">
                <a:pos x="52" y="27"/>
              </a:cxn>
              <a:cxn ang="0">
                <a:pos x="8" y="3"/>
              </a:cxn>
              <a:cxn ang="0">
                <a:pos x="0" y="0"/>
              </a:cxn>
              <a:cxn ang="0">
                <a:pos x="0" y="71"/>
              </a:cxn>
              <a:cxn ang="0">
                <a:pos x="12" y="75"/>
              </a:cxn>
              <a:cxn ang="0">
                <a:pos x="25" y="68"/>
              </a:cxn>
              <a:cxn ang="0">
                <a:pos x="32" y="59"/>
              </a:cxn>
              <a:cxn ang="0">
                <a:pos x="56" y="65"/>
              </a:cxn>
              <a:cxn ang="0">
                <a:pos x="80" y="87"/>
              </a:cxn>
              <a:cxn ang="0">
                <a:pos x="104" y="91"/>
              </a:cxn>
              <a:cxn ang="0">
                <a:pos x="102" y="84"/>
              </a:cxn>
              <a:cxn ang="0">
                <a:pos x="121" y="25"/>
              </a:cxn>
              <a:cxn ang="0">
                <a:pos x="108" y="33"/>
              </a:cxn>
              <a:cxn ang="0">
                <a:pos x="84" y="34"/>
              </a:cxn>
              <a:cxn ang="0">
                <a:pos x="102" y="42"/>
              </a:cxn>
              <a:cxn ang="0">
                <a:pos x="125" y="30"/>
              </a:cxn>
              <a:cxn ang="0">
                <a:pos x="129" y="20"/>
              </a:cxn>
              <a:cxn ang="0">
                <a:pos x="121" y="25"/>
              </a:cxn>
              <a:cxn ang="0">
                <a:pos x="133" y="12"/>
              </a:cxn>
              <a:cxn ang="0">
                <a:pos x="129" y="13"/>
              </a:cxn>
              <a:cxn ang="0">
                <a:pos x="136" y="23"/>
              </a:cxn>
              <a:cxn ang="0">
                <a:pos x="133" y="12"/>
              </a:cxn>
            </a:cxnLst>
            <a:rect l="0" t="0" r="r" b="b"/>
            <a:pathLst>
              <a:path w="143" h="91">
                <a:moveTo>
                  <a:pt x="102" y="84"/>
                </a:moveTo>
                <a:cubicBezTo>
                  <a:pt x="100" y="83"/>
                  <a:pt x="94" y="79"/>
                  <a:pt x="94" y="76"/>
                </a:cubicBezTo>
                <a:cubicBezTo>
                  <a:pt x="95" y="74"/>
                  <a:pt x="88" y="74"/>
                  <a:pt x="83" y="71"/>
                </a:cubicBezTo>
                <a:cubicBezTo>
                  <a:pt x="78" y="68"/>
                  <a:pt x="80" y="58"/>
                  <a:pt x="75" y="56"/>
                </a:cubicBezTo>
                <a:cubicBezTo>
                  <a:pt x="70" y="54"/>
                  <a:pt x="66" y="46"/>
                  <a:pt x="72" y="47"/>
                </a:cubicBezTo>
                <a:cubicBezTo>
                  <a:pt x="78" y="47"/>
                  <a:pt x="79" y="44"/>
                  <a:pt x="75" y="39"/>
                </a:cubicBezTo>
                <a:cubicBezTo>
                  <a:pt x="70" y="35"/>
                  <a:pt x="53" y="33"/>
                  <a:pt x="52" y="27"/>
                </a:cubicBezTo>
                <a:cubicBezTo>
                  <a:pt x="52" y="21"/>
                  <a:pt x="21" y="6"/>
                  <a:pt x="8" y="3"/>
                </a:cubicBezTo>
                <a:cubicBezTo>
                  <a:pt x="6" y="2"/>
                  <a:pt x="3" y="1"/>
                  <a:pt x="0" y="0"/>
                </a:cubicBezTo>
                <a:cubicBezTo>
                  <a:pt x="0" y="71"/>
                  <a:pt x="0" y="71"/>
                  <a:pt x="0" y="71"/>
                </a:cubicBezTo>
                <a:cubicBezTo>
                  <a:pt x="3" y="73"/>
                  <a:pt x="7" y="75"/>
                  <a:pt x="12" y="75"/>
                </a:cubicBezTo>
                <a:cubicBezTo>
                  <a:pt x="26" y="76"/>
                  <a:pt x="23" y="68"/>
                  <a:pt x="25" y="68"/>
                </a:cubicBezTo>
                <a:cubicBezTo>
                  <a:pt x="28" y="68"/>
                  <a:pt x="29" y="63"/>
                  <a:pt x="32" y="59"/>
                </a:cubicBezTo>
                <a:cubicBezTo>
                  <a:pt x="35" y="56"/>
                  <a:pt x="48" y="59"/>
                  <a:pt x="56" y="65"/>
                </a:cubicBezTo>
                <a:cubicBezTo>
                  <a:pt x="63" y="71"/>
                  <a:pt x="72" y="88"/>
                  <a:pt x="80" y="87"/>
                </a:cubicBezTo>
                <a:cubicBezTo>
                  <a:pt x="88" y="85"/>
                  <a:pt x="97" y="91"/>
                  <a:pt x="104" y="91"/>
                </a:cubicBezTo>
                <a:cubicBezTo>
                  <a:pt x="111" y="91"/>
                  <a:pt x="105" y="85"/>
                  <a:pt x="102" y="84"/>
                </a:cubicBezTo>
                <a:close/>
                <a:moveTo>
                  <a:pt x="121" y="25"/>
                </a:moveTo>
                <a:cubicBezTo>
                  <a:pt x="121" y="28"/>
                  <a:pt x="116" y="29"/>
                  <a:pt x="108" y="33"/>
                </a:cubicBezTo>
                <a:cubicBezTo>
                  <a:pt x="99" y="36"/>
                  <a:pt x="84" y="29"/>
                  <a:pt x="84" y="34"/>
                </a:cubicBezTo>
                <a:cubicBezTo>
                  <a:pt x="83" y="37"/>
                  <a:pt x="93" y="42"/>
                  <a:pt x="102" y="42"/>
                </a:cubicBezTo>
                <a:cubicBezTo>
                  <a:pt x="111" y="42"/>
                  <a:pt x="125" y="33"/>
                  <a:pt x="125" y="30"/>
                </a:cubicBezTo>
                <a:cubicBezTo>
                  <a:pt x="125" y="28"/>
                  <a:pt x="131" y="23"/>
                  <a:pt x="129" y="20"/>
                </a:cubicBezTo>
                <a:cubicBezTo>
                  <a:pt x="126" y="18"/>
                  <a:pt x="121" y="22"/>
                  <a:pt x="121" y="25"/>
                </a:cubicBezTo>
                <a:close/>
                <a:moveTo>
                  <a:pt x="133" y="12"/>
                </a:moveTo>
                <a:cubicBezTo>
                  <a:pt x="127" y="9"/>
                  <a:pt x="123" y="6"/>
                  <a:pt x="129" y="13"/>
                </a:cubicBezTo>
                <a:cubicBezTo>
                  <a:pt x="136" y="19"/>
                  <a:pt x="132" y="24"/>
                  <a:pt x="136" y="23"/>
                </a:cubicBezTo>
                <a:cubicBezTo>
                  <a:pt x="143" y="22"/>
                  <a:pt x="138" y="15"/>
                  <a:pt x="133" y="12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3" name="Freeform 145"/>
          <p:cNvSpPr/>
          <p:nvPr>
            <p:custDataLst>
              <p:tags r:id="rId142"/>
            </p:custDataLst>
          </p:nvPr>
        </p:nvSpPr>
        <p:spPr bwMode="auto">
          <a:xfrm>
            <a:off x="7887335" y="4486910"/>
            <a:ext cx="64770" cy="13081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" y="11"/>
              </a:cxn>
              <a:cxn ang="0">
                <a:pos x="1" y="26"/>
              </a:cxn>
              <a:cxn ang="0">
                <a:pos x="6" y="43"/>
              </a:cxn>
              <a:cxn ang="0">
                <a:pos x="24" y="27"/>
              </a:cxn>
              <a:cxn ang="0">
                <a:pos x="5" y="0"/>
              </a:cxn>
            </a:cxnLst>
            <a:rect l="0" t="0" r="r" b="b"/>
            <a:pathLst>
              <a:path w="24" h="47">
                <a:moveTo>
                  <a:pt x="5" y="0"/>
                </a:moveTo>
                <a:cubicBezTo>
                  <a:pt x="2" y="1"/>
                  <a:pt x="3" y="7"/>
                  <a:pt x="1" y="11"/>
                </a:cubicBezTo>
                <a:cubicBezTo>
                  <a:pt x="0" y="15"/>
                  <a:pt x="0" y="20"/>
                  <a:pt x="1" y="26"/>
                </a:cubicBezTo>
                <a:cubicBezTo>
                  <a:pt x="1" y="32"/>
                  <a:pt x="1" y="39"/>
                  <a:pt x="6" y="43"/>
                </a:cubicBezTo>
                <a:cubicBezTo>
                  <a:pt x="13" y="47"/>
                  <a:pt x="23" y="36"/>
                  <a:pt x="24" y="27"/>
                </a:cubicBezTo>
                <a:cubicBezTo>
                  <a:pt x="24" y="17"/>
                  <a:pt x="8" y="0"/>
                  <a:pt x="5" y="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4" name="Freeform 146"/>
          <p:cNvSpPr/>
          <p:nvPr>
            <p:custDataLst>
              <p:tags r:id="rId143"/>
            </p:custDataLst>
          </p:nvPr>
        </p:nvSpPr>
        <p:spPr bwMode="auto">
          <a:xfrm>
            <a:off x="6761480" y="5163820"/>
            <a:ext cx="224790" cy="466724"/>
          </a:xfrm>
          <a:custGeom>
            <a:avLst/>
            <a:gdLst/>
            <a:ahLst/>
            <a:cxnLst>
              <a:cxn ang="0">
                <a:pos x="71" y="5"/>
              </a:cxn>
              <a:cxn ang="0">
                <a:pos x="67" y="9"/>
              </a:cxn>
              <a:cxn ang="0">
                <a:pos x="65" y="17"/>
              </a:cxn>
              <a:cxn ang="0">
                <a:pos x="59" y="22"/>
              </a:cxn>
              <a:cxn ang="0">
                <a:pos x="53" y="27"/>
              </a:cxn>
              <a:cxn ang="0">
                <a:pos x="53" y="33"/>
              </a:cxn>
              <a:cxn ang="0">
                <a:pos x="44" y="40"/>
              </a:cxn>
              <a:cxn ang="0">
                <a:pos x="29" y="48"/>
              </a:cxn>
              <a:cxn ang="0">
                <a:pos x="14" y="50"/>
              </a:cxn>
              <a:cxn ang="0">
                <a:pos x="10" y="65"/>
              </a:cxn>
              <a:cxn ang="0">
                <a:pos x="11" y="86"/>
              </a:cxn>
              <a:cxn ang="0">
                <a:pos x="8" y="109"/>
              </a:cxn>
              <a:cxn ang="0">
                <a:pos x="4" y="136"/>
              </a:cxn>
              <a:cxn ang="0">
                <a:pos x="11" y="157"/>
              </a:cxn>
              <a:cxn ang="0">
                <a:pos x="31" y="162"/>
              </a:cxn>
              <a:cxn ang="0">
                <a:pos x="43" y="158"/>
              </a:cxn>
              <a:cxn ang="0">
                <a:pos x="59" y="110"/>
              </a:cxn>
              <a:cxn ang="0">
                <a:pos x="72" y="66"/>
              </a:cxn>
              <a:cxn ang="0">
                <a:pos x="74" y="54"/>
              </a:cxn>
              <a:cxn ang="0">
                <a:pos x="77" y="47"/>
              </a:cxn>
              <a:cxn ang="0">
                <a:pos x="83" y="45"/>
              </a:cxn>
              <a:cxn ang="0">
                <a:pos x="79" y="24"/>
              </a:cxn>
              <a:cxn ang="0">
                <a:pos x="71" y="5"/>
              </a:cxn>
            </a:cxnLst>
            <a:rect l="0" t="0" r="r" b="b"/>
            <a:pathLst>
              <a:path w="84" h="166">
                <a:moveTo>
                  <a:pt x="71" y="5"/>
                </a:moveTo>
                <a:cubicBezTo>
                  <a:pt x="70" y="0"/>
                  <a:pt x="68" y="7"/>
                  <a:pt x="67" y="9"/>
                </a:cubicBezTo>
                <a:cubicBezTo>
                  <a:pt x="66" y="10"/>
                  <a:pt x="65" y="14"/>
                  <a:pt x="65" y="17"/>
                </a:cubicBezTo>
                <a:cubicBezTo>
                  <a:pt x="66" y="19"/>
                  <a:pt x="61" y="22"/>
                  <a:pt x="59" y="22"/>
                </a:cubicBezTo>
                <a:cubicBezTo>
                  <a:pt x="56" y="21"/>
                  <a:pt x="52" y="23"/>
                  <a:pt x="53" y="27"/>
                </a:cubicBezTo>
                <a:cubicBezTo>
                  <a:pt x="54" y="30"/>
                  <a:pt x="51" y="30"/>
                  <a:pt x="53" y="33"/>
                </a:cubicBezTo>
                <a:cubicBezTo>
                  <a:pt x="54" y="36"/>
                  <a:pt x="49" y="39"/>
                  <a:pt x="44" y="40"/>
                </a:cubicBezTo>
                <a:cubicBezTo>
                  <a:pt x="40" y="40"/>
                  <a:pt x="34" y="48"/>
                  <a:pt x="29" y="48"/>
                </a:cubicBezTo>
                <a:cubicBezTo>
                  <a:pt x="24" y="47"/>
                  <a:pt x="19" y="51"/>
                  <a:pt x="14" y="50"/>
                </a:cubicBezTo>
                <a:cubicBezTo>
                  <a:pt x="10" y="50"/>
                  <a:pt x="13" y="59"/>
                  <a:pt x="10" y="65"/>
                </a:cubicBezTo>
                <a:cubicBezTo>
                  <a:pt x="6" y="71"/>
                  <a:pt x="8" y="78"/>
                  <a:pt x="11" y="86"/>
                </a:cubicBezTo>
                <a:cubicBezTo>
                  <a:pt x="14" y="93"/>
                  <a:pt x="16" y="99"/>
                  <a:pt x="8" y="109"/>
                </a:cubicBezTo>
                <a:cubicBezTo>
                  <a:pt x="0" y="118"/>
                  <a:pt x="1" y="129"/>
                  <a:pt x="4" y="136"/>
                </a:cubicBezTo>
                <a:cubicBezTo>
                  <a:pt x="7" y="142"/>
                  <a:pt x="7" y="152"/>
                  <a:pt x="11" y="157"/>
                </a:cubicBezTo>
                <a:cubicBezTo>
                  <a:pt x="16" y="162"/>
                  <a:pt x="28" y="166"/>
                  <a:pt x="31" y="162"/>
                </a:cubicBezTo>
                <a:cubicBezTo>
                  <a:pt x="35" y="158"/>
                  <a:pt x="39" y="162"/>
                  <a:pt x="43" y="158"/>
                </a:cubicBezTo>
                <a:cubicBezTo>
                  <a:pt x="47" y="153"/>
                  <a:pt x="54" y="127"/>
                  <a:pt x="59" y="110"/>
                </a:cubicBezTo>
                <a:cubicBezTo>
                  <a:pt x="65" y="93"/>
                  <a:pt x="72" y="71"/>
                  <a:pt x="72" y="66"/>
                </a:cubicBezTo>
                <a:cubicBezTo>
                  <a:pt x="71" y="62"/>
                  <a:pt x="76" y="59"/>
                  <a:pt x="74" y="54"/>
                </a:cubicBezTo>
                <a:cubicBezTo>
                  <a:pt x="72" y="49"/>
                  <a:pt x="74" y="43"/>
                  <a:pt x="77" y="47"/>
                </a:cubicBezTo>
                <a:cubicBezTo>
                  <a:pt x="79" y="51"/>
                  <a:pt x="82" y="51"/>
                  <a:pt x="83" y="45"/>
                </a:cubicBezTo>
                <a:cubicBezTo>
                  <a:pt x="84" y="40"/>
                  <a:pt x="79" y="32"/>
                  <a:pt x="79" y="24"/>
                </a:cubicBezTo>
                <a:cubicBezTo>
                  <a:pt x="79" y="16"/>
                  <a:pt x="72" y="9"/>
                  <a:pt x="71" y="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5" name="Freeform 147"/>
          <p:cNvSpPr>
            <a:spLocks noEditPoints="1"/>
          </p:cNvSpPr>
          <p:nvPr>
            <p:custDataLst>
              <p:tags r:id="rId144"/>
            </p:custDataLst>
          </p:nvPr>
        </p:nvSpPr>
        <p:spPr bwMode="auto">
          <a:xfrm>
            <a:off x="6752590" y="4176395"/>
            <a:ext cx="362585" cy="231139"/>
          </a:xfrm>
          <a:custGeom>
            <a:avLst/>
            <a:gdLst/>
            <a:ahLst/>
            <a:cxnLst>
              <a:cxn ang="0">
                <a:pos x="95" y="3"/>
              </a:cxn>
              <a:cxn ang="0">
                <a:pos x="73" y="4"/>
              </a:cxn>
              <a:cxn ang="0">
                <a:pos x="56" y="19"/>
              </a:cxn>
              <a:cxn ang="0">
                <a:pos x="48" y="22"/>
              </a:cxn>
              <a:cxn ang="0">
                <a:pos x="32" y="20"/>
              </a:cxn>
              <a:cxn ang="0">
                <a:pos x="18" y="19"/>
              </a:cxn>
              <a:cxn ang="0">
                <a:pos x="10" y="17"/>
              </a:cxn>
              <a:cxn ang="0">
                <a:pos x="5" y="21"/>
              </a:cxn>
              <a:cxn ang="0">
                <a:pos x="6" y="28"/>
              </a:cxn>
              <a:cxn ang="0">
                <a:pos x="0" y="30"/>
              </a:cxn>
              <a:cxn ang="0">
                <a:pos x="1" y="37"/>
              </a:cxn>
              <a:cxn ang="0">
                <a:pos x="5" y="55"/>
              </a:cxn>
              <a:cxn ang="0">
                <a:pos x="9" y="72"/>
              </a:cxn>
              <a:cxn ang="0">
                <a:pos x="29" y="70"/>
              </a:cxn>
              <a:cxn ang="0">
                <a:pos x="44" y="65"/>
              </a:cxn>
              <a:cxn ang="0">
                <a:pos x="56" y="59"/>
              </a:cxn>
              <a:cxn ang="0">
                <a:pos x="67" y="57"/>
              </a:cxn>
              <a:cxn ang="0">
                <a:pos x="76" y="51"/>
              </a:cxn>
              <a:cxn ang="0">
                <a:pos x="100" y="43"/>
              </a:cxn>
              <a:cxn ang="0">
                <a:pos x="111" y="32"/>
              </a:cxn>
              <a:cxn ang="0">
                <a:pos x="120" y="28"/>
              </a:cxn>
              <a:cxn ang="0">
                <a:pos x="106" y="0"/>
              </a:cxn>
              <a:cxn ang="0">
                <a:pos x="95" y="3"/>
              </a:cxn>
              <a:cxn ang="0">
                <a:pos x="123" y="78"/>
              </a:cxn>
              <a:cxn ang="0">
                <a:pos x="134" y="76"/>
              </a:cxn>
              <a:cxn ang="0">
                <a:pos x="123" y="78"/>
              </a:cxn>
            </a:cxnLst>
            <a:rect l="0" t="0" r="r" b="b"/>
            <a:pathLst>
              <a:path w="135" h="82">
                <a:moveTo>
                  <a:pt x="95" y="3"/>
                </a:moveTo>
                <a:cubicBezTo>
                  <a:pt x="90" y="4"/>
                  <a:pt x="75" y="3"/>
                  <a:pt x="73" y="4"/>
                </a:cubicBezTo>
                <a:cubicBezTo>
                  <a:pt x="71" y="5"/>
                  <a:pt x="58" y="15"/>
                  <a:pt x="56" y="19"/>
                </a:cubicBezTo>
                <a:cubicBezTo>
                  <a:pt x="54" y="24"/>
                  <a:pt x="51" y="25"/>
                  <a:pt x="48" y="22"/>
                </a:cubicBezTo>
                <a:cubicBezTo>
                  <a:pt x="45" y="20"/>
                  <a:pt x="33" y="21"/>
                  <a:pt x="32" y="20"/>
                </a:cubicBezTo>
                <a:cubicBezTo>
                  <a:pt x="31" y="19"/>
                  <a:pt x="23" y="18"/>
                  <a:pt x="18" y="19"/>
                </a:cubicBezTo>
                <a:cubicBezTo>
                  <a:pt x="14" y="19"/>
                  <a:pt x="12" y="17"/>
                  <a:pt x="10" y="17"/>
                </a:cubicBezTo>
                <a:cubicBezTo>
                  <a:pt x="8" y="18"/>
                  <a:pt x="6" y="20"/>
                  <a:pt x="5" y="21"/>
                </a:cubicBezTo>
                <a:cubicBezTo>
                  <a:pt x="4" y="23"/>
                  <a:pt x="6" y="26"/>
                  <a:pt x="6" y="28"/>
                </a:cubicBezTo>
                <a:cubicBezTo>
                  <a:pt x="5" y="28"/>
                  <a:pt x="3" y="29"/>
                  <a:pt x="0" y="30"/>
                </a:cubicBezTo>
                <a:cubicBezTo>
                  <a:pt x="1" y="33"/>
                  <a:pt x="2" y="35"/>
                  <a:pt x="1" y="37"/>
                </a:cubicBezTo>
                <a:cubicBezTo>
                  <a:pt x="0" y="41"/>
                  <a:pt x="1" y="50"/>
                  <a:pt x="5" y="55"/>
                </a:cubicBezTo>
                <a:cubicBezTo>
                  <a:pt x="8" y="61"/>
                  <a:pt x="7" y="70"/>
                  <a:pt x="9" y="72"/>
                </a:cubicBezTo>
                <a:cubicBezTo>
                  <a:pt x="10" y="74"/>
                  <a:pt x="23" y="73"/>
                  <a:pt x="29" y="70"/>
                </a:cubicBezTo>
                <a:cubicBezTo>
                  <a:pt x="35" y="66"/>
                  <a:pt x="39" y="65"/>
                  <a:pt x="44" y="65"/>
                </a:cubicBezTo>
                <a:cubicBezTo>
                  <a:pt x="48" y="65"/>
                  <a:pt x="54" y="61"/>
                  <a:pt x="56" y="59"/>
                </a:cubicBezTo>
                <a:cubicBezTo>
                  <a:pt x="57" y="57"/>
                  <a:pt x="64" y="57"/>
                  <a:pt x="67" y="57"/>
                </a:cubicBezTo>
                <a:cubicBezTo>
                  <a:pt x="70" y="58"/>
                  <a:pt x="73" y="54"/>
                  <a:pt x="76" y="51"/>
                </a:cubicBezTo>
                <a:cubicBezTo>
                  <a:pt x="79" y="48"/>
                  <a:pt x="89" y="47"/>
                  <a:pt x="100" y="43"/>
                </a:cubicBezTo>
                <a:cubicBezTo>
                  <a:pt x="110" y="40"/>
                  <a:pt x="108" y="35"/>
                  <a:pt x="111" y="32"/>
                </a:cubicBezTo>
                <a:cubicBezTo>
                  <a:pt x="113" y="30"/>
                  <a:pt x="116" y="30"/>
                  <a:pt x="120" y="28"/>
                </a:cubicBezTo>
                <a:cubicBezTo>
                  <a:pt x="115" y="18"/>
                  <a:pt x="109" y="6"/>
                  <a:pt x="106" y="0"/>
                </a:cubicBezTo>
                <a:cubicBezTo>
                  <a:pt x="101" y="1"/>
                  <a:pt x="97" y="3"/>
                  <a:pt x="95" y="3"/>
                </a:cubicBezTo>
                <a:close/>
                <a:moveTo>
                  <a:pt x="123" y="78"/>
                </a:moveTo>
                <a:cubicBezTo>
                  <a:pt x="127" y="82"/>
                  <a:pt x="134" y="77"/>
                  <a:pt x="134" y="76"/>
                </a:cubicBezTo>
                <a:cubicBezTo>
                  <a:pt x="135" y="74"/>
                  <a:pt x="119" y="73"/>
                  <a:pt x="123" y="78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6" name="Freeform 148"/>
          <p:cNvSpPr>
            <a:spLocks noEditPoints="1"/>
          </p:cNvSpPr>
          <p:nvPr>
            <p:custDataLst>
              <p:tags r:id="rId145"/>
            </p:custDataLst>
          </p:nvPr>
        </p:nvSpPr>
        <p:spPr bwMode="auto">
          <a:xfrm>
            <a:off x="10128250" y="4970145"/>
            <a:ext cx="244475" cy="184785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15" y="19"/>
              </a:cxn>
              <a:cxn ang="0">
                <a:pos x="1" y="3"/>
              </a:cxn>
              <a:cxn ang="0">
                <a:pos x="22" y="17"/>
              </a:cxn>
              <a:cxn ang="0">
                <a:pos x="32" y="24"/>
              </a:cxn>
              <a:cxn ang="0">
                <a:pos x="22" y="17"/>
              </a:cxn>
              <a:cxn ang="0">
                <a:pos x="60" y="37"/>
              </a:cxn>
              <a:cxn ang="0">
                <a:pos x="44" y="28"/>
              </a:cxn>
              <a:cxn ang="0">
                <a:pos x="60" y="37"/>
              </a:cxn>
              <a:cxn ang="0">
                <a:pos x="58" y="47"/>
              </a:cxn>
              <a:cxn ang="0">
                <a:pos x="69" y="54"/>
              </a:cxn>
              <a:cxn ang="0">
                <a:pos x="58" y="47"/>
              </a:cxn>
              <a:cxn ang="0">
                <a:pos x="78" y="58"/>
              </a:cxn>
              <a:cxn ang="0">
                <a:pos x="89" y="63"/>
              </a:cxn>
              <a:cxn ang="0">
                <a:pos x="78" y="58"/>
              </a:cxn>
              <a:cxn ang="0">
                <a:pos x="70" y="36"/>
              </a:cxn>
              <a:cxn ang="0">
                <a:pos x="79" y="51"/>
              </a:cxn>
              <a:cxn ang="0">
                <a:pos x="70" y="36"/>
              </a:cxn>
            </a:cxnLst>
            <a:rect l="0" t="0" r="r" b="b"/>
            <a:pathLst>
              <a:path w="92" h="66">
                <a:moveTo>
                  <a:pt x="1" y="3"/>
                </a:moveTo>
                <a:cubicBezTo>
                  <a:pt x="0" y="6"/>
                  <a:pt x="11" y="21"/>
                  <a:pt x="15" y="19"/>
                </a:cubicBezTo>
                <a:cubicBezTo>
                  <a:pt x="22" y="14"/>
                  <a:pt x="2" y="0"/>
                  <a:pt x="1" y="3"/>
                </a:cubicBezTo>
                <a:close/>
                <a:moveTo>
                  <a:pt x="22" y="17"/>
                </a:moveTo>
                <a:cubicBezTo>
                  <a:pt x="22" y="18"/>
                  <a:pt x="30" y="26"/>
                  <a:pt x="32" y="24"/>
                </a:cubicBezTo>
                <a:cubicBezTo>
                  <a:pt x="34" y="23"/>
                  <a:pt x="23" y="14"/>
                  <a:pt x="22" y="17"/>
                </a:cubicBezTo>
                <a:close/>
                <a:moveTo>
                  <a:pt x="60" y="37"/>
                </a:moveTo>
                <a:cubicBezTo>
                  <a:pt x="63" y="35"/>
                  <a:pt x="44" y="25"/>
                  <a:pt x="44" y="28"/>
                </a:cubicBezTo>
                <a:cubicBezTo>
                  <a:pt x="44" y="31"/>
                  <a:pt x="57" y="38"/>
                  <a:pt x="60" y="37"/>
                </a:cubicBezTo>
                <a:close/>
                <a:moveTo>
                  <a:pt x="58" y="47"/>
                </a:moveTo>
                <a:cubicBezTo>
                  <a:pt x="59" y="52"/>
                  <a:pt x="66" y="55"/>
                  <a:pt x="69" y="54"/>
                </a:cubicBezTo>
                <a:cubicBezTo>
                  <a:pt x="72" y="52"/>
                  <a:pt x="57" y="42"/>
                  <a:pt x="58" y="47"/>
                </a:cubicBezTo>
                <a:close/>
                <a:moveTo>
                  <a:pt x="78" y="58"/>
                </a:moveTo>
                <a:cubicBezTo>
                  <a:pt x="79" y="60"/>
                  <a:pt x="85" y="66"/>
                  <a:pt x="89" y="63"/>
                </a:cubicBezTo>
                <a:cubicBezTo>
                  <a:pt x="92" y="61"/>
                  <a:pt x="78" y="56"/>
                  <a:pt x="78" y="58"/>
                </a:cubicBezTo>
                <a:close/>
                <a:moveTo>
                  <a:pt x="70" y="36"/>
                </a:moveTo>
                <a:cubicBezTo>
                  <a:pt x="67" y="42"/>
                  <a:pt x="77" y="51"/>
                  <a:pt x="79" y="51"/>
                </a:cubicBezTo>
                <a:cubicBezTo>
                  <a:pt x="80" y="52"/>
                  <a:pt x="72" y="32"/>
                  <a:pt x="70" y="36"/>
                </a:cubicBezTo>
                <a:close/>
              </a:path>
            </a:pathLst>
          </a:custGeom>
          <a:solidFill>
            <a:srgbClr val="8497B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7" name="Freeform 149"/>
          <p:cNvSpPr>
            <a:spLocks noEditPoints="1"/>
          </p:cNvSpPr>
          <p:nvPr>
            <p:custDataLst>
              <p:tags r:id="rId146"/>
            </p:custDataLst>
          </p:nvPr>
        </p:nvSpPr>
        <p:spPr bwMode="auto">
          <a:xfrm>
            <a:off x="10255250" y="5097145"/>
            <a:ext cx="244475" cy="184785"/>
          </a:xfrm>
          <a:custGeom>
            <a:avLst/>
            <a:gdLst/>
            <a:ahLst/>
            <a:cxnLst>
              <a:cxn ang="0">
                <a:pos x="1" y="3"/>
              </a:cxn>
              <a:cxn ang="0">
                <a:pos x="15" y="19"/>
              </a:cxn>
              <a:cxn ang="0">
                <a:pos x="1" y="3"/>
              </a:cxn>
              <a:cxn ang="0">
                <a:pos x="22" y="17"/>
              </a:cxn>
              <a:cxn ang="0">
                <a:pos x="32" y="24"/>
              </a:cxn>
              <a:cxn ang="0">
                <a:pos x="22" y="17"/>
              </a:cxn>
              <a:cxn ang="0">
                <a:pos x="60" y="37"/>
              </a:cxn>
              <a:cxn ang="0">
                <a:pos x="44" y="28"/>
              </a:cxn>
              <a:cxn ang="0">
                <a:pos x="60" y="37"/>
              </a:cxn>
              <a:cxn ang="0">
                <a:pos x="58" y="47"/>
              </a:cxn>
              <a:cxn ang="0">
                <a:pos x="69" y="54"/>
              </a:cxn>
              <a:cxn ang="0">
                <a:pos x="58" y="47"/>
              </a:cxn>
              <a:cxn ang="0">
                <a:pos x="78" y="58"/>
              </a:cxn>
              <a:cxn ang="0">
                <a:pos x="89" y="63"/>
              </a:cxn>
              <a:cxn ang="0">
                <a:pos x="78" y="58"/>
              </a:cxn>
              <a:cxn ang="0">
                <a:pos x="70" y="36"/>
              </a:cxn>
              <a:cxn ang="0">
                <a:pos x="79" y="51"/>
              </a:cxn>
              <a:cxn ang="0">
                <a:pos x="70" y="36"/>
              </a:cxn>
            </a:cxnLst>
            <a:rect l="0" t="0" r="r" b="b"/>
            <a:pathLst>
              <a:path w="92" h="66">
                <a:moveTo>
                  <a:pt x="1" y="3"/>
                </a:moveTo>
                <a:cubicBezTo>
                  <a:pt x="0" y="6"/>
                  <a:pt x="11" y="21"/>
                  <a:pt x="15" y="19"/>
                </a:cubicBezTo>
                <a:cubicBezTo>
                  <a:pt x="22" y="14"/>
                  <a:pt x="2" y="0"/>
                  <a:pt x="1" y="3"/>
                </a:cubicBezTo>
                <a:close/>
                <a:moveTo>
                  <a:pt x="22" y="17"/>
                </a:moveTo>
                <a:cubicBezTo>
                  <a:pt x="22" y="18"/>
                  <a:pt x="30" y="26"/>
                  <a:pt x="32" y="24"/>
                </a:cubicBezTo>
                <a:cubicBezTo>
                  <a:pt x="34" y="23"/>
                  <a:pt x="23" y="14"/>
                  <a:pt x="22" y="17"/>
                </a:cubicBezTo>
                <a:close/>
                <a:moveTo>
                  <a:pt x="60" y="37"/>
                </a:moveTo>
                <a:cubicBezTo>
                  <a:pt x="63" y="35"/>
                  <a:pt x="44" y="25"/>
                  <a:pt x="44" y="28"/>
                </a:cubicBezTo>
                <a:cubicBezTo>
                  <a:pt x="44" y="31"/>
                  <a:pt x="57" y="38"/>
                  <a:pt x="60" y="37"/>
                </a:cubicBezTo>
                <a:close/>
                <a:moveTo>
                  <a:pt x="58" y="47"/>
                </a:moveTo>
                <a:cubicBezTo>
                  <a:pt x="59" y="52"/>
                  <a:pt x="66" y="55"/>
                  <a:pt x="69" y="54"/>
                </a:cubicBezTo>
                <a:cubicBezTo>
                  <a:pt x="72" y="52"/>
                  <a:pt x="57" y="42"/>
                  <a:pt x="58" y="47"/>
                </a:cubicBezTo>
                <a:close/>
                <a:moveTo>
                  <a:pt x="78" y="58"/>
                </a:moveTo>
                <a:cubicBezTo>
                  <a:pt x="79" y="60"/>
                  <a:pt x="85" y="66"/>
                  <a:pt x="89" y="63"/>
                </a:cubicBezTo>
                <a:cubicBezTo>
                  <a:pt x="92" y="61"/>
                  <a:pt x="78" y="56"/>
                  <a:pt x="78" y="58"/>
                </a:cubicBezTo>
                <a:close/>
                <a:moveTo>
                  <a:pt x="70" y="36"/>
                </a:moveTo>
                <a:cubicBezTo>
                  <a:pt x="67" y="42"/>
                  <a:pt x="77" y="51"/>
                  <a:pt x="79" y="51"/>
                </a:cubicBezTo>
                <a:cubicBezTo>
                  <a:pt x="80" y="52"/>
                  <a:pt x="72" y="32"/>
                  <a:pt x="70" y="36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8" name="Freeform 150"/>
          <p:cNvSpPr>
            <a:spLocks noEditPoints="1"/>
          </p:cNvSpPr>
          <p:nvPr>
            <p:custDataLst>
              <p:tags r:id="rId147"/>
            </p:custDataLst>
          </p:nvPr>
        </p:nvSpPr>
        <p:spPr bwMode="auto">
          <a:xfrm>
            <a:off x="8857615" y="5138420"/>
            <a:ext cx="1239520" cy="1158240"/>
          </a:xfrm>
          <a:custGeom>
            <a:avLst/>
            <a:gdLst/>
            <a:ahLst/>
            <a:cxnLst>
              <a:cxn ang="0">
                <a:pos x="457" y="180"/>
              </a:cxn>
              <a:cxn ang="0">
                <a:pos x="438" y="160"/>
              </a:cxn>
              <a:cxn ang="0">
                <a:pos x="424" y="139"/>
              </a:cxn>
              <a:cxn ang="0">
                <a:pos x="410" y="124"/>
              </a:cxn>
              <a:cxn ang="0">
                <a:pos x="378" y="93"/>
              </a:cxn>
              <a:cxn ang="0">
                <a:pos x="367" y="53"/>
              </a:cxn>
              <a:cxn ang="0">
                <a:pos x="347" y="33"/>
              </a:cxn>
              <a:cxn ang="0">
                <a:pos x="329" y="10"/>
              </a:cxn>
              <a:cxn ang="0">
                <a:pos x="324" y="51"/>
              </a:cxn>
              <a:cxn ang="0">
                <a:pos x="297" y="76"/>
              </a:cxn>
              <a:cxn ang="0">
                <a:pos x="265" y="59"/>
              </a:cxn>
              <a:cxn ang="0">
                <a:pos x="259" y="35"/>
              </a:cxn>
              <a:cxn ang="0">
                <a:pos x="268" y="17"/>
              </a:cxn>
              <a:cxn ang="0">
                <a:pos x="251" y="19"/>
              </a:cxn>
              <a:cxn ang="0">
                <a:pos x="222" y="13"/>
              </a:cxn>
              <a:cxn ang="0">
                <a:pos x="194" y="32"/>
              </a:cxn>
              <a:cxn ang="0">
                <a:pos x="184" y="51"/>
              </a:cxn>
              <a:cxn ang="0">
                <a:pos x="167" y="44"/>
              </a:cxn>
              <a:cxn ang="0">
                <a:pos x="147" y="46"/>
              </a:cxn>
              <a:cxn ang="0">
                <a:pos x="131" y="55"/>
              </a:cxn>
              <a:cxn ang="0">
                <a:pos x="123" y="73"/>
              </a:cxn>
              <a:cxn ang="0">
                <a:pos x="106" y="75"/>
              </a:cxn>
              <a:cxn ang="0">
                <a:pos x="69" y="110"/>
              </a:cxn>
              <a:cxn ang="0">
                <a:pos x="34" y="121"/>
              </a:cxn>
              <a:cxn ang="0">
                <a:pos x="13" y="130"/>
              </a:cxn>
              <a:cxn ang="0">
                <a:pos x="6" y="169"/>
              </a:cxn>
              <a:cxn ang="0">
                <a:pos x="9" y="187"/>
              </a:cxn>
              <a:cxn ang="0">
                <a:pos x="22" y="227"/>
              </a:cxn>
              <a:cxn ang="0">
                <a:pos x="23" y="277"/>
              </a:cxn>
              <a:cxn ang="0">
                <a:pos x="56" y="294"/>
              </a:cxn>
              <a:cxn ang="0">
                <a:pos x="104" y="280"/>
              </a:cxn>
              <a:cxn ang="0">
                <a:pos x="157" y="260"/>
              </a:cxn>
              <a:cxn ang="0">
                <a:pos x="219" y="256"/>
              </a:cxn>
              <a:cxn ang="0">
                <a:pos x="240" y="268"/>
              </a:cxn>
              <a:cxn ang="0">
                <a:pos x="262" y="287"/>
              </a:cxn>
              <a:cxn ang="0">
                <a:pos x="278" y="285"/>
              </a:cxn>
              <a:cxn ang="0">
                <a:pos x="288" y="289"/>
              </a:cxn>
              <a:cxn ang="0">
                <a:pos x="304" y="317"/>
              </a:cxn>
              <a:cxn ang="0">
                <a:pos x="344" y="344"/>
              </a:cxn>
              <a:cxn ang="0">
                <a:pos x="365" y="341"/>
              </a:cxn>
              <a:cxn ang="0">
                <a:pos x="379" y="348"/>
              </a:cxn>
              <a:cxn ang="0">
                <a:pos x="419" y="330"/>
              </a:cxn>
              <a:cxn ang="0">
                <a:pos x="443" y="266"/>
              </a:cxn>
              <a:cxn ang="0">
                <a:pos x="458" y="228"/>
              </a:cxn>
              <a:cxn ang="0">
                <a:pos x="210" y="11"/>
              </a:cxn>
              <a:cxn ang="0">
                <a:pos x="266" y="307"/>
              </a:cxn>
              <a:cxn ang="0">
                <a:pos x="379" y="376"/>
              </a:cxn>
              <a:cxn ang="0">
                <a:pos x="380" y="411"/>
              </a:cxn>
              <a:cxn ang="0">
                <a:pos x="395" y="402"/>
              </a:cxn>
              <a:cxn ang="0">
                <a:pos x="379" y="376"/>
              </a:cxn>
            </a:cxnLst>
            <a:rect l="0" t="0" r="r" b="b"/>
            <a:pathLst>
              <a:path w="463" h="412">
                <a:moveTo>
                  <a:pt x="460" y="207"/>
                </a:moveTo>
                <a:cubicBezTo>
                  <a:pt x="462" y="205"/>
                  <a:pt x="459" y="197"/>
                  <a:pt x="457" y="198"/>
                </a:cubicBezTo>
                <a:cubicBezTo>
                  <a:pt x="456" y="200"/>
                  <a:pt x="456" y="186"/>
                  <a:pt x="457" y="180"/>
                </a:cubicBezTo>
                <a:cubicBezTo>
                  <a:pt x="458" y="173"/>
                  <a:pt x="457" y="174"/>
                  <a:pt x="454" y="177"/>
                </a:cubicBezTo>
                <a:cubicBezTo>
                  <a:pt x="451" y="181"/>
                  <a:pt x="447" y="171"/>
                  <a:pt x="447" y="169"/>
                </a:cubicBezTo>
                <a:cubicBezTo>
                  <a:pt x="446" y="166"/>
                  <a:pt x="442" y="159"/>
                  <a:pt x="438" y="160"/>
                </a:cubicBezTo>
                <a:cubicBezTo>
                  <a:pt x="434" y="161"/>
                  <a:pt x="436" y="154"/>
                  <a:pt x="432" y="155"/>
                </a:cubicBezTo>
                <a:cubicBezTo>
                  <a:pt x="428" y="156"/>
                  <a:pt x="428" y="149"/>
                  <a:pt x="428" y="143"/>
                </a:cubicBezTo>
                <a:cubicBezTo>
                  <a:pt x="429" y="137"/>
                  <a:pt x="426" y="142"/>
                  <a:pt x="424" y="139"/>
                </a:cubicBezTo>
                <a:cubicBezTo>
                  <a:pt x="422" y="137"/>
                  <a:pt x="420" y="139"/>
                  <a:pt x="417" y="140"/>
                </a:cubicBezTo>
                <a:cubicBezTo>
                  <a:pt x="415" y="141"/>
                  <a:pt x="414" y="135"/>
                  <a:pt x="415" y="132"/>
                </a:cubicBezTo>
                <a:cubicBezTo>
                  <a:pt x="415" y="130"/>
                  <a:pt x="414" y="127"/>
                  <a:pt x="410" y="124"/>
                </a:cubicBezTo>
                <a:cubicBezTo>
                  <a:pt x="407" y="121"/>
                  <a:pt x="406" y="119"/>
                  <a:pt x="407" y="116"/>
                </a:cubicBezTo>
                <a:cubicBezTo>
                  <a:pt x="407" y="112"/>
                  <a:pt x="385" y="101"/>
                  <a:pt x="381" y="100"/>
                </a:cubicBezTo>
                <a:cubicBezTo>
                  <a:pt x="376" y="99"/>
                  <a:pt x="380" y="94"/>
                  <a:pt x="378" y="93"/>
                </a:cubicBezTo>
                <a:cubicBezTo>
                  <a:pt x="376" y="91"/>
                  <a:pt x="375" y="84"/>
                  <a:pt x="375" y="79"/>
                </a:cubicBezTo>
                <a:cubicBezTo>
                  <a:pt x="375" y="73"/>
                  <a:pt x="368" y="72"/>
                  <a:pt x="368" y="67"/>
                </a:cubicBezTo>
                <a:cubicBezTo>
                  <a:pt x="369" y="63"/>
                  <a:pt x="366" y="58"/>
                  <a:pt x="367" y="53"/>
                </a:cubicBezTo>
                <a:cubicBezTo>
                  <a:pt x="367" y="48"/>
                  <a:pt x="360" y="47"/>
                  <a:pt x="359" y="44"/>
                </a:cubicBezTo>
                <a:cubicBezTo>
                  <a:pt x="359" y="42"/>
                  <a:pt x="355" y="44"/>
                  <a:pt x="351" y="45"/>
                </a:cubicBezTo>
                <a:cubicBezTo>
                  <a:pt x="346" y="45"/>
                  <a:pt x="347" y="39"/>
                  <a:pt x="347" y="33"/>
                </a:cubicBezTo>
                <a:cubicBezTo>
                  <a:pt x="348" y="28"/>
                  <a:pt x="345" y="18"/>
                  <a:pt x="342" y="15"/>
                </a:cubicBezTo>
                <a:cubicBezTo>
                  <a:pt x="338" y="13"/>
                  <a:pt x="338" y="3"/>
                  <a:pt x="336" y="2"/>
                </a:cubicBezTo>
                <a:cubicBezTo>
                  <a:pt x="335" y="0"/>
                  <a:pt x="329" y="7"/>
                  <a:pt x="329" y="10"/>
                </a:cubicBezTo>
                <a:cubicBezTo>
                  <a:pt x="329" y="13"/>
                  <a:pt x="329" y="17"/>
                  <a:pt x="326" y="19"/>
                </a:cubicBezTo>
                <a:cubicBezTo>
                  <a:pt x="324" y="21"/>
                  <a:pt x="328" y="29"/>
                  <a:pt x="325" y="31"/>
                </a:cubicBezTo>
                <a:cubicBezTo>
                  <a:pt x="322" y="34"/>
                  <a:pt x="325" y="45"/>
                  <a:pt x="324" y="51"/>
                </a:cubicBezTo>
                <a:cubicBezTo>
                  <a:pt x="323" y="58"/>
                  <a:pt x="323" y="64"/>
                  <a:pt x="320" y="69"/>
                </a:cubicBezTo>
                <a:cubicBezTo>
                  <a:pt x="317" y="73"/>
                  <a:pt x="317" y="80"/>
                  <a:pt x="311" y="82"/>
                </a:cubicBezTo>
                <a:cubicBezTo>
                  <a:pt x="305" y="84"/>
                  <a:pt x="297" y="79"/>
                  <a:pt x="297" y="76"/>
                </a:cubicBezTo>
                <a:cubicBezTo>
                  <a:pt x="297" y="73"/>
                  <a:pt x="291" y="71"/>
                  <a:pt x="287" y="71"/>
                </a:cubicBezTo>
                <a:cubicBezTo>
                  <a:pt x="284" y="72"/>
                  <a:pt x="282" y="67"/>
                  <a:pt x="276" y="63"/>
                </a:cubicBezTo>
                <a:cubicBezTo>
                  <a:pt x="271" y="58"/>
                  <a:pt x="266" y="64"/>
                  <a:pt x="265" y="59"/>
                </a:cubicBezTo>
                <a:cubicBezTo>
                  <a:pt x="263" y="54"/>
                  <a:pt x="261" y="53"/>
                  <a:pt x="257" y="50"/>
                </a:cubicBezTo>
                <a:cubicBezTo>
                  <a:pt x="253" y="47"/>
                  <a:pt x="254" y="47"/>
                  <a:pt x="258" y="45"/>
                </a:cubicBezTo>
                <a:cubicBezTo>
                  <a:pt x="262" y="42"/>
                  <a:pt x="261" y="38"/>
                  <a:pt x="259" y="35"/>
                </a:cubicBezTo>
                <a:cubicBezTo>
                  <a:pt x="257" y="32"/>
                  <a:pt x="261" y="33"/>
                  <a:pt x="266" y="30"/>
                </a:cubicBezTo>
                <a:cubicBezTo>
                  <a:pt x="271" y="27"/>
                  <a:pt x="266" y="24"/>
                  <a:pt x="270" y="22"/>
                </a:cubicBezTo>
                <a:cubicBezTo>
                  <a:pt x="274" y="21"/>
                  <a:pt x="272" y="18"/>
                  <a:pt x="268" y="17"/>
                </a:cubicBezTo>
                <a:cubicBezTo>
                  <a:pt x="264" y="16"/>
                  <a:pt x="265" y="21"/>
                  <a:pt x="263" y="21"/>
                </a:cubicBezTo>
                <a:cubicBezTo>
                  <a:pt x="262" y="22"/>
                  <a:pt x="260" y="15"/>
                  <a:pt x="259" y="15"/>
                </a:cubicBezTo>
                <a:cubicBezTo>
                  <a:pt x="258" y="16"/>
                  <a:pt x="253" y="22"/>
                  <a:pt x="251" y="19"/>
                </a:cubicBezTo>
                <a:cubicBezTo>
                  <a:pt x="248" y="16"/>
                  <a:pt x="234" y="13"/>
                  <a:pt x="229" y="12"/>
                </a:cubicBezTo>
                <a:cubicBezTo>
                  <a:pt x="223" y="11"/>
                  <a:pt x="221" y="4"/>
                  <a:pt x="218" y="6"/>
                </a:cubicBezTo>
                <a:cubicBezTo>
                  <a:pt x="215" y="7"/>
                  <a:pt x="219" y="9"/>
                  <a:pt x="222" y="13"/>
                </a:cubicBezTo>
                <a:cubicBezTo>
                  <a:pt x="226" y="17"/>
                  <a:pt x="210" y="20"/>
                  <a:pt x="205" y="18"/>
                </a:cubicBezTo>
                <a:cubicBezTo>
                  <a:pt x="200" y="17"/>
                  <a:pt x="206" y="22"/>
                  <a:pt x="202" y="22"/>
                </a:cubicBezTo>
                <a:cubicBezTo>
                  <a:pt x="198" y="21"/>
                  <a:pt x="197" y="28"/>
                  <a:pt x="194" y="32"/>
                </a:cubicBezTo>
                <a:cubicBezTo>
                  <a:pt x="191" y="35"/>
                  <a:pt x="193" y="38"/>
                  <a:pt x="189" y="40"/>
                </a:cubicBezTo>
                <a:cubicBezTo>
                  <a:pt x="186" y="42"/>
                  <a:pt x="186" y="45"/>
                  <a:pt x="190" y="50"/>
                </a:cubicBezTo>
                <a:cubicBezTo>
                  <a:pt x="194" y="54"/>
                  <a:pt x="188" y="55"/>
                  <a:pt x="184" y="51"/>
                </a:cubicBezTo>
                <a:cubicBezTo>
                  <a:pt x="180" y="47"/>
                  <a:pt x="177" y="47"/>
                  <a:pt x="177" y="51"/>
                </a:cubicBezTo>
                <a:cubicBezTo>
                  <a:pt x="177" y="56"/>
                  <a:pt x="172" y="54"/>
                  <a:pt x="173" y="49"/>
                </a:cubicBezTo>
                <a:cubicBezTo>
                  <a:pt x="174" y="44"/>
                  <a:pt x="168" y="46"/>
                  <a:pt x="167" y="44"/>
                </a:cubicBezTo>
                <a:cubicBezTo>
                  <a:pt x="166" y="41"/>
                  <a:pt x="161" y="36"/>
                  <a:pt x="157" y="37"/>
                </a:cubicBezTo>
                <a:cubicBezTo>
                  <a:pt x="154" y="37"/>
                  <a:pt x="154" y="40"/>
                  <a:pt x="151" y="40"/>
                </a:cubicBezTo>
                <a:cubicBezTo>
                  <a:pt x="148" y="40"/>
                  <a:pt x="147" y="42"/>
                  <a:pt x="147" y="46"/>
                </a:cubicBezTo>
                <a:cubicBezTo>
                  <a:pt x="148" y="49"/>
                  <a:pt x="142" y="45"/>
                  <a:pt x="139" y="46"/>
                </a:cubicBezTo>
                <a:cubicBezTo>
                  <a:pt x="135" y="46"/>
                  <a:pt x="139" y="51"/>
                  <a:pt x="137" y="51"/>
                </a:cubicBezTo>
                <a:cubicBezTo>
                  <a:pt x="135" y="51"/>
                  <a:pt x="135" y="55"/>
                  <a:pt x="131" y="55"/>
                </a:cubicBezTo>
                <a:cubicBezTo>
                  <a:pt x="128" y="55"/>
                  <a:pt x="129" y="62"/>
                  <a:pt x="129" y="66"/>
                </a:cubicBezTo>
                <a:cubicBezTo>
                  <a:pt x="130" y="69"/>
                  <a:pt x="124" y="64"/>
                  <a:pt x="121" y="65"/>
                </a:cubicBezTo>
                <a:cubicBezTo>
                  <a:pt x="118" y="66"/>
                  <a:pt x="122" y="69"/>
                  <a:pt x="123" y="73"/>
                </a:cubicBezTo>
                <a:cubicBezTo>
                  <a:pt x="124" y="78"/>
                  <a:pt x="121" y="77"/>
                  <a:pt x="119" y="79"/>
                </a:cubicBezTo>
                <a:cubicBezTo>
                  <a:pt x="117" y="81"/>
                  <a:pt x="115" y="74"/>
                  <a:pt x="115" y="71"/>
                </a:cubicBezTo>
                <a:cubicBezTo>
                  <a:pt x="115" y="67"/>
                  <a:pt x="110" y="70"/>
                  <a:pt x="106" y="75"/>
                </a:cubicBezTo>
                <a:cubicBezTo>
                  <a:pt x="101" y="80"/>
                  <a:pt x="107" y="87"/>
                  <a:pt x="105" y="88"/>
                </a:cubicBezTo>
                <a:cubicBezTo>
                  <a:pt x="103" y="90"/>
                  <a:pt x="94" y="98"/>
                  <a:pt x="89" y="104"/>
                </a:cubicBezTo>
                <a:cubicBezTo>
                  <a:pt x="84" y="111"/>
                  <a:pt x="73" y="107"/>
                  <a:pt x="69" y="110"/>
                </a:cubicBezTo>
                <a:cubicBezTo>
                  <a:pt x="66" y="113"/>
                  <a:pt x="62" y="111"/>
                  <a:pt x="58" y="113"/>
                </a:cubicBezTo>
                <a:cubicBezTo>
                  <a:pt x="55" y="116"/>
                  <a:pt x="48" y="121"/>
                  <a:pt x="48" y="118"/>
                </a:cubicBezTo>
                <a:cubicBezTo>
                  <a:pt x="47" y="115"/>
                  <a:pt x="38" y="117"/>
                  <a:pt x="34" y="121"/>
                </a:cubicBezTo>
                <a:cubicBezTo>
                  <a:pt x="30" y="125"/>
                  <a:pt x="24" y="129"/>
                  <a:pt x="20" y="129"/>
                </a:cubicBezTo>
                <a:cubicBezTo>
                  <a:pt x="16" y="129"/>
                  <a:pt x="16" y="136"/>
                  <a:pt x="14" y="137"/>
                </a:cubicBezTo>
                <a:cubicBezTo>
                  <a:pt x="12" y="139"/>
                  <a:pt x="13" y="132"/>
                  <a:pt x="13" y="130"/>
                </a:cubicBezTo>
                <a:cubicBezTo>
                  <a:pt x="13" y="129"/>
                  <a:pt x="9" y="133"/>
                  <a:pt x="7" y="139"/>
                </a:cubicBezTo>
                <a:cubicBezTo>
                  <a:pt x="5" y="144"/>
                  <a:pt x="11" y="146"/>
                  <a:pt x="8" y="151"/>
                </a:cubicBezTo>
                <a:cubicBezTo>
                  <a:pt x="4" y="157"/>
                  <a:pt x="0" y="162"/>
                  <a:pt x="6" y="169"/>
                </a:cubicBezTo>
                <a:cubicBezTo>
                  <a:pt x="11" y="176"/>
                  <a:pt x="14" y="181"/>
                  <a:pt x="12" y="184"/>
                </a:cubicBezTo>
                <a:cubicBezTo>
                  <a:pt x="10" y="188"/>
                  <a:pt x="7" y="177"/>
                  <a:pt x="5" y="179"/>
                </a:cubicBezTo>
                <a:cubicBezTo>
                  <a:pt x="4" y="180"/>
                  <a:pt x="10" y="184"/>
                  <a:pt x="9" y="187"/>
                </a:cubicBezTo>
                <a:cubicBezTo>
                  <a:pt x="7" y="189"/>
                  <a:pt x="2" y="178"/>
                  <a:pt x="1" y="181"/>
                </a:cubicBezTo>
                <a:cubicBezTo>
                  <a:pt x="0" y="183"/>
                  <a:pt x="12" y="200"/>
                  <a:pt x="12" y="206"/>
                </a:cubicBezTo>
                <a:cubicBezTo>
                  <a:pt x="12" y="212"/>
                  <a:pt x="22" y="218"/>
                  <a:pt x="22" y="227"/>
                </a:cubicBezTo>
                <a:cubicBezTo>
                  <a:pt x="21" y="236"/>
                  <a:pt x="30" y="251"/>
                  <a:pt x="32" y="253"/>
                </a:cubicBezTo>
                <a:cubicBezTo>
                  <a:pt x="33" y="255"/>
                  <a:pt x="28" y="261"/>
                  <a:pt x="29" y="268"/>
                </a:cubicBezTo>
                <a:cubicBezTo>
                  <a:pt x="30" y="275"/>
                  <a:pt x="27" y="277"/>
                  <a:pt x="23" y="277"/>
                </a:cubicBezTo>
                <a:cubicBezTo>
                  <a:pt x="18" y="277"/>
                  <a:pt x="21" y="284"/>
                  <a:pt x="26" y="285"/>
                </a:cubicBezTo>
                <a:cubicBezTo>
                  <a:pt x="30" y="285"/>
                  <a:pt x="29" y="289"/>
                  <a:pt x="34" y="292"/>
                </a:cubicBezTo>
                <a:cubicBezTo>
                  <a:pt x="39" y="296"/>
                  <a:pt x="52" y="294"/>
                  <a:pt x="56" y="294"/>
                </a:cubicBezTo>
                <a:cubicBezTo>
                  <a:pt x="60" y="294"/>
                  <a:pt x="61" y="288"/>
                  <a:pt x="67" y="288"/>
                </a:cubicBezTo>
                <a:cubicBezTo>
                  <a:pt x="73" y="287"/>
                  <a:pt x="72" y="286"/>
                  <a:pt x="75" y="282"/>
                </a:cubicBezTo>
                <a:cubicBezTo>
                  <a:pt x="78" y="279"/>
                  <a:pt x="91" y="280"/>
                  <a:pt x="104" y="280"/>
                </a:cubicBezTo>
                <a:cubicBezTo>
                  <a:pt x="117" y="281"/>
                  <a:pt x="123" y="277"/>
                  <a:pt x="125" y="272"/>
                </a:cubicBezTo>
                <a:cubicBezTo>
                  <a:pt x="127" y="267"/>
                  <a:pt x="136" y="267"/>
                  <a:pt x="140" y="263"/>
                </a:cubicBezTo>
                <a:cubicBezTo>
                  <a:pt x="144" y="260"/>
                  <a:pt x="147" y="259"/>
                  <a:pt x="157" y="260"/>
                </a:cubicBezTo>
                <a:cubicBezTo>
                  <a:pt x="167" y="260"/>
                  <a:pt x="176" y="255"/>
                  <a:pt x="182" y="253"/>
                </a:cubicBezTo>
                <a:cubicBezTo>
                  <a:pt x="188" y="250"/>
                  <a:pt x="200" y="251"/>
                  <a:pt x="206" y="250"/>
                </a:cubicBezTo>
                <a:cubicBezTo>
                  <a:pt x="212" y="248"/>
                  <a:pt x="213" y="257"/>
                  <a:pt x="219" y="256"/>
                </a:cubicBezTo>
                <a:cubicBezTo>
                  <a:pt x="226" y="256"/>
                  <a:pt x="229" y="258"/>
                  <a:pt x="233" y="258"/>
                </a:cubicBezTo>
                <a:cubicBezTo>
                  <a:pt x="236" y="258"/>
                  <a:pt x="236" y="261"/>
                  <a:pt x="239" y="261"/>
                </a:cubicBezTo>
                <a:cubicBezTo>
                  <a:pt x="243" y="262"/>
                  <a:pt x="242" y="265"/>
                  <a:pt x="240" y="268"/>
                </a:cubicBezTo>
                <a:cubicBezTo>
                  <a:pt x="238" y="272"/>
                  <a:pt x="245" y="271"/>
                  <a:pt x="250" y="278"/>
                </a:cubicBezTo>
                <a:cubicBezTo>
                  <a:pt x="255" y="284"/>
                  <a:pt x="250" y="285"/>
                  <a:pt x="253" y="290"/>
                </a:cubicBezTo>
                <a:cubicBezTo>
                  <a:pt x="255" y="295"/>
                  <a:pt x="257" y="294"/>
                  <a:pt x="262" y="287"/>
                </a:cubicBezTo>
                <a:cubicBezTo>
                  <a:pt x="267" y="280"/>
                  <a:pt x="272" y="285"/>
                  <a:pt x="273" y="279"/>
                </a:cubicBezTo>
                <a:cubicBezTo>
                  <a:pt x="274" y="273"/>
                  <a:pt x="279" y="266"/>
                  <a:pt x="283" y="269"/>
                </a:cubicBezTo>
                <a:cubicBezTo>
                  <a:pt x="286" y="272"/>
                  <a:pt x="280" y="273"/>
                  <a:pt x="278" y="285"/>
                </a:cubicBezTo>
                <a:cubicBezTo>
                  <a:pt x="276" y="296"/>
                  <a:pt x="272" y="290"/>
                  <a:pt x="271" y="293"/>
                </a:cubicBezTo>
                <a:cubicBezTo>
                  <a:pt x="270" y="297"/>
                  <a:pt x="281" y="298"/>
                  <a:pt x="281" y="292"/>
                </a:cubicBezTo>
                <a:cubicBezTo>
                  <a:pt x="281" y="286"/>
                  <a:pt x="283" y="284"/>
                  <a:pt x="288" y="289"/>
                </a:cubicBezTo>
                <a:cubicBezTo>
                  <a:pt x="292" y="295"/>
                  <a:pt x="285" y="299"/>
                  <a:pt x="286" y="302"/>
                </a:cubicBezTo>
                <a:cubicBezTo>
                  <a:pt x="287" y="304"/>
                  <a:pt x="292" y="301"/>
                  <a:pt x="294" y="301"/>
                </a:cubicBezTo>
                <a:cubicBezTo>
                  <a:pt x="299" y="301"/>
                  <a:pt x="305" y="311"/>
                  <a:pt x="304" y="317"/>
                </a:cubicBezTo>
                <a:cubicBezTo>
                  <a:pt x="303" y="322"/>
                  <a:pt x="301" y="327"/>
                  <a:pt x="310" y="331"/>
                </a:cubicBezTo>
                <a:cubicBezTo>
                  <a:pt x="318" y="335"/>
                  <a:pt x="315" y="336"/>
                  <a:pt x="321" y="336"/>
                </a:cubicBezTo>
                <a:cubicBezTo>
                  <a:pt x="328" y="336"/>
                  <a:pt x="341" y="341"/>
                  <a:pt x="344" y="344"/>
                </a:cubicBezTo>
                <a:cubicBezTo>
                  <a:pt x="348" y="347"/>
                  <a:pt x="357" y="342"/>
                  <a:pt x="358" y="336"/>
                </a:cubicBezTo>
                <a:cubicBezTo>
                  <a:pt x="360" y="330"/>
                  <a:pt x="367" y="336"/>
                  <a:pt x="363" y="338"/>
                </a:cubicBezTo>
                <a:cubicBezTo>
                  <a:pt x="360" y="340"/>
                  <a:pt x="365" y="344"/>
                  <a:pt x="365" y="341"/>
                </a:cubicBezTo>
                <a:cubicBezTo>
                  <a:pt x="365" y="338"/>
                  <a:pt x="367" y="335"/>
                  <a:pt x="368" y="339"/>
                </a:cubicBezTo>
                <a:cubicBezTo>
                  <a:pt x="369" y="343"/>
                  <a:pt x="374" y="343"/>
                  <a:pt x="376" y="346"/>
                </a:cubicBezTo>
                <a:cubicBezTo>
                  <a:pt x="377" y="349"/>
                  <a:pt x="379" y="351"/>
                  <a:pt x="379" y="348"/>
                </a:cubicBezTo>
                <a:cubicBezTo>
                  <a:pt x="379" y="346"/>
                  <a:pt x="380" y="344"/>
                  <a:pt x="384" y="342"/>
                </a:cubicBezTo>
                <a:cubicBezTo>
                  <a:pt x="388" y="341"/>
                  <a:pt x="391" y="338"/>
                  <a:pt x="395" y="334"/>
                </a:cubicBezTo>
                <a:cubicBezTo>
                  <a:pt x="399" y="331"/>
                  <a:pt x="417" y="330"/>
                  <a:pt x="419" y="330"/>
                </a:cubicBezTo>
                <a:cubicBezTo>
                  <a:pt x="420" y="330"/>
                  <a:pt x="421" y="315"/>
                  <a:pt x="422" y="307"/>
                </a:cubicBezTo>
                <a:cubicBezTo>
                  <a:pt x="423" y="300"/>
                  <a:pt x="430" y="298"/>
                  <a:pt x="431" y="290"/>
                </a:cubicBezTo>
                <a:cubicBezTo>
                  <a:pt x="432" y="282"/>
                  <a:pt x="441" y="267"/>
                  <a:pt x="443" y="266"/>
                </a:cubicBezTo>
                <a:cubicBezTo>
                  <a:pt x="445" y="265"/>
                  <a:pt x="449" y="263"/>
                  <a:pt x="450" y="258"/>
                </a:cubicBezTo>
                <a:cubicBezTo>
                  <a:pt x="450" y="253"/>
                  <a:pt x="456" y="248"/>
                  <a:pt x="456" y="242"/>
                </a:cubicBezTo>
                <a:cubicBezTo>
                  <a:pt x="456" y="237"/>
                  <a:pt x="459" y="230"/>
                  <a:pt x="458" y="228"/>
                </a:cubicBezTo>
                <a:cubicBezTo>
                  <a:pt x="458" y="226"/>
                  <a:pt x="456" y="221"/>
                  <a:pt x="460" y="217"/>
                </a:cubicBezTo>
                <a:cubicBezTo>
                  <a:pt x="463" y="213"/>
                  <a:pt x="458" y="208"/>
                  <a:pt x="460" y="207"/>
                </a:cubicBezTo>
                <a:close/>
                <a:moveTo>
                  <a:pt x="210" y="11"/>
                </a:moveTo>
                <a:cubicBezTo>
                  <a:pt x="209" y="8"/>
                  <a:pt x="191" y="11"/>
                  <a:pt x="195" y="14"/>
                </a:cubicBezTo>
                <a:cubicBezTo>
                  <a:pt x="198" y="16"/>
                  <a:pt x="210" y="14"/>
                  <a:pt x="210" y="11"/>
                </a:cubicBezTo>
                <a:close/>
                <a:moveTo>
                  <a:pt x="266" y="307"/>
                </a:moveTo>
                <a:cubicBezTo>
                  <a:pt x="269" y="309"/>
                  <a:pt x="278" y="309"/>
                  <a:pt x="279" y="305"/>
                </a:cubicBezTo>
                <a:cubicBezTo>
                  <a:pt x="281" y="302"/>
                  <a:pt x="263" y="305"/>
                  <a:pt x="266" y="307"/>
                </a:cubicBezTo>
                <a:close/>
                <a:moveTo>
                  <a:pt x="379" y="376"/>
                </a:moveTo>
                <a:cubicBezTo>
                  <a:pt x="372" y="377"/>
                  <a:pt x="362" y="370"/>
                  <a:pt x="360" y="371"/>
                </a:cubicBezTo>
                <a:cubicBezTo>
                  <a:pt x="357" y="372"/>
                  <a:pt x="368" y="389"/>
                  <a:pt x="365" y="393"/>
                </a:cubicBezTo>
                <a:cubicBezTo>
                  <a:pt x="361" y="398"/>
                  <a:pt x="375" y="410"/>
                  <a:pt x="380" y="411"/>
                </a:cubicBezTo>
                <a:cubicBezTo>
                  <a:pt x="385" y="412"/>
                  <a:pt x="383" y="406"/>
                  <a:pt x="386" y="406"/>
                </a:cubicBezTo>
                <a:cubicBezTo>
                  <a:pt x="389" y="407"/>
                  <a:pt x="388" y="403"/>
                  <a:pt x="389" y="401"/>
                </a:cubicBezTo>
                <a:cubicBezTo>
                  <a:pt x="389" y="398"/>
                  <a:pt x="392" y="403"/>
                  <a:pt x="395" y="402"/>
                </a:cubicBezTo>
                <a:cubicBezTo>
                  <a:pt x="398" y="400"/>
                  <a:pt x="394" y="390"/>
                  <a:pt x="398" y="390"/>
                </a:cubicBezTo>
                <a:cubicBezTo>
                  <a:pt x="402" y="390"/>
                  <a:pt x="399" y="377"/>
                  <a:pt x="398" y="372"/>
                </a:cubicBezTo>
                <a:cubicBezTo>
                  <a:pt x="397" y="368"/>
                  <a:pt x="386" y="376"/>
                  <a:pt x="379" y="376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79" name="Freeform 151"/>
          <p:cNvSpPr>
            <a:spLocks noEditPoints="1"/>
          </p:cNvSpPr>
          <p:nvPr>
            <p:custDataLst>
              <p:tags r:id="rId148"/>
            </p:custDataLst>
          </p:nvPr>
        </p:nvSpPr>
        <p:spPr bwMode="auto">
          <a:xfrm>
            <a:off x="10480040" y="5962650"/>
            <a:ext cx="378460" cy="471805"/>
          </a:xfrm>
          <a:custGeom>
            <a:avLst/>
            <a:gdLst/>
            <a:ahLst/>
            <a:cxnLst>
              <a:cxn ang="0">
                <a:pos x="87" y="81"/>
              </a:cxn>
              <a:cxn ang="0">
                <a:pos x="78" y="84"/>
              </a:cxn>
              <a:cxn ang="0">
                <a:pos x="67" y="79"/>
              </a:cxn>
              <a:cxn ang="0">
                <a:pos x="61" y="89"/>
              </a:cxn>
              <a:cxn ang="0">
                <a:pos x="52" y="105"/>
              </a:cxn>
              <a:cxn ang="0">
                <a:pos x="21" y="125"/>
              </a:cxn>
              <a:cxn ang="0">
                <a:pos x="7" y="139"/>
              </a:cxn>
              <a:cxn ang="0">
                <a:pos x="4" y="151"/>
              </a:cxn>
              <a:cxn ang="0">
                <a:pos x="14" y="156"/>
              </a:cxn>
              <a:cxn ang="0">
                <a:pos x="22" y="159"/>
              </a:cxn>
              <a:cxn ang="0">
                <a:pos x="43" y="154"/>
              </a:cxn>
              <a:cxn ang="0">
                <a:pos x="50" y="141"/>
              </a:cxn>
              <a:cxn ang="0">
                <a:pos x="56" y="129"/>
              </a:cxn>
              <a:cxn ang="0">
                <a:pos x="69" y="122"/>
              </a:cxn>
              <a:cxn ang="0">
                <a:pos x="72" y="116"/>
              </a:cxn>
              <a:cxn ang="0">
                <a:pos x="80" y="105"/>
              </a:cxn>
              <a:cxn ang="0">
                <a:pos x="89" y="90"/>
              </a:cxn>
              <a:cxn ang="0">
                <a:pos x="87" y="81"/>
              </a:cxn>
              <a:cxn ang="0">
                <a:pos x="15" y="167"/>
              </a:cxn>
              <a:cxn ang="0">
                <a:pos x="19" y="162"/>
              </a:cxn>
              <a:cxn ang="0">
                <a:pos x="15" y="167"/>
              </a:cxn>
              <a:cxn ang="0">
                <a:pos x="128" y="41"/>
              </a:cxn>
              <a:cxn ang="0">
                <a:pos x="117" y="40"/>
              </a:cxn>
              <a:cxn ang="0">
                <a:pos x="110" y="33"/>
              </a:cxn>
              <a:cxn ang="0">
                <a:pos x="105" y="24"/>
              </a:cxn>
              <a:cxn ang="0">
                <a:pos x="105" y="30"/>
              </a:cxn>
              <a:cxn ang="0">
                <a:pos x="100" y="28"/>
              </a:cxn>
              <a:cxn ang="0">
                <a:pos x="96" y="20"/>
              </a:cxn>
              <a:cxn ang="0">
                <a:pos x="92" y="10"/>
              </a:cxn>
              <a:cxn ang="0">
                <a:pos x="78" y="0"/>
              </a:cxn>
              <a:cxn ang="0">
                <a:pos x="81" y="12"/>
              </a:cxn>
              <a:cxn ang="0">
                <a:pos x="89" y="20"/>
              </a:cxn>
              <a:cxn ang="0">
                <a:pos x="96" y="29"/>
              </a:cxn>
              <a:cxn ang="0">
                <a:pos x="94" y="46"/>
              </a:cxn>
              <a:cxn ang="0">
                <a:pos x="85" y="56"/>
              </a:cxn>
              <a:cxn ang="0">
                <a:pos x="100" y="69"/>
              </a:cxn>
              <a:cxn ang="0">
                <a:pos x="97" y="87"/>
              </a:cxn>
              <a:cxn ang="0">
                <a:pos x="107" y="89"/>
              </a:cxn>
              <a:cxn ang="0">
                <a:pos x="119" y="71"/>
              </a:cxn>
              <a:cxn ang="0">
                <a:pos x="123" y="60"/>
              </a:cxn>
              <a:cxn ang="0">
                <a:pos x="130" y="57"/>
              </a:cxn>
              <a:cxn ang="0">
                <a:pos x="135" y="50"/>
              </a:cxn>
              <a:cxn ang="0">
                <a:pos x="139" y="40"/>
              </a:cxn>
              <a:cxn ang="0">
                <a:pos x="128" y="41"/>
              </a:cxn>
            </a:cxnLst>
            <a:rect l="0" t="0" r="r" b="b"/>
            <a:pathLst>
              <a:path w="141" h="168">
                <a:moveTo>
                  <a:pt x="87" y="81"/>
                </a:moveTo>
                <a:cubicBezTo>
                  <a:pt x="84" y="79"/>
                  <a:pt x="82" y="82"/>
                  <a:pt x="78" y="84"/>
                </a:cubicBezTo>
                <a:cubicBezTo>
                  <a:pt x="74" y="86"/>
                  <a:pt x="72" y="76"/>
                  <a:pt x="67" y="79"/>
                </a:cubicBezTo>
                <a:cubicBezTo>
                  <a:pt x="62" y="83"/>
                  <a:pt x="67" y="85"/>
                  <a:pt x="61" y="89"/>
                </a:cubicBezTo>
                <a:cubicBezTo>
                  <a:pt x="56" y="94"/>
                  <a:pt x="58" y="95"/>
                  <a:pt x="52" y="105"/>
                </a:cubicBezTo>
                <a:cubicBezTo>
                  <a:pt x="46" y="115"/>
                  <a:pt x="24" y="120"/>
                  <a:pt x="21" y="125"/>
                </a:cubicBezTo>
                <a:cubicBezTo>
                  <a:pt x="18" y="131"/>
                  <a:pt x="7" y="135"/>
                  <a:pt x="7" y="139"/>
                </a:cubicBezTo>
                <a:cubicBezTo>
                  <a:pt x="7" y="143"/>
                  <a:pt x="0" y="146"/>
                  <a:pt x="4" y="151"/>
                </a:cubicBezTo>
                <a:cubicBezTo>
                  <a:pt x="7" y="155"/>
                  <a:pt x="11" y="152"/>
                  <a:pt x="14" y="156"/>
                </a:cubicBezTo>
                <a:cubicBezTo>
                  <a:pt x="17" y="159"/>
                  <a:pt x="21" y="156"/>
                  <a:pt x="22" y="159"/>
                </a:cubicBezTo>
                <a:cubicBezTo>
                  <a:pt x="24" y="162"/>
                  <a:pt x="35" y="162"/>
                  <a:pt x="43" y="154"/>
                </a:cubicBezTo>
                <a:cubicBezTo>
                  <a:pt x="51" y="147"/>
                  <a:pt x="47" y="143"/>
                  <a:pt x="50" y="141"/>
                </a:cubicBezTo>
                <a:cubicBezTo>
                  <a:pt x="54" y="139"/>
                  <a:pt x="54" y="133"/>
                  <a:pt x="56" y="129"/>
                </a:cubicBezTo>
                <a:cubicBezTo>
                  <a:pt x="58" y="126"/>
                  <a:pt x="60" y="122"/>
                  <a:pt x="69" y="122"/>
                </a:cubicBezTo>
                <a:cubicBezTo>
                  <a:pt x="78" y="122"/>
                  <a:pt x="73" y="120"/>
                  <a:pt x="72" y="116"/>
                </a:cubicBezTo>
                <a:cubicBezTo>
                  <a:pt x="72" y="111"/>
                  <a:pt x="80" y="111"/>
                  <a:pt x="80" y="105"/>
                </a:cubicBezTo>
                <a:cubicBezTo>
                  <a:pt x="80" y="100"/>
                  <a:pt x="91" y="95"/>
                  <a:pt x="89" y="90"/>
                </a:cubicBezTo>
                <a:cubicBezTo>
                  <a:pt x="86" y="86"/>
                  <a:pt x="91" y="84"/>
                  <a:pt x="87" y="81"/>
                </a:cubicBezTo>
                <a:close/>
                <a:moveTo>
                  <a:pt x="15" y="167"/>
                </a:moveTo>
                <a:cubicBezTo>
                  <a:pt x="17" y="168"/>
                  <a:pt x="22" y="166"/>
                  <a:pt x="19" y="162"/>
                </a:cubicBezTo>
                <a:cubicBezTo>
                  <a:pt x="16" y="158"/>
                  <a:pt x="11" y="166"/>
                  <a:pt x="15" y="167"/>
                </a:cubicBezTo>
                <a:close/>
                <a:moveTo>
                  <a:pt x="128" y="41"/>
                </a:moveTo>
                <a:cubicBezTo>
                  <a:pt x="126" y="45"/>
                  <a:pt x="121" y="40"/>
                  <a:pt x="117" y="40"/>
                </a:cubicBezTo>
                <a:cubicBezTo>
                  <a:pt x="113" y="40"/>
                  <a:pt x="110" y="37"/>
                  <a:pt x="110" y="33"/>
                </a:cubicBezTo>
                <a:cubicBezTo>
                  <a:pt x="110" y="29"/>
                  <a:pt x="109" y="24"/>
                  <a:pt x="105" y="24"/>
                </a:cubicBezTo>
                <a:cubicBezTo>
                  <a:pt x="101" y="24"/>
                  <a:pt x="106" y="28"/>
                  <a:pt x="105" y="30"/>
                </a:cubicBezTo>
                <a:cubicBezTo>
                  <a:pt x="103" y="32"/>
                  <a:pt x="102" y="28"/>
                  <a:pt x="100" y="28"/>
                </a:cubicBezTo>
                <a:cubicBezTo>
                  <a:pt x="98" y="28"/>
                  <a:pt x="96" y="25"/>
                  <a:pt x="96" y="20"/>
                </a:cubicBezTo>
                <a:cubicBezTo>
                  <a:pt x="96" y="15"/>
                  <a:pt x="92" y="16"/>
                  <a:pt x="92" y="10"/>
                </a:cubicBezTo>
                <a:cubicBezTo>
                  <a:pt x="92" y="4"/>
                  <a:pt x="83" y="0"/>
                  <a:pt x="78" y="0"/>
                </a:cubicBezTo>
                <a:cubicBezTo>
                  <a:pt x="73" y="0"/>
                  <a:pt x="79" y="9"/>
                  <a:pt x="81" y="12"/>
                </a:cubicBezTo>
                <a:cubicBezTo>
                  <a:pt x="84" y="15"/>
                  <a:pt x="89" y="18"/>
                  <a:pt x="89" y="20"/>
                </a:cubicBezTo>
                <a:cubicBezTo>
                  <a:pt x="89" y="22"/>
                  <a:pt x="93" y="28"/>
                  <a:pt x="96" y="29"/>
                </a:cubicBezTo>
                <a:cubicBezTo>
                  <a:pt x="99" y="30"/>
                  <a:pt x="94" y="39"/>
                  <a:pt x="94" y="46"/>
                </a:cubicBezTo>
                <a:cubicBezTo>
                  <a:pt x="94" y="53"/>
                  <a:pt x="89" y="51"/>
                  <a:pt x="85" y="56"/>
                </a:cubicBezTo>
                <a:cubicBezTo>
                  <a:pt x="81" y="60"/>
                  <a:pt x="94" y="65"/>
                  <a:pt x="100" y="69"/>
                </a:cubicBezTo>
                <a:cubicBezTo>
                  <a:pt x="105" y="74"/>
                  <a:pt x="95" y="85"/>
                  <a:pt x="97" y="87"/>
                </a:cubicBezTo>
                <a:cubicBezTo>
                  <a:pt x="97" y="89"/>
                  <a:pt x="101" y="90"/>
                  <a:pt x="107" y="89"/>
                </a:cubicBezTo>
                <a:cubicBezTo>
                  <a:pt x="113" y="87"/>
                  <a:pt x="115" y="75"/>
                  <a:pt x="119" y="71"/>
                </a:cubicBezTo>
                <a:cubicBezTo>
                  <a:pt x="123" y="68"/>
                  <a:pt x="121" y="62"/>
                  <a:pt x="123" y="60"/>
                </a:cubicBezTo>
                <a:cubicBezTo>
                  <a:pt x="125" y="57"/>
                  <a:pt x="128" y="57"/>
                  <a:pt x="130" y="57"/>
                </a:cubicBezTo>
                <a:cubicBezTo>
                  <a:pt x="133" y="57"/>
                  <a:pt x="132" y="50"/>
                  <a:pt x="135" y="50"/>
                </a:cubicBezTo>
                <a:cubicBezTo>
                  <a:pt x="139" y="50"/>
                  <a:pt x="137" y="46"/>
                  <a:pt x="139" y="40"/>
                </a:cubicBezTo>
                <a:cubicBezTo>
                  <a:pt x="141" y="35"/>
                  <a:pt x="130" y="37"/>
                  <a:pt x="128" y="4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0" name="Freeform 152"/>
          <p:cNvSpPr>
            <a:spLocks noEditPoints="1"/>
          </p:cNvSpPr>
          <p:nvPr>
            <p:custDataLst>
              <p:tags r:id="rId149"/>
            </p:custDataLst>
          </p:nvPr>
        </p:nvSpPr>
        <p:spPr bwMode="auto">
          <a:xfrm>
            <a:off x="10811510" y="5320665"/>
            <a:ext cx="82550" cy="79375"/>
          </a:xfrm>
          <a:custGeom>
            <a:avLst/>
            <a:gdLst/>
            <a:ahLst/>
            <a:cxnLst>
              <a:cxn ang="0">
                <a:pos x="4" y="24"/>
              </a:cxn>
              <a:cxn ang="0">
                <a:pos x="17" y="20"/>
              </a:cxn>
              <a:cxn ang="0">
                <a:pos x="4" y="24"/>
              </a:cxn>
              <a:cxn ang="0">
                <a:pos x="20" y="10"/>
              </a:cxn>
              <a:cxn ang="0">
                <a:pos x="31" y="4"/>
              </a:cxn>
              <a:cxn ang="0">
                <a:pos x="20" y="10"/>
              </a:cxn>
            </a:cxnLst>
            <a:rect l="0" t="0" r="r" b="b"/>
            <a:pathLst>
              <a:path w="31" h="28">
                <a:moveTo>
                  <a:pt x="4" y="24"/>
                </a:moveTo>
                <a:cubicBezTo>
                  <a:pt x="8" y="28"/>
                  <a:pt x="17" y="27"/>
                  <a:pt x="17" y="20"/>
                </a:cubicBezTo>
                <a:cubicBezTo>
                  <a:pt x="17" y="13"/>
                  <a:pt x="0" y="20"/>
                  <a:pt x="4" y="24"/>
                </a:cubicBezTo>
                <a:close/>
                <a:moveTo>
                  <a:pt x="20" y="10"/>
                </a:moveTo>
                <a:cubicBezTo>
                  <a:pt x="22" y="11"/>
                  <a:pt x="31" y="8"/>
                  <a:pt x="31" y="4"/>
                </a:cubicBezTo>
                <a:cubicBezTo>
                  <a:pt x="31" y="0"/>
                  <a:pt x="15" y="9"/>
                  <a:pt x="20" y="1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1" name="Freeform 153"/>
          <p:cNvSpPr/>
          <p:nvPr>
            <p:custDataLst>
              <p:tags r:id="rId150"/>
            </p:custDataLst>
          </p:nvPr>
        </p:nvSpPr>
        <p:spPr bwMode="auto">
          <a:xfrm>
            <a:off x="7061835" y="3340100"/>
            <a:ext cx="433705" cy="287020"/>
          </a:xfrm>
          <a:custGeom>
            <a:avLst/>
            <a:gdLst/>
            <a:ahLst/>
            <a:cxnLst>
              <a:cxn ang="0">
                <a:pos x="161" y="64"/>
              </a:cxn>
              <a:cxn ang="0">
                <a:pos x="151" y="61"/>
              </a:cxn>
              <a:cxn ang="0">
                <a:pos x="139" y="53"/>
              </a:cxn>
              <a:cxn ang="0">
                <a:pos x="126" y="45"/>
              </a:cxn>
              <a:cxn ang="0">
                <a:pos x="115" y="37"/>
              </a:cxn>
              <a:cxn ang="0">
                <a:pos x="110" y="28"/>
              </a:cxn>
              <a:cxn ang="0">
                <a:pos x="105" y="20"/>
              </a:cxn>
              <a:cxn ang="0">
                <a:pos x="88" y="18"/>
              </a:cxn>
              <a:cxn ang="0">
                <a:pos x="84" y="6"/>
              </a:cxn>
              <a:cxn ang="0">
                <a:pos x="76" y="3"/>
              </a:cxn>
              <a:cxn ang="0">
                <a:pos x="68" y="1"/>
              </a:cxn>
              <a:cxn ang="0">
                <a:pos x="63" y="4"/>
              </a:cxn>
              <a:cxn ang="0">
                <a:pos x="59" y="8"/>
              </a:cxn>
              <a:cxn ang="0">
                <a:pos x="51" y="14"/>
              </a:cxn>
              <a:cxn ang="0">
                <a:pos x="47" y="19"/>
              </a:cxn>
              <a:cxn ang="0">
                <a:pos x="39" y="17"/>
              </a:cxn>
              <a:cxn ang="0">
                <a:pos x="31" y="15"/>
              </a:cxn>
              <a:cxn ang="0">
                <a:pos x="17" y="5"/>
              </a:cxn>
              <a:cxn ang="0">
                <a:pos x="6" y="11"/>
              </a:cxn>
              <a:cxn ang="0">
                <a:pos x="11" y="9"/>
              </a:cxn>
              <a:cxn ang="0">
                <a:pos x="20" y="19"/>
              </a:cxn>
              <a:cxn ang="0">
                <a:pos x="25" y="26"/>
              </a:cxn>
              <a:cxn ang="0">
                <a:pos x="14" y="28"/>
              </a:cxn>
              <a:cxn ang="0">
                <a:pos x="3" y="28"/>
              </a:cxn>
              <a:cxn ang="0">
                <a:pos x="6" y="38"/>
              </a:cxn>
              <a:cxn ang="0">
                <a:pos x="6" y="45"/>
              </a:cxn>
              <a:cxn ang="0">
                <a:pos x="13" y="47"/>
              </a:cxn>
              <a:cxn ang="0">
                <a:pos x="15" y="56"/>
              </a:cxn>
              <a:cxn ang="0">
                <a:pos x="15" y="71"/>
              </a:cxn>
              <a:cxn ang="0">
                <a:pos x="24" y="70"/>
              </a:cxn>
              <a:cxn ang="0">
                <a:pos x="34" y="63"/>
              </a:cxn>
              <a:cxn ang="0">
                <a:pos x="42" y="62"/>
              </a:cxn>
              <a:cxn ang="0">
                <a:pos x="55" y="62"/>
              </a:cxn>
              <a:cxn ang="0">
                <a:pos x="64" y="66"/>
              </a:cxn>
              <a:cxn ang="0">
                <a:pos x="69" y="68"/>
              </a:cxn>
              <a:cxn ang="0">
                <a:pos x="79" y="71"/>
              </a:cxn>
              <a:cxn ang="0">
                <a:pos x="84" y="75"/>
              </a:cxn>
              <a:cxn ang="0">
                <a:pos x="91" y="82"/>
              </a:cxn>
              <a:cxn ang="0">
                <a:pos x="99" y="83"/>
              </a:cxn>
              <a:cxn ang="0">
                <a:pos x="101" y="97"/>
              </a:cxn>
              <a:cxn ang="0">
                <a:pos x="104" y="96"/>
              </a:cxn>
              <a:cxn ang="0">
                <a:pos x="112" y="99"/>
              </a:cxn>
              <a:cxn ang="0">
                <a:pos x="122" y="95"/>
              </a:cxn>
              <a:cxn ang="0">
                <a:pos x="138" y="86"/>
              </a:cxn>
              <a:cxn ang="0">
                <a:pos x="144" y="75"/>
              </a:cxn>
              <a:cxn ang="0">
                <a:pos x="153" y="69"/>
              </a:cxn>
              <a:cxn ang="0">
                <a:pos x="162" y="71"/>
              </a:cxn>
              <a:cxn ang="0">
                <a:pos x="161" y="64"/>
              </a:cxn>
            </a:cxnLst>
            <a:rect l="0" t="0" r="r" b="b"/>
            <a:pathLst>
              <a:path w="162" h="102">
                <a:moveTo>
                  <a:pt x="161" y="64"/>
                </a:moveTo>
                <a:cubicBezTo>
                  <a:pt x="161" y="64"/>
                  <a:pt x="153" y="60"/>
                  <a:pt x="151" y="61"/>
                </a:cubicBezTo>
                <a:cubicBezTo>
                  <a:pt x="148" y="61"/>
                  <a:pt x="144" y="55"/>
                  <a:pt x="139" y="53"/>
                </a:cubicBezTo>
                <a:cubicBezTo>
                  <a:pt x="134" y="51"/>
                  <a:pt x="128" y="48"/>
                  <a:pt x="126" y="45"/>
                </a:cubicBezTo>
                <a:cubicBezTo>
                  <a:pt x="124" y="42"/>
                  <a:pt x="116" y="39"/>
                  <a:pt x="115" y="37"/>
                </a:cubicBezTo>
                <a:cubicBezTo>
                  <a:pt x="114" y="35"/>
                  <a:pt x="112" y="31"/>
                  <a:pt x="110" y="28"/>
                </a:cubicBezTo>
                <a:cubicBezTo>
                  <a:pt x="107" y="25"/>
                  <a:pt x="107" y="21"/>
                  <a:pt x="105" y="20"/>
                </a:cubicBezTo>
                <a:cubicBezTo>
                  <a:pt x="103" y="20"/>
                  <a:pt x="88" y="20"/>
                  <a:pt x="88" y="18"/>
                </a:cubicBezTo>
                <a:cubicBezTo>
                  <a:pt x="88" y="16"/>
                  <a:pt x="87" y="7"/>
                  <a:pt x="84" y="6"/>
                </a:cubicBezTo>
                <a:cubicBezTo>
                  <a:pt x="81" y="6"/>
                  <a:pt x="77" y="5"/>
                  <a:pt x="76" y="3"/>
                </a:cubicBezTo>
                <a:cubicBezTo>
                  <a:pt x="74" y="2"/>
                  <a:pt x="69" y="0"/>
                  <a:pt x="68" y="1"/>
                </a:cubicBezTo>
                <a:cubicBezTo>
                  <a:pt x="67" y="3"/>
                  <a:pt x="64" y="4"/>
                  <a:pt x="63" y="4"/>
                </a:cubicBezTo>
                <a:cubicBezTo>
                  <a:pt x="62" y="4"/>
                  <a:pt x="62" y="8"/>
                  <a:pt x="59" y="8"/>
                </a:cubicBezTo>
                <a:cubicBezTo>
                  <a:pt x="56" y="8"/>
                  <a:pt x="51" y="12"/>
                  <a:pt x="51" y="14"/>
                </a:cubicBezTo>
                <a:cubicBezTo>
                  <a:pt x="51" y="16"/>
                  <a:pt x="51" y="20"/>
                  <a:pt x="47" y="19"/>
                </a:cubicBezTo>
                <a:cubicBezTo>
                  <a:pt x="45" y="19"/>
                  <a:pt x="42" y="19"/>
                  <a:pt x="39" y="17"/>
                </a:cubicBezTo>
                <a:cubicBezTo>
                  <a:pt x="38" y="18"/>
                  <a:pt x="35" y="20"/>
                  <a:pt x="31" y="15"/>
                </a:cubicBezTo>
                <a:cubicBezTo>
                  <a:pt x="27" y="10"/>
                  <a:pt x="21" y="5"/>
                  <a:pt x="17" y="5"/>
                </a:cubicBezTo>
                <a:cubicBezTo>
                  <a:pt x="14" y="5"/>
                  <a:pt x="3" y="5"/>
                  <a:pt x="6" y="11"/>
                </a:cubicBezTo>
                <a:cubicBezTo>
                  <a:pt x="7" y="10"/>
                  <a:pt x="8" y="9"/>
                  <a:pt x="11" y="9"/>
                </a:cubicBezTo>
                <a:cubicBezTo>
                  <a:pt x="19" y="10"/>
                  <a:pt x="15" y="19"/>
                  <a:pt x="20" y="19"/>
                </a:cubicBezTo>
                <a:cubicBezTo>
                  <a:pt x="24" y="20"/>
                  <a:pt x="29" y="26"/>
                  <a:pt x="25" y="26"/>
                </a:cubicBezTo>
                <a:cubicBezTo>
                  <a:pt x="21" y="26"/>
                  <a:pt x="18" y="30"/>
                  <a:pt x="14" y="28"/>
                </a:cubicBezTo>
                <a:cubicBezTo>
                  <a:pt x="10" y="27"/>
                  <a:pt x="5" y="24"/>
                  <a:pt x="3" y="28"/>
                </a:cubicBezTo>
                <a:cubicBezTo>
                  <a:pt x="2" y="33"/>
                  <a:pt x="0" y="38"/>
                  <a:pt x="6" y="38"/>
                </a:cubicBezTo>
                <a:cubicBezTo>
                  <a:pt x="11" y="37"/>
                  <a:pt x="10" y="41"/>
                  <a:pt x="6" y="45"/>
                </a:cubicBezTo>
                <a:cubicBezTo>
                  <a:pt x="3" y="48"/>
                  <a:pt x="12" y="44"/>
                  <a:pt x="13" y="47"/>
                </a:cubicBezTo>
                <a:cubicBezTo>
                  <a:pt x="13" y="51"/>
                  <a:pt x="16" y="51"/>
                  <a:pt x="15" y="56"/>
                </a:cubicBezTo>
                <a:cubicBezTo>
                  <a:pt x="14" y="60"/>
                  <a:pt x="15" y="66"/>
                  <a:pt x="15" y="71"/>
                </a:cubicBezTo>
                <a:cubicBezTo>
                  <a:pt x="19" y="71"/>
                  <a:pt x="23" y="71"/>
                  <a:pt x="24" y="70"/>
                </a:cubicBezTo>
                <a:cubicBezTo>
                  <a:pt x="26" y="67"/>
                  <a:pt x="31" y="63"/>
                  <a:pt x="34" y="63"/>
                </a:cubicBezTo>
                <a:cubicBezTo>
                  <a:pt x="37" y="63"/>
                  <a:pt x="41" y="64"/>
                  <a:pt x="42" y="62"/>
                </a:cubicBezTo>
                <a:cubicBezTo>
                  <a:pt x="44" y="59"/>
                  <a:pt x="54" y="60"/>
                  <a:pt x="55" y="62"/>
                </a:cubicBezTo>
                <a:cubicBezTo>
                  <a:pt x="57" y="64"/>
                  <a:pt x="62" y="66"/>
                  <a:pt x="64" y="66"/>
                </a:cubicBezTo>
                <a:cubicBezTo>
                  <a:pt x="65" y="66"/>
                  <a:pt x="66" y="69"/>
                  <a:pt x="69" y="68"/>
                </a:cubicBezTo>
                <a:cubicBezTo>
                  <a:pt x="72" y="68"/>
                  <a:pt x="79" y="69"/>
                  <a:pt x="79" y="71"/>
                </a:cubicBezTo>
                <a:cubicBezTo>
                  <a:pt x="79" y="73"/>
                  <a:pt x="81" y="75"/>
                  <a:pt x="84" y="75"/>
                </a:cubicBezTo>
                <a:cubicBezTo>
                  <a:pt x="86" y="75"/>
                  <a:pt x="89" y="82"/>
                  <a:pt x="91" y="82"/>
                </a:cubicBezTo>
                <a:cubicBezTo>
                  <a:pt x="94" y="81"/>
                  <a:pt x="99" y="81"/>
                  <a:pt x="99" y="83"/>
                </a:cubicBezTo>
                <a:cubicBezTo>
                  <a:pt x="99" y="84"/>
                  <a:pt x="100" y="92"/>
                  <a:pt x="101" y="97"/>
                </a:cubicBezTo>
                <a:cubicBezTo>
                  <a:pt x="102" y="96"/>
                  <a:pt x="103" y="96"/>
                  <a:pt x="104" y="96"/>
                </a:cubicBezTo>
                <a:cubicBezTo>
                  <a:pt x="105" y="97"/>
                  <a:pt x="111" y="96"/>
                  <a:pt x="112" y="99"/>
                </a:cubicBezTo>
                <a:cubicBezTo>
                  <a:pt x="113" y="102"/>
                  <a:pt x="122" y="100"/>
                  <a:pt x="122" y="95"/>
                </a:cubicBezTo>
                <a:cubicBezTo>
                  <a:pt x="121" y="90"/>
                  <a:pt x="136" y="90"/>
                  <a:pt x="138" y="86"/>
                </a:cubicBezTo>
                <a:cubicBezTo>
                  <a:pt x="139" y="81"/>
                  <a:pt x="141" y="73"/>
                  <a:pt x="144" y="75"/>
                </a:cubicBezTo>
                <a:cubicBezTo>
                  <a:pt x="148" y="76"/>
                  <a:pt x="150" y="69"/>
                  <a:pt x="153" y="69"/>
                </a:cubicBezTo>
                <a:cubicBezTo>
                  <a:pt x="156" y="70"/>
                  <a:pt x="158" y="72"/>
                  <a:pt x="162" y="71"/>
                </a:cubicBezTo>
                <a:lnTo>
                  <a:pt x="161" y="64"/>
                </a:ln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2" name="Freeform 154"/>
          <p:cNvSpPr/>
          <p:nvPr>
            <p:custDataLst>
              <p:tags r:id="rId151"/>
            </p:custDataLst>
          </p:nvPr>
        </p:nvSpPr>
        <p:spPr bwMode="auto">
          <a:xfrm>
            <a:off x="6799580" y="3442970"/>
            <a:ext cx="596265" cy="530225"/>
          </a:xfrm>
          <a:custGeom>
            <a:avLst/>
            <a:gdLst/>
            <a:ahLst/>
            <a:cxnLst>
              <a:cxn ang="0">
                <a:pos x="217" y="162"/>
              </a:cxn>
              <a:cxn ang="0">
                <a:pos x="212" y="150"/>
              </a:cxn>
              <a:cxn ang="0">
                <a:pos x="200" y="140"/>
              </a:cxn>
              <a:cxn ang="0">
                <a:pos x="192" y="130"/>
              </a:cxn>
              <a:cxn ang="0">
                <a:pos x="204" y="114"/>
              </a:cxn>
              <a:cxn ang="0">
                <a:pos x="193" y="108"/>
              </a:cxn>
              <a:cxn ang="0">
                <a:pos x="191" y="95"/>
              </a:cxn>
              <a:cxn ang="0">
                <a:pos x="191" y="83"/>
              </a:cxn>
              <a:cxn ang="0">
                <a:pos x="192" y="74"/>
              </a:cxn>
              <a:cxn ang="0">
                <a:pos x="197" y="65"/>
              </a:cxn>
              <a:cxn ang="0">
                <a:pos x="199" y="60"/>
              </a:cxn>
              <a:cxn ang="0">
                <a:pos x="197" y="46"/>
              </a:cxn>
              <a:cxn ang="0">
                <a:pos x="189" y="45"/>
              </a:cxn>
              <a:cxn ang="0">
                <a:pos x="182" y="38"/>
              </a:cxn>
              <a:cxn ang="0">
                <a:pos x="177" y="34"/>
              </a:cxn>
              <a:cxn ang="0">
                <a:pos x="167" y="31"/>
              </a:cxn>
              <a:cxn ang="0">
                <a:pos x="162" y="29"/>
              </a:cxn>
              <a:cxn ang="0">
                <a:pos x="153" y="25"/>
              </a:cxn>
              <a:cxn ang="0">
                <a:pos x="140" y="25"/>
              </a:cxn>
              <a:cxn ang="0">
                <a:pos x="132" y="26"/>
              </a:cxn>
              <a:cxn ang="0">
                <a:pos x="122" y="33"/>
              </a:cxn>
              <a:cxn ang="0">
                <a:pos x="113" y="34"/>
              </a:cxn>
              <a:cxn ang="0">
                <a:pos x="113" y="40"/>
              </a:cxn>
              <a:cxn ang="0">
                <a:pos x="88" y="46"/>
              </a:cxn>
              <a:cxn ang="0">
                <a:pos x="68" y="33"/>
              </a:cxn>
              <a:cxn ang="0">
                <a:pos x="54" y="20"/>
              </a:cxn>
              <a:cxn ang="0">
                <a:pos x="46" y="14"/>
              </a:cxn>
              <a:cxn ang="0">
                <a:pos x="44" y="4"/>
              </a:cxn>
              <a:cxn ang="0">
                <a:pos x="21" y="14"/>
              </a:cxn>
              <a:cxn ang="0">
                <a:pos x="13" y="9"/>
              </a:cxn>
              <a:cxn ang="0">
                <a:pos x="7" y="1"/>
              </a:cxn>
              <a:cxn ang="0">
                <a:pos x="3" y="6"/>
              </a:cxn>
              <a:cxn ang="0">
                <a:pos x="3" y="16"/>
              </a:cxn>
              <a:cxn ang="0">
                <a:pos x="3" y="28"/>
              </a:cxn>
              <a:cxn ang="0">
                <a:pos x="9" y="37"/>
              </a:cxn>
              <a:cxn ang="0">
                <a:pos x="13" y="46"/>
              </a:cxn>
              <a:cxn ang="0">
                <a:pos x="19" y="52"/>
              </a:cxn>
              <a:cxn ang="0">
                <a:pos x="23" y="56"/>
              </a:cxn>
              <a:cxn ang="0">
                <a:pos x="22" y="63"/>
              </a:cxn>
              <a:cxn ang="0">
                <a:pos x="17" y="72"/>
              </a:cxn>
              <a:cxn ang="0">
                <a:pos x="19" y="82"/>
              </a:cxn>
              <a:cxn ang="0">
                <a:pos x="24" y="88"/>
              </a:cxn>
              <a:cxn ang="0">
                <a:pos x="37" y="97"/>
              </a:cxn>
              <a:cxn ang="0">
                <a:pos x="42" y="103"/>
              </a:cxn>
              <a:cxn ang="0">
                <a:pos x="41" y="111"/>
              </a:cxn>
              <a:cxn ang="0">
                <a:pos x="45" y="119"/>
              </a:cxn>
              <a:cxn ang="0">
                <a:pos x="51" y="127"/>
              </a:cxn>
              <a:cxn ang="0">
                <a:pos x="54" y="127"/>
              </a:cxn>
              <a:cxn ang="0">
                <a:pos x="59" y="126"/>
              </a:cxn>
              <a:cxn ang="0">
                <a:pos x="67" y="125"/>
              </a:cxn>
              <a:cxn ang="0">
                <a:pos x="79" y="143"/>
              </a:cxn>
              <a:cxn ang="0">
                <a:pos x="85" y="153"/>
              </a:cxn>
              <a:cxn ang="0">
                <a:pos x="99" y="160"/>
              </a:cxn>
              <a:cxn ang="0">
                <a:pos x="125" y="170"/>
              </a:cxn>
              <a:cxn ang="0">
                <a:pos x="143" y="165"/>
              </a:cxn>
              <a:cxn ang="0">
                <a:pos x="151" y="180"/>
              </a:cxn>
              <a:cxn ang="0">
                <a:pos x="191" y="187"/>
              </a:cxn>
              <a:cxn ang="0">
                <a:pos x="202" y="188"/>
              </a:cxn>
              <a:cxn ang="0">
                <a:pos x="202" y="185"/>
              </a:cxn>
              <a:cxn ang="0">
                <a:pos x="209" y="174"/>
              </a:cxn>
              <a:cxn ang="0">
                <a:pos x="220" y="171"/>
              </a:cxn>
              <a:cxn ang="0">
                <a:pos x="217" y="162"/>
              </a:cxn>
            </a:cxnLst>
            <a:rect l="0" t="0" r="r" b="b"/>
            <a:pathLst>
              <a:path w="223" h="188">
                <a:moveTo>
                  <a:pt x="217" y="162"/>
                </a:moveTo>
                <a:cubicBezTo>
                  <a:pt x="214" y="161"/>
                  <a:pt x="217" y="152"/>
                  <a:pt x="212" y="150"/>
                </a:cubicBezTo>
                <a:cubicBezTo>
                  <a:pt x="206" y="148"/>
                  <a:pt x="201" y="144"/>
                  <a:pt x="200" y="140"/>
                </a:cubicBezTo>
                <a:cubicBezTo>
                  <a:pt x="199" y="136"/>
                  <a:pt x="192" y="133"/>
                  <a:pt x="192" y="130"/>
                </a:cubicBezTo>
                <a:cubicBezTo>
                  <a:pt x="193" y="128"/>
                  <a:pt x="206" y="119"/>
                  <a:pt x="204" y="114"/>
                </a:cubicBezTo>
                <a:cubicBezTo>
                  <a:pt x="202" y="109"/>
                  <a:pt x="194" y="110"/>
                  <a:pt x="193" y="108"/>
                </a:cubicBezTo>
                <a:cubicBezTo>
                  <a:pt x="192" y="107"/>
                  <a:pt x="193" y="100"/>
                  <a:pt x="191" y="95"/>
                </a:cubicBezTo>
                <a:cubicBezTo>
                  <a:pt x="189" y="91"/>
                  <a:pt x="193" y="86"/>
                  <a:pt x="191" y="83"/>
                </a:cubicBezTo>
                <a:cubicBezTo>
                  <a:pt x="189" y="81"/>
                  <a:pt x="192" y="75"/>
                  <a:pt x="192" y="74"/>
                </a:cubicBezTo>
                <a:cubicBezTo>
                  <a:pt x="193" y="72"/>
                  <a:pt x="197" y="69"/>
                  <a:pt x="197" y="65"/>
                </a:cubicBezTo>
                <a:cubicBezTo>
                  <a:pt x="197" y="62"/>
                  <a:pt x="198" y="60"/>
                  <a:pt x="199" y="60"/>
                </a:cubicBezTo>
                <a:cubicBezTo>
                  <a:pt x="198" y="55"/>
                  <a:pt x="197" y="47"/>
                  <a:pt x="197" y="46"/>
                </a:cubicBezTo>
                <a:cubicBezTo>
                  <a:pt x="197" y="44"/>
                  <a:pt x="192" y="44"/>
                  <a:pt x="189" y="45"/>
                </a:cubicBezTo>
                <a:cubicBezTo>
                  <a:pt x="187" y="45"/>
                  <a:pt x="184" y="38"/>
                  <a:pt x="182" y="38"/>
                </a:cubicBezTo>
                <a:cubicBezTo>
                  <a:pt x="179" y="38"/>
                  <a:pt x="177" y="36"/>
                  <a:pt x="177" y="34"/>
                </a:cubicBezTo>
                <a:cubicBezTo>
                  <a:pt x="177" y="32"/>
                  <a:pt x="170" y="31"/>
                  <a:pt x="167" y="31"/>
                </a:cubicBezTo>
                <a:cubicBezTo>
                  <a:pt x="164" y="32"/>
                  <a:pt x="163" y="29"/>
                  <a:pt x="162" y="29"/>
                </a:cubicBezTo>
                <a:cubicBezTo>
                  <a:pt x="160" y="29"/>
                  <a:pt x="155" y="27"/>
                  <a:pt x="153" y="25"/>
                </a:cubicBezTo>
                <a:cubicBezTo>
                  <a:pt x="152" y="23"/>
                  <a:pt x="142" y="22"/>
                  <a:pt x="140" y="25"/>
                </a:cubicBezTo>
                <a:cubicBezTo>
                  <a:pt x="139" y="27"/>
                  <a:pt x="135" y="26"/>
                  <a:pt x="132" y="26"/>
                </a:cubicBezTo>
                <a:cubicBezTo>
                  <a:pt x="129" y="26"/>
                  <a:pt x="124" y="30"/>
                  <a:pt x="122" y="33"/>
                </a:cubicBezTo>
                <a:cubicBezTo>
                  <a:pt x="121" y="34"/>
                  <a:pt x="117" y="34"/>
                  <a:pt x="113" y="34"/>
                </a:cubicBezTo>
                <a:cubicBezTo>
                  <a:pt x="113" y="37"/>
                  <a:pt x="113" y="39"/>
                  <a:pt x="113" y="40"/>
                </a:cubicBezTo>
                <a:cubicBezTo>
                  <a:pt x="111" y="43"/>
                  <a:pt x="98" y="45"/>
                  <a:pt x="88" y="46"/>
                </a:cubicBezTo>
                <a:cubicBezTo>
                  <a:pt x="79" y="46"/>
                  <a:pt x="78" y="33"/>
                  <a:pt x="68" y="33"/>
                </a:cubicBezTo>
                <a:cubicBezTo>
                  <a:pt x="60" y="33"/>
                  <a:pt x="54" y="26"/>
                  <a:pt x="54" y="20"/>
                </a:cubicBezTo>
                <a:cubicBezTo>
                  <a:pt x="50" y="18"/>
                  <a:pt x="45" y="15"/>
                  <a:pt x="46" y="14"/>
                </a:cubicBezTo>
                <a:cubicBezTo>
                  <a:pt x="47" y="12"/>
                  <a:pt x="49" y="1"/>
                  <a:pt x="44" y="4"/>
                </a:cubicBezTo>
                <a:cubicBezTo>
                  <a:pt x="38" y="6"/>
                  <a:pt x="31" y="15"/>
                  <a:pt x="21" y="14"/>
                </a:cubicBezTo>
                <a:cubicBezTo>
                  <a:pt x="11" y="12"/>
                  <a:pt x="18" y="11"/>
                  <a:pt x="13" y="9"/>
                </a:cubicBezTo>
                <a:cubicBezTo>
                  <a:pt x="9" y="7"/>
                  <a:pt x="12" y="2"/>
                  <a:pt x="7" y="1"/>
                </a:cubicBezTo>
                <a:cubicBezTo>
                  <a:pt x="2" y="0"/>
                  <a:pt x="5" y="6"/>
                  <a:pt x="3" y="6"/>
                </a:cubicBezTo>
                <a:cubicBezTo>
                  <a:pt x="0" y="6"/>
                  <a:pt x="2" y="14"/>
                  <a:pt x="3" y="16"/>
                </a:cubicBezTo>
                <a:cubicBezTo>
                  <a:pt x="4" y="18"/>
                  <a:pt x="1" y="27"/>
                  <a:pt x="3" y="28"/>
                </a:cubicBezTo>
                <a:cubicBezTo>
                  <a:pt x="5" y="28"/>
                  <a:pt x="9" y="35"/>
                  <a:pt x="9" y="37"/>
                </a:cubicBezTo>
                <a:cubicBezTo>
                  <a:pt x="8" y="38"/>
                  <a:pt x="13" y="43"/>
                  <a:pt x="13" y="46"/>
                </a:cubicBezTo>
                <a:cubicBezTo>
                  <a:pt x="13" y="49"/>
                  <a:pt x="17" y="52"/>
                  <a:pt x="19" y="52"/>
                </a:cubicBezTo>
                <a:cubicBezTo>
                  <a:pt x="21" y="52"/>
                  <a:pt x="24" y="54"/>
                  <a:pt x="23" y="56"/>
                </a:cubicBezTo>
                <a:cubicBezTo>
                  <a:pt x="22" y="59"/>
                  <a:pt x="25" y="63"/>
                  <a:pt x="22" y="63"/>
                </a:cubicBezTo>
                <a:cubicBezTo>
                  <a:pt x="19" y="63"/>
                  <a:pt x="20" y="71"/>
                  <a:pt x="17" y="72"/>
                </a:cubicBezTo>
                <a:cubicBezTo>
                  <a:pt x="15" y="73"/>
                  <a:pt x="17" y="81"/>
                  <a:pt x="19" y="82"/>
                </a:cubicBezTo>
                <a:cubicBezTo>
                  <a:pt x="21" y="83"/>
                  <a:pt x="25" y="85"/>
                  <a:pt x="24" y="88"/>
                </a:cubicBezTo>
                <a:cubicBezTo>
                  <a:pt x="24" y="91"/>
                  <a:pt x="34" y="96"/>
                  <a:pt x="37" y="97"/>
                </a:cubicBezTo>
                <a:cubicBezTo>
                  <a:pt x="40" y="97"/>
                  <a:pt x="40" y="102"/>
                  <a:pt x="42" y="103"/>
                </a:cubicBezTo>
                <a:cubicBezTo>
                  <a:pt x="44" y="105"/>
                  <a:pt x="41" y="109"/>
                  <a:pt x="41" y="111"/>
                </a:cubicBezTo>
                <a:cubicBezTo>
                  <a:pt x="42" y="113"/>
                  <a:pt x="46" y="115"/>
                  <a:pt x="45" y="119"/>
                </a:cubicBezTo>
                <a:cubicBezTo>
                  <a:pt x="45" y="121"/>
                  <a:pt x="48" y="124"/>
                  <a:pt x="51" y="127"/>
                </a:cubicBezTo>
                <a:cubicBezTo>
                  <a:pt x="52" y="127"/>
                  <a:pt x="53" y="127"/>
                  <a:pt x="54" y="127"/>
                </a:cubicBezTo>
                <a:cubicBezTo>
                  <a:pt x="57" y="127"/>
                  <a:pt x="57" y="124"/>
                  <a:pt x="59" y="126"/>
                </a:cubicBezTo>
                <a:cubicBezTo>
                  <a:pt x="62" y="128"/>
                  <a:pt x="65" y="126"/>
                  <a:pt x="67" y="125"/>
                </a:cubicBezTo>
                <a:cubicBezTo>
                  <a:pt x="70" y="125"/>
                  <a:pt x="76" y="137"/>
                  <a:pt x="79" y="143"/>
                </a:cubicBezTo>
                <a:cubicBezTo>
                  <a:pt x="82" y="149"/>
                  <a:pt x="81" y="151"/>
                  <a:pt x="85" y="153"/>
                </a:cubicBezTo>
                <a:cubicBezTo>
                  <a:pt x="89" y="156"/>
                  <a:pt x="93" y="155"/>
                  <a:pt x="99" y="160"/>
                </a:cubicBezTo>
                <a:cubicBezTo>
                  <a:pt x="104" y="166"/>
                  <a:pt x="119" y="170"/>
                  <a:pt x="125" y="170"/>
                </a:cubicBezTo>
                <a:cubicBezTo>
                  <a:pt x="131" y="170"/>
                  <a:pt x="135" y="164"/>
                  <a:pt x="143" y="165"/>
                </a:cubicBezTo>
                <a:cubicBezTo>
                  <a:pt x="150" y="167"/>
                  <a:pt x="149" y="176"/>
                  <a:pt x="151" y="180"/>
                </a:cubicBezTo>
                <a:cubicBezTo>
                  <a:pt x="154" y="183"/>
                  <a:pt x="185" y="186"/>
                  <a:pt x="191" y="187"/>
                </a:cubicBezTo>
                <a:cubicBezTo>
                  <a:pt x="193" y="188"/>
                  <a:pt x="197" y="188"/>
                  <a:pt x="202" y="188"/>
                </a:cubicBezTo>
                <a:cubicBezTo>
                  <a:pt x="202" y="187"/>
                  <a:pt x="202" y="186"/>
                  <a:pt x="202" y="185"/>
                </a:cubicBezTo>
                <a:cubicBezTo>
                  <a:pt x="202" y="180"/>
                  <a:pt x="206" y="176"/>
                  <a:pt x="209" y="174"/>
                </a:cubicBezTo>
                <a:cubicBezTo>
                  <a:pt x="213" y="172"/>
                  <a:pt x="216" y="171"/>
                  <a:pt x="220" y="171"/>
                </a:cubicBezTo>
                <a:cubicBezTo>
                  <a:pt x="223" y="170"/>
                  <a:pt x="220" y="163"/>
                  <a:pt x="217" y="162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3" name="Freeform 155"/>
          <p:cNvSpPr>
            <a:spLocks noEditPoints="1"/>
          </p:cNvSpPr>
          <p:nvPr>
            <p:custDataLst>
              <p:tags r:id="rId152"/>
            </p:custDataLst>
          </p:nvPr>
        </p:nvSpPr>
        <p:spPr bwMode="auto">
          <a:xfrm>
            <a:off x="6877050" y="2817495"/>
            <a:ext cx="1228090" cy="607060"/>
          </a:xfrm>
          <a:custGeom>
            <a:avLst/>
            <a:gdLst/>
            <a:ahLst/>
            <a:cxnLst>
              <a:cxn ang="0">
                <a:pos x="444" y="89"/>
              </a:cxn>
              <a:cxn ang="0">
                <a:pos x="429" y="75"/>
              </a:cxn>
              <a:cxn ang="0">
                <a:pos x="399" y="70"/>
              </a:cxn>
              <a:cxn ang="0">
                <a:pos x="372" y="51"/>
              </a:cxn>
              <a:cxn ang="0">
                <a:pos x="341" y="17"/>
              </a:cxn>
              <a:cxn ang="0">
                <a:pos x="310" y="30"/>
              </a:cxn>
              <a:cxn ang="0">
                <a:pos x="302" y="21"/>
              </a:cxn>
              <a:cxn ang="0">
                <a:pos x="285" y="19"/>
              </a:cxn>
              <a:cxn ang="0">
                <a:pos x="277" y="2"/>
              </a:cxn>
              <a:cxn ang="0">
                <a:pos x="237" y="10"/>
              </a:cxn>
              <a:cxn ang="0">
                <a:pos x="193" y="20"/>
              </a:cxn>
              <a:cxn ang="0">
                <a:pos x="170" y="31"/>
              </a:cxn>
              <a:cxn ang="0">
                <a:pos x="166" y="46"/>
              </a:cxn>
              <a:cxn ang="0">
                <a:pos x="170" y="61"/>
              </a:cxn>
              <a:cxn ang="0">
                <a:pos x="158" y="69"/>
              </a:cxn>
              <a:cxn ang="0">
                <a:pos x="141" y="68"/>
              </a:cxn>
              <a:cxn ang="0">
                <a:pos x="112" y="70"/>
              </a:cxn>
              <a:cxn ang="0">
                <a:pos x="92" y="70"/>
              </a:cxn>
              <a:cxn ang="0">
                <a:pos x="62" y="58"/>
              </a:cxn>
              <a:cxn ang="0">
                <a:pos x="35" y="66"/>
              </a:cxn>
              <a:cxn ang="0">
                <a:pos x="25" y="84"/>
              </a:cxn>
              <a:cxn ang="0">
                <a:pos x="4" y="88"/>
              </a:cxn>
              <a:cxn ang="0">
                <a:pos x="1" y="104"/>
              </a:cxn>
              <a:cxn ang="0">
                <a:pos x="17" y="114"/>
              </a:cxn>
              <a:cxn ang="0">
                <a:pos x="28" y="134"/>
              </a:cxn>
              <a:cxn ang="0">
                <a:pos x="58" y="127"/>
              </a:cxn>
              <a:cxn ang="0">
                <a:pos x="65" y="150"/>
              </a:cxn>
              <a:cxn ang="0">
                <a:pos x="44" y="165"/>
              </a:cxn>
              <a:cxn ang="0">
                <a:pos x="64" y="185"/>
              </a:cxn>
              <a:cxn ang="0">
                <a:pos x="75" y="197"/>
              </a:cxn>
              <a:cxn ang="0">
                <a:pos x="108" y="203"/>
              </a:cxn>
              <a:cxn ang="0">
                <a:pos x="139" y="144"/>
              </a:cxn>
              <a:cxn ang="0">
                <a:pos x="157" y="146"/>
              </a:cxn>
              <a:cxn ang="0">
                <a:pos x="191" y="174"/>
              </a:cxn>
              <a:cxn ang="0">
                <a:pos x="225" y="192"/>
              </a:cxn>
              <a:cxn ang="0">
                <a:pos x="250" y="212"/>
              </a:cxn>
              <a:cxn ang="0">
                <a:pos x="274" y="201"/>
              </a:cxn>
              <a:cxn ang="0">
                <a:pos x="299" y="187"/>
              </a:cxn>
              <a:cxn ang="0">
                <a:pos x="336" y="185"/>
              </a:cxn>
              <a:cxn ang="0">
                <a:pos x="385" y="193"/>
              </a:cxn>
              <a:cxn ang="0">
                <a:pos x="386" y="167"/>
              </a:cxn>
              <a:cxn ang="0">
                <a:pos x="401" y="151"/>
              </a:cxn>
              <a:cxn ang="0">
                <a:pos x="416" y="126"/>
              </a:cxn>
              <a:cxn ang="0">
                <a:pos x="445" y="123"/>
              </a:cxn>
              <a:cxn ang="0">
                <a:pos x="455" y="99"/>
              </a:cxn>
              <a:cxn ang="0">
                <a:pos x="171" y="137"/>
              </a:cxn>
              <a:cxn ang="0">
                <a:pos x="361" y="136"/>
              </a:cxn>
              <a:cxn ang="0">
                <a:pos x="315" y="136"/>
              </a:cxn>
              <a:cxn ang="0">
                <a:pos x="361" y="136"/>
              </a:cxn>
            </a:cxnLst>
            <a:rect l="0" t="0" r="r" b="b"/>
            <a:pathLst>
              <a:path w="459" h="216">
                <a:moveTo>
                  <a:pt x="457" y="88"/>
                </a:moveTo>
                <a:cubicBezTo>
                  <a:pt x="456" y="86"/>
                  <a:pt x="454" y="87"/>
                  <a:pt x="453" y="88"/>
                </a:cubicBezTo>
                <a:cubicBezTo>
                  <a:pt x="451" y="89"/>
                  <a:pt x="446" y="89"/>
                  <a:pt x="444" y="89"/>
                </a:cubicBezTo>
                <a:cubicBezTo>
                  <a:pt x="442" y="89"/>
                  <a:pt x="438" y="87"/>
                  <a:pt x="438" y="85"/>
                </a:cubicBezTo>
                <a:cubicBezTo>
                  <a:pt x="438" y="83"/>
                  <a:pt x="438" y="80"/>
                  <a:pt x="436" y="80"/>
                </a:cubicBezTo>
                <a:cubicBezTo>
                  <a:pt x="434" y="80"/>
                  <a:pt x="431" y="79"/>
                  <a:pt x="429" y="75"/>
                </a:cubicBezTo>
                <a:cubicBezTo>
                  <a:pt x="427" y="70"/>
                  <a:pt x="424" y="70"/>
                  <a:pt x="421" y="69"/>
                </a:cubicBezTo>
                <a:cubicBezTo>
                  <a:pt x="419" y="67"/>
                  <a:pt x="413" y="71"/>
                  <a:pt x="410" y="72"/>
                </a:cubicBezTo>
                <a:cubicBezTo>
                  <a:pt x="407" y="73"/>
                  <a:pt x="403" y="71"/>
                  <a:pt x="399" y="70"/>
                </a:cubicBezTo>
                <a:cubicBezTo>
                  <a:pt x="396" y="69"/>
                  <a:pt x="394" y="63"/>
                  <a:pt x="390" y="64"/>
                </a:cubicBezTo>
                <a:cubicBezTo>
                  <a:pt x="387" y="65"/>
                  <a:pt x="386" y="71"/>
                  <a:pt x="384" y="71"/>
                </a:cubicBezTo>
                <a:cubicBezTo>
                  <a:pt x="381" y="71"/>
                  <a:pt x="377" y="58"/>
                  <a:pt x="372" y="51"/>
                </a:cubicBezTo>
                <a:cubicBezTo>
                  <a:pt x="367" y="44"/>
                  <a:pt x="359" y="29"/>
                  <a:pt x="351" y="26"/>
                </a:cubicBezTo>
                <a:cubicBezTo>
                  <a:pt x="344" y="24"/>
                  <a:pt x="346" y="20"/>
                  <a:pt x="348" y="18"/>
                </a:cubicBezTo>
                <a:cubicBezTo>
                  <a:pt x="350" y="16"/>
                  <a:pt x="344" y="15"/>
                  <a:pt x="341" y="17"/>
                </a:cubicBezTo>
                <a:cubicBezTo>
                  <a:pt x="338" y="19"/>
                  <a:pt x="334" y="22"/>
                  <a:pt x="330" y="23"/>
                </a:cubicBezTo>
                <a:cubicBezTo>
                  <a:pt x="327" y="24"/>
                  <a:pt x="322" y="29"/>
                  <a:pt x="318" y="28"/>
                </a:cubicBezTo>
                <a:cubicBezTo>
                  <a:pt x="314" y="27"/>
                  <a:pt x="313" y="33"/>
                  <a:pt x="310" y="30"/>
                </a:cubicBezTo>
                <a:cubicBezTo>
                  <a:pt x="307" y="27"/>
                  <a:pt x="314" y="25"/>
                  <a:pt x="314" y="23"/>
                </a:cubicBezTo>
                <a:cubicBezTo>
                  <a:pt x="314" y="20"/>
                  <a:pt x="309" y="23"/>
                  <a:pt x="308" y="22"/>
                </a:cubicBezTo>
                <a:cubicBezTo>
                  <a:pt x="306" y="20"/>
                  <a:pt x="302" y="19"/>
                  <a:pt x="302" y="21"/>
                </a:cubicBezTo>
                <a:cubicBezTo>
                  <a:pt x="302" y="23"/>
                  <a:pt x="299" y="22"/>
                  <a:pt x="299" y="20"/>
                </a:cubicBezTo>
                <a:cubicBezTo>
                  <a:pt x="299" y="19"/>
                  <a:pt x="297" y="15"/>
                  <a:pt x="295" y="18"/>
                </a:cubicBezTo>
                <a:cubicBezTo>
                  <a:pt x="293" y="20"/>
                  <a:pt x="286" y="21"/>
                  <a:pt x="285" y="19"/>
                </a:cubicBezTo>
                <a:cubicBezTo>
                  <a:pt x="283" y="18"/>
                  <a:pt x="286" y="17"/>
                  <a:pt x="286" y="15"/>
                </a:cubicBezTo>
                <a:cubicBezTo>
                  <a:pt x="286" y="12"/>
                  <a:pt x="283" y="9"/>
                  <a:pt x="284" y="7"/>
                </a:cubicBezTo>
                <a:cubicBezTo>
                  <a:pt x="284" y="4"/>
                  <a:pt x="279" y="1"/>
                  <a:pt x="277" y="2"/>
                </a:cubicBezTo>
                <a:cubicBezTo>
                  <a:pt x="274" y="3"/>
                  <a:pt x="271" y="2"/>
                  <a:pt x="268" y="1"/>
                </a:cubicBezTo>
                <a:cubicBezTo>
                  <a:pt x="265" y="0"/>
                  <a:pt x="254" y="2"/>
                  <a:pt x="254" y="4"/>
                </a:cubicBezTo>
                <a:cubicBezTo>
                  <a:pt x="253" y="7"/>
                  <a:pt x="240" y="9"/>
                  <a:pt x="237" y="10"/>
                </a:cubicBezTo>
                <a:cubicBezTo>
                  <a:pt x="235" y="11"/>
                  <a:pt x="225" y="12"/>
                  <a:pt x="221" y="13"/>
                </a:cubicBezTo>
                <a:cubicBezTo>
                  <a:pt x="218" y="13"/>
                  <a:pt x="214" y="16"/>
                  <a:pt x="210" y="16"/>
                </a:cubicBezTo>
                <a:cubicBezTo>
                  <a:pt x="205" y="16"/>
                  <a:pt x="197" y="17"/>
                  <a:pt x="193" y="20"/>
                </a:cubicBezTo>
                <a:cubicBezTo>
                  <a:pt x="189" y="23"/>
                  <a:pt x="182" y="20"/>
                  <a:pt x="179" y="21"/>
                </a:cubicBezTo>
                <a:cubicBezTo>
                  <a:pt x="176" y="22"/>
                  <a:pt x="171" y="21"/>
                  <a:pt x="170" y="22"/>
                </a:cubicBezTo>
                <a:cubicBezTo>
                  <a:pt x="168" y="23"/>
                  <a:pt x="169" y="29"/>
                  <a:pt x="170" y="31"/>
                </a:cubicBezTo>
                <a:cubicBezTo>
                  <a:pt x="172" y="34"/>
                  <a:pt x="180" y="35"/>
                  <a:pt x="180" y="36"/>
                </a:cubicBezTo>
                <a:cubicBezTo>
                  <a:pt x="181" y="38"/>
                  <a:pt x="172" y="38"/>
                  <a:pt x="168" y="38"/>
                </a:cubicBezTo>
                <a:cubicBezTo>
                  <a:pt x="164" y="39"/>
                  <a:pt x="165" y="44"/>
                  <a:pt x="166" y="46"/>
                </a:cubicBezTo>
                <a:cubicBezTo>
                  <a:pt x="167" y="49"/>
                  <a:pt x="162" y="51"/>
                  <a:pt x="159" y="52"/>
                </a:cubicBezTo>
                <a:cubicBezTo>
                  <a:pt x="156" y="53"/>
                  <a:pt x="159" y="58"/>
                  <a:pt x="162" y="58"/>
                </a:cubicBezTo>
                <a:cubicBezTo>
                  <a:pt x="165" y="58"/>
                  <a:pt x="168" y="61"/>
                  <a:pt x="170" y="61"/>
                </a:cubicBezTo>
                <a:cubicBezTo>
                  <a:pt x="173" y="61"/>
                  <a:pt x="173" y="66"/>
                  <a:pt x="173" y="69"/>
                </a:cubicBezTo>
                <a:cubicBezTo>
                  <a:pt x="173" y="72"/>
                  <a:pt x="170" y="73"/>
                  <a:pt x="166" y="73"/>
                </a:cubicBezTo>
                <a:cubicBezTo>
                  <a:pt x="162" y="73"/>
                  <a:pt x="160" y="70"/>
                  <a:pt x="158" y="69"/>
                </a:cubicBezTo>
                <a:cubicBezTo>
                  <a:pt x="155" y="69"/>
                  <a:pt x="156" y="74"/>
                  <a:pt x="154" y="75"/>
                </a:cubicBezTo>
                <a:cubicBezTo>
                  <a:pt x="152" y="76"/>
                  <a:pt x="151" y="71"/>
                  <a:pt x="148" y="71"/>
                </a:cubicBezTo>
                <a:cubicBezTo>
                  <a:pt x="145" y="71"/>
                  <a:pt x="142" y="71"/>
                  <a:pt x="141" y="68"/>
                </a:cubicBezTo>
                <a:cubicBezTo>
                  <a:pt x="140" y="65"/>
                  <a:pt x="133" y="64"/>
                  <a:pt x="130" y="67"/>
                </a:cubicBezTo>
                <a:cubicBezTo>
                  <a:pt x="127" y="70"/>
                  <a:pt x="126" y="69"/>
                  <a:pt x="123" y="67"/>
                </a:cubicBezTo>
                <a:cubicBezTo>
                  <a:pt x="121" y="65"/>
                  <a:pt x="113" y="68"/>
                  <a:pt x="112" y="70"/>
                </a:cubicBezTo>
                <a:cubicBezTo>
                  <a:pt x="111" y="73"/>
                  <a:pt x="106" y="74"/>
                  <a:pt x="102" y="71"/>
                </a:cubicBezTo>
                <a:cubicBezTo>
                  <a:pt x="98" y="69"/>
                  <a:pt x="95" y="68"/>
                  <a:pt x="95" y="71"/>
                </a:cubicBezTo>
                <a:cubicBezTo>
                  <a:pt x="95" y="75"/>
                  <a:pt x="92" y="72"/>
                  <a:pt x="92" y="70"/>
                </a:cubicBezTo>
                <a:cubicBezTo>
                  <a:pt x="92" y="68"/>
                  <a:pt x="86" y="64"/>
                  <a:pt x="83" y="62"/>
                </a:cubicBezTo>
                <a:cubicBezTo>
                  <a:pt x="80" y="60"/>
                  <a:pt x="70" y="60"/>
                  <a:pt x="70" y="58"/>
                </a:cubicBezTo>
                <a:cubicBezTo>
                  <a:pt x="69" y="56"/>
                  <a:pt x="63" y="54"/>
                  <a:pt x="62" y="58"/>
                </a:cubicBezTo>
                <a:cubicBezTo>
                  <a:pt x="60" y="61"/>
                  <a:pt x="58" y="59"/>
                  <a:pt x="56" y="58"/>
                </a:cubicBezTo>
                <a:cubicBezTo>
                  <a:pt x="54" y="57"/>
                  <a:pt x="49" y="59"/>
                  <a:pt x="47" y="60"/>
                </a:cubicBezTo>
                <a:cubicBezTo>
                  <a:pt x="45" y="61"/>
                  <a:pt x="39" y="66"/>
                  <a:pt x="35" y="66"/>
                </a:cubicBezTo>
                <a:cubicBezTo>
                  <a:pt x="32" y="66"/>
                  <a:pt x="34" y="70"/>
                  <a:pt x="29" y="71"/>
                </a:cubicBezTo>
                <a:cubicBezTo>
                  <a:pt x="25" y="72"/>
                  <a:pt x="26" y="75"/>
                  <a:pt x="26" y="77"/>
                </a:cubicBezTo>
                <a:cubicBezTo>
                  <a:pt x="27" y="79"/>
                  <a:pt x="29" y="83"/>
                  <a:pt x="25" y="84"/>
                </a:cubicBezTo>
                <a:cubicBezTo>
                  <a:pt x="21" y="86"/>
                  <a:pt x="20" y="79"/>
                  <a:pt x="16" y="77"/>
                </a:cubicBezTo>
                <a:cubicBezTo>
                  <a:pt x="13" y="74"/>
                  <a:pt x="10" y="77"/>
                  <a:pt x="10" y="81"/>
                </a:cubicBezTo>
                <a:cubicBezTo>
                  <a:pt x="10" y="84"/>
                  <a:pt x="6" y="84"/>
                  <a:pt x="4" y="88"/>
                </a:cubicBezTo>
                <a:cubicBezTo>
                  <a:pt x="2" y="91"/>
                  <a:pt x="7" y="92"/>
                  <a:pt x="7" y="93"/>
                </a:cubicBezTo>
                <a:cubicBezTo>
                  <a:pt x="7" y="95"/>
                  <a:pt x="4" y="96"/>
                  <a:pt x="3" y="97"/>
                </a:cubicBezTo>
                <a:cubicBezTo>
                  <a:pt x="2" y="97"/>
                  <a:pt x="0" y="102"/>
                  <a:pt x="1" y="104"/>
                </a:cubicBezTo>
                <a:cubicBezTo>
                  <a:pt x="2" y="105"/>
                  <a:pt x="8" y="105"/>
                  <a:pt x="7" y="108"/>
                </a:cubicBezTo>
                <a:cubicBezTo>
                  <a:pt x="7" y="112"/>
                  <a:pt x="6" y="115"/>
                  <a:pt x="9" y="114"/>
                </a:cubicBezTo>
                <a:cubicBezTo>
                  <a:pt x="12" y="113"/>
                  <a:pt x="15" y="114"/>
                  <a:pt x="17" y="114"/>
                </a:cubicBezTo>
                <a:cubicBezTo>
                  <a:pt x="19" y="114"/>
                  <a:pt x="21" y="118"/>
                  <a:pt x="24" y="122"/>
                </a:cubicBezTo>
                <a:cubicBezTo>
                  <a:pt x="28" y="126"/>
                  <a:pt x="29" y="128"/>
                  <a:pt x="26" y="129"/>
                </a:cubicBezTo>
                <a:cubicBezTo>
                  <a:pt x="22" y="130"/>
                  <a:pt x="24" y="132"/>
                  <a:pt x="28" y="134"/>
                </a:cubicBezTo>
                <a:cubicBezTo>
                  <a:pt x="30" y="134"/>
                  <a:pt x="31" y="135"/>
                  <a:pt x="32" y="136"/>
                </a:cubicBezTo>
                <a:cubicBezTo>
                  <a:pt x="33" y="135"/>
                  <a:pt x="33" y="135"/>
                  <a:pt x="34" y="134"/>
                </a:cubicBezTo>
                <a:cubicBezTo>
                  <a:pt x="40" y="129"/>
                  <a:pt x="50" y="125"/>
                  <a:pt x="58" y="127"/>
                </a:cubicBezTo>
                <a:cubicBezTo>
                  <a:pt x="65" y="129"/>
                  <a:pt x="72" y="125"/>
                  <a:pt x="75" y="130"/>
                </a:cubicBezTo>
                <a:cubicBezTo>
                  <a:pt x="78" y="135"/>
                  <a:pt x="75" y="143"/>
                  <a:pt x="76" y="147"/>
                </a:cubicBezTo>
                <a:cubicBezTo>
                  <a:pt x="78" y="150"/>
                  <a:pt x="70" y="150"/>
                  <a:pt x="65" y="150"/>
                </a:cubicBezTo>
                <a:cubicBezTo>
                  <a:pt x="60" y="149"/>
                  <a:pt x="50" y="152"/>
                  <a:pt x="51" y="155"/>
                </a:cubicBezTo>
                <a:cubicBezTo>
                  <a:pt x="53" y="158"/>
                  <a:pt x="56" y="165"/>
                  <a:pt x="50" y="161"/>
                </a:cubicBezTo>
                <a:cubicBezTo>
                  <a:pt x="43" y="157"/>
                  <a:pt x="40" y="165"/>
                  <a:pt x="44" y="165"/>
                </a:cubicBezTo>
                <a:cubicBezTo>
                  <a:pt x="48" y="165"/>
                  <a:pt x="53" y="169"/>
                  <a:pt x="53" y="172"/>
                </a:cubicBezTo>
                <a:cubicBezTo>
                  <a:pt x="53" y="175"/>
                  <a:pt x="53" y="182"/>
                  <a:pt x="56" y="181"/>
                </a:cubicBezTo>
                <a:cubicBezTo>
                  <a:pt x="60" y="180"/>
                  <a:pt x="60" y="186"/>
                  <a:pt x="64" y="185"/>
                </a:cubicBezTo>
                <a:cubicBezTo>
                  <a:pt x="69" y="185"/>
                  <a:pt x="73" y="187"/>
                  <a:pt x="70" y="191"/>
                </a:cubicBezTo>
                <a:cubicBezTo>
                  <a:pt x="66" y="195"/>
                  <a:pt x="72" y="207"/>
                  <a:pt x="73" y="205"/>
                </a:cubicBezTo>
                <a:cubicBezTo>
                  <a:pt x="74" y="203"/>
                  <a:pt x="73" y="199"/>
                  <a:pt x="75" y="197"/>
                </a:cubicBezTo>
                <a:cubicBezTo>
                  <a:pt x="72" y="191"/>
                  <a:pt x="83" y="191"/>
                  <a:pt x="86" y="191"/>
                </a:cubicBezTo>
                <a:cubicBezTo>
                  <a:pt x="90" y="191"/>
                  <a:pt x="96" y="196"/>
                  <a:pt x="100" y="201"/>
                </a:cubicBezTo>
                <a:cubicBezTo>
                  <a:pt x="104" y="207"/>
                  <a:pt x="108" y="203"/>
                  <a:pt x="108" y="20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38" y="146"/>
                  <a:pt x="138" y="146"/>
                  <a:pt x="138" y="146"/>
                </a:cubicBezTo>
                <a:cubicBezTo>
                  <a:pt x="138" y="145"/>
                  <a:pt x="139" y="144"/>
                  <a:pt x="139" y="144"/>
                </a:cubicBezTo>
                <a:cubicBezTo>
                  <a:pt x="143" y="139"/>
                  <a:pt x="148" y="143"/>
                  <a:pt x="149" y="144"/>
                </a:cubicBezTo>
                <a:cubicBezTo>
                  <a:pt x="151" y="145"/>
                  <a:pt x="150" y="139"/>
                  <a:pt x="154" y="139"/>
                </a:cubicBezTo>
                <a:cubicBezTo>
                  <a:pt x="158" y="139"/>
                  <a:pt x="154" y="146"/>
                  <a:pt x="157" y="146"/>
                </a:cubicBezTo>
                <a:cubicBezTo>
                  <a:pt x="159" y="146"/>
                  <a:pt x="164" y="154"/>
                  <a:pt x="163" y="160"/>
                </a:cubicBezTo>
                <a:cubicBezTo>
                  <a:pt x="167" y="164"/>
                  <a:pt x="175" y="173"/>
                  <a:pt x="176" y="175"/>
                </a:cubicBezTo>
                <a:cubicBezTo>
                  <a:pt x="177" y="177"/>
                  <a:pt x="188" y="173"/>
                  <a:pt x="191" y="174"/>
                </a:cubicBezTo>
                <a:cubicBezTo>
                  <a:pt x="193" y="175"/>
                  <a:pt x="210" y="175"/>
                  <a:pt x="213" y="175"/>
                </a:cubicBezTo>
                <a:cubicBezTo>
                  <a:pt x="216" y="175"/>
                  <a:pt x="219" y="181"/>
                  <a:pt x="222" y="181"/>
                </a:cubicBezTo>
                <a:cubicBezTo>
                  <a:pt x="226" y="182"/>
                  <a:pt x="224" y="188"/>
                  <a:pt x="225" y="192"/>
                </a:cubicBezTo>
                <a:cubicBezTo>
                  <a:pt x="225" y="196"/>
                  <a:pt x="231" y="200"/>
                  <a:pt x="231" y="204"/>
                </a:cubicBezTo>
                <a:cubicBezTo>
                  <a:pt x="232" y="207"/>
                  <a:pt x="237" y="205"/>
                  <a:pt x="241" y="206"/>
                </a:cubicBezTo>
                <a:cubicBezTo>
                  <a:pt x="244" y="207"/>
                  <a:pt x="250" y="209"/>
                  <a:pt x="250" y="212"/>
                </a:cubicBezTo>
                <a:cubicBezTo>
                  <a:pt x="251" y="216"/>
                  <a:pt x="255" y="213"/>
                  <a:pt x="256" y="210"/>
                </a:cubicBezTo>
                <a:cubicBezTo>
                  <a:pt x="256" y="208"/>
                  <a:pt x="260" y="204"/>
                  <a:pt x="267" y="201"/>
                </a:cubicBezTo>
                <a:cubicBezTo>
                  <a:pt x="270" y="200"/>
                  <a:pt x="272" y="200"/>
                  <a:pt x="274" y="201"/>
                </a:cubicBezTo>
                <a:cubicBezTo>
                  <a:pt x="275" y="198"/>
                  <a:pt x="276" y="195"/>
                  <a:pt x="277" y="195"/>
                </a:cubicBezTo>
                <a:cubicBezTo>
                  <a:pt x="279" y="194"/>
                  <a:pt x="284" y="190"/>
                  <a:pt x="284" y="187"/>
                </a:cubicBezTo>
                <a:cubicBezTo>
                  <a:pt x="284" y="184"/>
                  <a:pt x="293" y="184"/>
                  <a:pt x="299" y="187"/>
                </a:cubicBezTo>
                <a:cubicBezTo>
                  <a:pt x="305" y="190"/>
                  <a:pt x="309" y="190"/>
                  <a:pt x="309" y="185"/>
                </a:cubicBezTo>
                <a:cubicBezTo>
                  <a:pt x="310" y="180"/>
                  <a:pt x="318" y="179"/>
                  <a:pt x="321" y="180"/>
                </a:cubicBezTo>
                <a:cubicBezTo>
                  <a:pt x="324" y="182"/>
                  <a:pt x="332" y="186"/>
                  <a:pt x="336" y="185"/>
                </a:cubicBezTo>
                <a:cubicBezTo>
                  <a:pt x="340" y="183"/>
                  <a:pt x="360" y="185"/>
                  <a:pt x="365" y="186"/>
                </a:cubicBezTo>
                <a:cubicBezTo>
                  <a:pt x="370" y="188"/>
                  <a:pt x="371" y="184"/>
                  <a:pt x="376" y="189"/>
                </a:cubicBezTo>
                <a:cubicBezTo>
                  <a:pt x="379" y="193"/>
                  <a:pt x="381" y="190"/>
                  <a:pt x="385" y="193"/>
                </a:cubicBezTo>
                <a:cubicBezTo>
                  <a:pt x="385" y="192"/>
                  <a:pt x="385" y="190"/>
                  <a:pt x="385" y="188"/>
                </a:cubicBezTo>
                <a:cubicBezTo>
                  <a:pt x="385" y="185"/>
                  <a:pt x="390" y="182"/>
                  <a:pt x="391" y="180"/>
                </a:cubicBezTo>
                <a:cubicBezTo>
                  <a:pt x="392" y="177"/>
                  <a:pt x="386" y="170"/>
                  <a:pt x="386" y="167"/>
                </a:cubicBezTo>
                <a:cubicBezTo>
                  <a:pt x="386" y="165"/>
                  <a:pt x="386" y="159"/>
                  <a:pt x="384" y="158"/>
                </a:cubicBezTo>
                <a:cubicBezTo>
                  <a:pt x="381" y="156"/>
                  <a:pt x="389" y="153"/>
                  <a:pt x="390" y="153"/>
                </a:cubicBezTo>
                <a:cubicBezTo>
                  <a:pt x="394" y="153"/>
                  <a:pt x="399" y="149"/>
                  <a:pt x="401" y="151"/>
                </a:cubicBezTo>
                <a:cubicBezTo>
                  <a:pt x="403" y="153"/>
                  <a:pt x="406" y="153"/>
                  <a:pt x="409" y="153"/>
                </a:cubicBezTo>
                <a:cubicBezTo>
                  <a:pt x="412" y="153"/>
                  <a:pt x="411" y="149"/>
                  <a:pt x="409" y="148"/>
                </a:cubicBezTo>
                <a:cubicBezTo>
                  <a:pt x="407" y="146"/>
                  <a:pt x="415" y="131"/>
                  <a:pt x="416" y="126"/>
                </a:cubicBezTo>
                <a:cubicBezTo>
                  <a:pt x="417" y="121"/>
                  <a:pt x="420" y="126"/>
                  <a:pt x="424" y="126"/>
                </a:cubicBezTo>
                <a:cubicBezTo>
                  <a:pt x="427" y="127"/>
                  <a:pt x="432" y="126"/>
                  <a:pt x="434" y="127"/>
                </a:cubicBezTo>
                <a:cubicBezTo>
                  <a:pt x="436" y="128"/>
                  <a:pt x="443" y="126"/>
                  <a:pt x="445" y="123"/>
                </a:cubicBezTo>
                <a:cubicBezTo>
                  <a:pt x="446" y="121"/>
                  <a:pt x="443" y="120"/>
                  <a:pt x="443" y="114"/>
                </a:cubicBezTo>
                <a:cubicBezTo>
                  <a:pt x="443" y="108"/>
                  <a:pt x="447" y="106"/>
                  <a:pt x="450" y="106"/>
                </a:cubicBezTo>
                <a:cubicBezTo>
                  <a:pt x="454" y="106"/>
                  <a:pt x="455" y="102"/>
                  <a:pt x="455" y="99"/>
                </a:cubicBezTo>
                <a:cubicBezTo>
                  <a:pt x="455" y="97"/>
                  <a:pt x="458" y="95"/>
                  <a:pt x="459" y="92"/>
                </a:cubicBezTo>
                <a:cubicBezTo>
                  <a:pt x="458" y="91"/>
                  <a:pt x="457" y="89"/>
                  <a:pt x="457" y="88"/>
                </a:cubicBezTo>
                <a:close/>
                <a:moveTo>
                  <a:pt x="171" y="137"/>
                </a:moveTo>
                <a:cubicBezTo>
                  <a:pt x="170" y="139"/>
                  <a:pt x="157" y="135"/>
                  <a:pt x="156" y="132"/>
                </a:cubicBezTo>
                <a:cubicBezTo>
                  <a:pt x="155" y="130"/>
                  <a:pt x="174" y="133"/>
                  <a:pt x="171" y="137"/>
                </a:cubicBezTo>
                <a:close/>
                <a:moveTo>
                  <a:pt x="361" y="136"/>
                </a:moveTo>
                <a:cubicBezTo>
                  <a:pt x="351" y="136"/>
                  <a:pt x="331" y="131"/>
                  <a:pt x="322" y="140"/>
                </a:cubicBezTo>
                <a:cubicBezTo>
                  <a:pt x="314" y="149"/>
                  <a:pt x="320" y="154"/>
                  <a:pt x="316" y="154"/>
                </a:cubicBezTo>
                <a:cubicBezTo>
                  <a:pt x="312" y="155"/>
                  <a:pt x="310" y="141"/>
                  <a:pt x="315" y="136"/>
                </a:cubicBezTo>
                <a:cubicBezTo>
                  <a:pt x="320" y="131"/>
                  <a:pt x="335" y="129"/>
                  <a:pt x="344" y="132"/>
                </a:cubicBezTo>
                <a:cubicBezTo>
                  <a:pt x="353" y="134"/>
                  <a:pt x="370" y="130"/>
                  <a:pt x="372" y="130"/>
                </a:cubicBezTo>
                <a:cubicBezTo>
                  <a:pt x="375" y="131"/>
                  <a:pt x="370" y="136"/>
                  <a:pt x="361" y="136"/>
                </a:cubicBezTo>
                <a:close/>
              </a:path>
            </a:pathLst>
          </a:custGeom>
          <a:solidFill>
            <a:srgbClr val="FF000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4" name="Freeform 156"/>
          <p:cNvSpPr>
            <a:spLocks noEditPoints="1"/>
          </p:cNvSpPr>
          <p:nvPr>
            <p:custDataLst>
              <p:tags r:id="rId153"/>
            </p:custDataLst>
          </p:nvPr>
        </p:nvSpPr>
        <p:spPr bwMode="auto">
          <a:xfrm>
            <a:off x="6067425" y="1322705"/>
            <a:ext cx="5160010" cy="2075815"/>
          </a:xfrm>
          <a:custGeom>
            <a:avLst/>
            <a:gdLst/>
            <a:ahLst/>
            <a:cxnLst>
              <a:cxn ang="0">
                <a:pos x="814" y="12"/>
              </a:cxn>
              <a:cxn ang="0">
                <a:pos x="840" y="45"/>
              </a:cxn>
              <a:cxn ang="0">
                <a:pos x="912" y="61"/>
              </a:cxn>
              <a:cxn ang="0">
                <a:pos x="822" y="28"/>
              </a:cxn>
              <a:cxn ang="0">
                <a:pos x="1331" y="168"/>
              </a:cxn>
              <a:cxn ang="0">
                <a:pos x="1358" y="198"/>
              </a:cxn>
              <a:cxn ang="0">
                <a:pos x="1388" y="664"/>
              </a:cxn>
              <a:cxn ang="0">
                <a:pos x="355" y="25"/>
              </a:cxn>
              <a:cxn ang="0">
                <a:pos x="1886" y="330"/>
              </a:cxn>
              <a:cxn ang="0">
                <a:pos x="1698" y="277"/>
              </a:cxn>
              <a:cxn ang="0">
                <a:pos x="1580" y="268"/>
              </a:cxn>
              <a:cxn ang="0">
                <a:pos x="1412" y="221"/>
              </a:cxn>
              <a:cxn ang="0">
                <a:pos x="1319" y="241"/>
              </a:cxn>
              <a:cxn ang="0">
                <a:pos x="1224" y="204"/>
              </a:cxn>
              <a:cxn ang="0">
                <a:pos x="1101" y="196"/>
              </a:cxn>
              <a:cxn ang="0">
                <a:pos x="989" y="193"/>
              </a:cxn>
              <a:cxn ang="0">
                <a:pos x="1007" y="122"/>
              </a:cxn>
              <a:cxn ang="0">
                <a:pos x="909" y="126"/>
              </a:cxn>
              <a:cxn ang="0">
                <a:pos x="800" y="148"/>
              </a:cxn>
              <a:cxn ang="0">
                <a:pos x="764" y="190"/>
              </a:cxn>
              <a:cxn ang="0">
                <a:pos x="667" y="228"/>
              </a:cxn>
              <a:cxn ang="0">
                <a:pos x="623" y="257"/>
              </a:cxn>
              <a:cxn ang="0">
                <a:pos x="630" y="312"/>
              </a:cxn>
              <a:cxn ang="0">
                <a:pos x="603" y="320"/>
              </a:cxn>
              <a:cxn ang="0">
                <a:pos x="557" y="231"/>
              </a:cxn>
              <a:cxn ang="0">
                <a:pos x="468" y="273"/>
              </a:cxn>
              <a:cxn ang="0">
                <a:pos x="384" y="305"/>
              </a:cxn>
              <a:cxn ang="0">
                <a:pos x="307" y="312"/>
              </a:cxn>
              <a:cxn ang="0">
                <a:pos x="230" y="353"/>
              </a:cxn>
              <a:cxn ang="0">
                <a:pos x="170" y="355"/>
              </a:cxn>
              <a:cxn ang="0">
                <a:pos x="201" y="292"/>
              </a:cxn>
              <a:cxn ang="0">
                <a:pos x="100" y="296"/>
              </a:cxn>
              <a:cxn ang="0">
                <a:pos x="133" y="407"/>
              </a:cxn>
              <a:cxn ang="0">
                <a:pos x="89" y="497"/>
              </a:cxn>
              <a:cxn ang="0">
                <a:pos x="134" y="574"/>
              </a:cxn>
              <a:cxn ang="0">
                <a:pos x="223" y="617"/>
              </a:cxn>
              <a:cxn ang="0">
                <a:pos x="193" y="682"/>
              </a:cxn>
              <a:cxn ang="0">
                <a:pos x="326" y="731"/>
              </a:cxn>
              <a:cxn ang="0">
                <a:pos x="312" y="613"/>
              </a:cxn>
              <a:cxn ang="0">
                <a:pos x="425" y="599"/>
              </a:cxn>
              <a:cxn ang="0">
                <a:pos x="472" y="554"/>
              </a:cxn>
              <a:cxn ang="0">
                <a:pos x="610" y="554"/>
              </a:cxn>
              <a:cxn ang="0">
                <a:pos x="738" y="612"/>
              </a:cxn>
              <a:cxn ang="0">
                <a:pos x="849" y="616"/>
              </a:cxn>
              <a:cxn ang="0">
                <a:pos x="939" y="614"/>
              </a:cxn>
              <a:cxn ang="0">
                <a:pos x="1099" y="622"/>
              </a:cxn>
              <a:cxn ang="0">
                <a:pos x="1210" y="615"/>
              </a:cxn>
              <a:cxn ang="0">
                <a:pos x="1251" y="689"/>
              </a:cxn>
              <a:cxn ang="0">
                <a:pos x="1365" y="573"/>
              </a:cxn>
              <a:cxn ang="0">
                <a:pos x="1310" y="530"/>
              </a:cxn>
              <a:cxn ang="0">
                <a:pos x="1484" y="473"/>
              </a:cxn>
              <a:cxn ang="0">
                <a:pos x="1584" y="440"/>
              </a:cxn>
              <a:cxn ang="0">
                <a:pos x="1544" y="494"/>
              </a:cxn>
              <a:cxn ang="0">
                <a:pos x="1607" y="521"/>
              </a:cxn>
              <a:cxn ang="0">
                <a:pos x="1697" y="458"/>
              </a:cxn>
              <a:cxn ang="0">
                <a:pos x="1766" y="373"/>
              </a:cxn>
              <a:cxn ang="0">
                <a:pos x="1875" y="379"/>
              </a:cxn>
              <a:cxn ang="0">
                <a:pos x="993" y="567"/>
              </a:cxn>
              <a:cxn ang="0">
                <a:pos x="386" y="247"/>
              </a:cxn>
              <a:cxn ang="0">
                <a:pos x="485" y="133"/>
              </a:cxn>
              <a:cxn ang="0">
                <a:pos x="415" y="39"/>
              </a:cxn>
              <a:cxn ang="0">
                <a:pos x="464" y="16"/>
              </a:cxn>
            </a:cxnLst>
            <a:rect l="0" t="0" r="r" b="b"/>
            <a:pathLst>
              <a:path w="1926" h="739">
                <a:moveTo>
                  <a:pt x="29" y="534"/>
                </a:moveTo>
                <a:cubicBezTo>
                  <a:pt x="28" y="535"/>
                  <a:pt x="24" y="534"/>
                  <a:pt x="23" y="532"/>
                </a:cubicBezTo>
                <a:cubicBezTo>
                  <a:pt x="22" y="530"/>
                  <a:pt x="18" y="531"/>
                  <a:pt x="16" y="531"/>
                </a:cubicBezTo>
                <a:cubicBezTo>
                  <a:pt x="16" y="532"/>
                  <a:pt x="17" y="532"/>
                  <a:pt x="18" y="533"/>
                </a:cubicBezTo>
                <a:cubicBezTo>
                  <a:pt x="19" y="536"/>
                  <a:pt x="12" y="536"/>
                  <a:pt x="14" y="539"/>
                </a:cubicBezTo>
                <a:cubicBezTo>
                  <a:pt x="16" y="542"/>
                  <a:pt x="9" y="542"/>
                  <a:pt x="9" y="539"/>
                </a:cubicBezTo>
                <a:cubicBezTo>
                  <a:pt x="9" y="536"/>
                  <a:pt x="1" y="537"/>
                  <a:pt x="1" y="540"/>
                </a:cubicBezTo>
                <a:cubicBezTo>
                  <a:pt x="1" y="540"/>
                  <a:pt x="1" y="541"/>
                  <a:pt x="0" y="542"/>
                </a:cubicBezTo>
                <a:cubicBezTo>
                  <a:pt x="2" y="543"/>
                  <a:pt x="5" y="544"/>
                  <a:pt x="6" y="544"/>
                </a:cubicBezTo>
                <a:cubicBezTo>
                  <a:pt x="7" y="545"/>
                  <a:pt x="27" y="547"/>
                  <a:pt x="35" y="545"/>
                </a:cubicBezTo>
                <a:cubicBezTo>
                  <a:pt x="35" y="544"/>
                  <a:pt x="36" y="540"/>
                  <a:pt x="36" y="538"/>
                </a:cubicBezTo>
                <a:cubicBezTo>
                  <a:pt x="36" y="536"/>
                  <a:pt x="31" y="534"/>
                  <a:pt x="29" y="534"/>
                </a:cubicBezTo>
                <a:close/>
                <a:moveTo>
                  <a:pt x="814" y="12"/>
                </a:moveTo>
                <a:cubicBezTo>
                  <a:pt x="815" y="7"/>
                  <a:pt x="793" y="9"/>
                  <a:pt x="799" y="14"/>
                </a:cubicBezTo>
                <a:cubicBezTo>
                  <a:pt x="801" y="16"/>
                  <a:pt x="812" y="17"/>
                  <a:pt x="814" y="12"/>
                </a:cubicBezTo>
                <a:close/>
                <a:moveTo>
                  <a:pt x="512" y="21"/>
                </a:moveTo>
                <a:cubicBezTo>
                  <a:pt x="524" y="20"/>
                  <a:pt x="524" y="13"/>
                  <a:pt x="517" y="11"/>
                </a:cubicBezTo>
                <a:cubicBezTo>
                  <a:pt x="511" y="10"/>
                  <a:pt x="510" y="15"/>
                  <a:pt x="506" y="15"/>
                </a:cubicBezTo>
                <a:cubicBezTo>
                  <a:pt x="503" y="15"/>
                  <a:pt x="490" y="17"/>
                  <a:pt x="493" y="20"/>
                </a:cubicBezTo>
                <a:cubicBezTo>
                  <a:pt x="496" y="23"/>
                  <a:pt x="505" y="22"/>
                  <a:pt x="512" y="21"/>
                </a:cubicBezTo>
                <a:close/>
                <a:moveTo>
                  <a:pt x="840" y="45"/>
                </a:moveTo>
                <a:cubicBezTo>
                  <a:pt x="840" y="49"/>
                  <a:pt x="829" y="53"/>
                  <a:pt x="832" y="55"/>
                </a:cubicBezTo>
                <a:cubicBezTo>
                  <a:pt x="835" y="58"/>
                  <a:pt x="837" y="57"/>
                  <a:pt x="841" y="58"/>
                </a:cubicBezTo>
                <a:cubicBezTo>
                  <a:pt x="844" y="58"/>
                  <a:pt x="846" y="67"/>
                  <a:pt x="852" y="65"/>
                </a:cubicBezTo>
                <a:cubicBezTo>
                  <a:pt x="858" y="64"/>
                  <a:pt x="874" y="72"/>
                  <a:pt x="884" y="72"/>
                </a:cubicBezTo>
                <a:cubicBezTo>
                  <a:pt x="893" y="72"/>
                  <a:pt x="894" y="64"/>
                  <a:pt x="891" y="64"/>
                </a:cubicBezTo>
                <a:cubicBezTo>
                  <a:pt x="888" y="63"/>
                  <a:pt x="891" y="59"/>
                  <a:pt x="896" y="51"/>
                </a:cubicBezTo>
                <a:cubicBezTo>
                  <a:pt x="902" y="43"/>
                  <a:pt x="880" y="38"/>
                  <a:pt x="880" y="44"/>
                </a:cubicBezTo>
                <a:cubicBezTo>
                  <a:pt x="880" y="50"/>
                  <a:pt x="873" y="42"/>
                  <a:pt x="871" y="39"/>
                </a:cubicBezTo>
                <a:cubicBezTo>
                  <a:pt x="869" y="35"/>
                  <a:pt x="840" y="42"/>
                  <a:pt x="840" y="45"/>
                </a:cubicBezTo>
                <a:close/>
                <a:moveTo>
                  <a:pt x="576" y="206"/>
                </a:moveTo>
                <a:cubicBezTo>
                  <a:pt x="580" y="207"/>
                  <a:pt x="592" y="205"/>
                  <a:pt x="593" y="202"/>
                </a:cubicBezTo>
                <a:cubicBezTo>
                  <a:pt x="595" y="200"/>
                  <a:pt x="589" y="197"/>
                  <a:pt x="581" y="197"/>
                </a:cubicBezTo>
                <a:cubicBezTo>
                  <a:pt x="573" y="197"/>
                  <a:pt x="572" y="206"/>
                  <a:pt x="576" y="206"/>
                </a:cubicBezTo>
                <a:close/>
                <a:moveTo>
                  <a:pt x="673" y="211"/>
                </a:moveTo>
                <a:cubicBezTo>
                  <a:pt x="679" y="214"/>
                  <a:pt x="683" y="213"/>
                  <a:pt x="682" y="208"/>
                </a:cubicBezTo>
                <a:cubicBezTo>
                  <a:pt x="681" y="202"/>
                  <a:pt x="669" y="209"/>
                  <a:pt x="673" y="211"/>
                </a:cubicBezTo>
                <a:close/>
                <a:moveTo>
                  <a:pt x="892" y="92"/>
                </a:moveTo>
                <a:cubicBezTo>
                  <a:pt x="896" y="95"/>
                  <a:pt x="911" y="89"/>
                  <a:pt x="921" y="89"/>
                </a:cubicBezTo>
                <a:cubicBezTo>
                  <a:pt x="931" y="90"/>
                  <a:pt x="959" y="82"/>
                  <a:pt x="960" y="76"/>
                </a:cubicBezTo>
                <a:cubicBezTo>
                  <a:pt x="961" y="71"/>
                  <a:pt x="950" y="71"/>
                  <a:pt x="946" y="67"/>
                </a:cubicBezTo>
                <a:cubicBezTo>
                  <a:pt x="941" y="62"/>
                  <a:pt x="932" y="66"/>
                  <a:pt x="929" y="70"/>
                </a:cubicBezTo>
                <a:cubicBezTo>
                  <a:pt x="927" y="74"/>
                  <a:pt x="924" y="70"/>
                  <a:pt x="931" y="64"/>
                </a:cubicBezTo>
                <a:cubicBezTo>
                  <a:pt x="937" y="58"/>
                  <a:pt x="924" y="53"/>
                  <a:pt x="924" y="57"/>
                </a:cubicBezTo>
                <a:cubicBezTo>
                  <a:pt x="924" y="61"/>
                  <a:pt x="912" y="57"/>
                  <a:pt x="912" y="61"/>
                </a:cubicBezTo>
                <a:cubicBezTo>
                  <a:pt x="912" y="65"/>
                  <a:pt x="908" y="66"/>
                  <a:pt x="908" y="70"/>
                </a:cubicBezTo>
                <a:cubicBezTo>
                  <a:pt x="908" y="74"/>
                  <a:pt x="900" y="68"/>
                  <a:pt x="900" y="76"/>
                </a:cubicBezTo>
                <a:cubicBezTo>
                  <a:pt x="899" y="85"/>
                  <a:pt x="887" y="89"/>
                  <a:pt x="892" y="92"/>
                </a:cubicBezTo>
                <a:close/>
                <a:moveTo>
                  <a:pt x="822" y="36"/>
                </a:moveTo>
                <a:cubicBezTo>
                  <a:pt x="829" y="39"/>
                  <a:pt x="826" y="40"/>
                  <a:pt x="820" y="40"/>
                </a:cubicBezTo>
                <a:cubicBezTo>
                  <a:pt x="813" y="40"/>
                  <a:pt x="807" y="42"/>
                  <a:pt x="812" y="44"/>
                </a:cubicBezTo>
                <a:cubicBezTo>
                  <a:pt x="815" y="46"/>
                  <a:pt x="815" y="49"/>
                  <a:pt x="822" y="51"/>
                </a:cubicBezTo>
                <a:cubicBezTo>
                  <a:pt x="829" y="53"/>
                  <a:pt x="836" y="47"/>
                  <a:pt x="835" y="43"/>
                </a:cubicBezTo>
                <a:cubicBezTo>
                  <a:pt x="834" y="39"/>
                  <a:pt x="859" y="35"/>
                  <a:pt x="866" y="34"/>
                </a:cubicBezTo>
                <a:cubicBezTo>
                  <a:pt x="873" y="32"/>
                  <a:pt x="862" y="25"/>
                  <a:pt x="869" y="24"/>
                </a:cubicBezTo>
                <a:cubicBezTo>
                  <a:pt x="876" y="24"/>
                  <a:pt x="873" y="20"/>
                  <a:pt x="864" y="19"/>
                </a:cubicBezTo>
                <a:cubicBezTo>
                  <a:pt x="855" y="18"/>
                  <a:pt x="859" y="10"/>
                  <a:pt x="856" y="7"/>
                </a:cubicBezTo>
                <a:cubicBezTo>
                  <a:pt x="853" y="5"/>
                  <a:pt x="851" y="11"/>
                  <a:pt x="840" y="13"/>
                </a:cubicBezTo>
                <a:cubicBezTo>
                  <a:pt x="828" y="15"/>
                  <a:pt x="822" y="18"/>
                  <a:pt x="827" y="21"/>
                </a:cubicBezTo>
                <a:cubicBezTo>
                  <a:pt x="832" y="23"/>
                  <a:pt x="827" y="29"/>
                  <a:pt x="822" y="28"/>
                </a:cubicBezTo>
                <a:cubicBezTo>
                  <a:pt x="817" y="28"/>
                  <a:pt x="816" y="33"/>
                  <a:pt x="822" y="36"/>
                </a:cubicBezTo>
                <a:close/>
                <a:moveTo>
                  <a:pt x="1423" y="161"/>
                </a:moveTo>
                <a:cubicBezTo>
                  <a:pt x="1431" y="161"/>
                  <a:pt x="1435" y="169"/>
                  <a:pt x="1450" y="170"/>
                </a:cubicBezTo>
                <a:cubicBezTo>
                  <a:pt x="1465" y="171"/>
                  <a:pt x="1477" y="168"/>
                  <a:pt x="1477" y="165"/>
                </a:cubicBezTo>
                <a:cubicBezTo>
                  <a:pt x="1477" y="161"/>
                  <a:pt x="1463" y="156"/>
                  <a:pt x="1459" y="159"/>
                </a:cubicBezTo>
                <a:cubicBezTo>
                  <a:pt x="1454" y="162"/>
                  <a:pt x="1451" y="155"/>
                  <a:pt x="1446" y="156"/>
                </a:cubicBezTo>
                <a:cubicBezTo>
                  <a:pt x="1440" y="158"/>
                  <a:pt x="1433" y="158"/>
                  <a:pt x="1430" y="153"/>
                </a:cubicBezTo>
                <a:cubicBezTo>
                  <a:pt x="1428" y="148"/>
                  <a:pt x="1419" y="160"/>
                  <a:pt x="1423" y="161"/>
                </a:cubicBezTo>
                <a:close/>
                <a:moveTo>
                  <a:pt x="1795" y="254"/>
                </a:moveTo>
                <a:cubicBezTo>
                  <a:pt x="1801" y="257"/>
                  <a:pt x="1805" y="250"/>
                  <a:pt x="1811" y="254"/>
                </a:cubicBezTo>
                <a:cubicBezTo>
                  <a:pt x="1816" y="257"/>
                  <a:pt x="1829" y="252"/>
                  <a:pt x="1834" y="251"/>
                </a:cubicBezTo>
                <a:cubicBezTo>
                  <a:pt x="1840" y="250"/>
                  <a:pt x="1837" y="243"/>
                  <a:pt x="1822" y="241"/>
                </a:cubicBezTo>
                <a:cubicBezTo>
                  <a:pt x="1807" y="239"/>
                  <a:pt x="1788" y="250"/>
                  <a:pt x="1795" y="254"/>
                </a:cubicBezTo>
                <a:close/>
                <a:moveTo>
                  <a:pt x="1322" y="161"/>
                </a:moveTo>
                <a:cubicBezTo>
                  <a:pt x="1326" y="163"/>
                  <a:pt x="1328" y="166"/>
                  <a:pt x="1331" y="168"/>
                </a:cubicBezTo>
                <a:cubicBezTo>
                  <a:pt x="1333" y="171"/>
                  <a:pt x="1343" y="167"/>
                  <a:pt x="1347" y="166"/>
                </a:cubicBezTo>
                <a:cubicBezTo>
                  <a:pt x="1351" y="164"/>
                  <a:pt x="1352" y="172"/>
                  <a:pt x="1358" y="168"/>
                </a:cubicBezTo>
                <a:cubicBezTo>
                  <a:pt x="1364" y="164"/>
                  <a:pt x="1371" y="166"/>
                  <a:pt x="1378" y="166"/>
                </a:cubicBezTo>
                <a:cubicBezTo>
                  <a:pt x="1385" y="166"/>
                  <a:pt x="1377" y="157"/>
                  <a:pt x="1377" y="153"/>
                </a:cubicBezTo>
                <a:cubicBezTo>
                  <a:pt x="1377" y="149"/>
                  <a:pt x="1386" y="151"/>
                  <a:pt x="1383" y="155"/>
                </a:cubicBezTo>
                <a:cubicBezTo>
                  <a:pt x="1380" y="158"/>
                  <a:pt x="1387" y="166"/>
                  <a:pt x="1398" y="165"/>
                </a:cubicBezTo>
                <a:cubicBezTo>
                  <a:pt x="1408" y="164"/>
                  <a:pt x="1400" y="158"/>
                  <a:pt x="1406" y="155"/>
                </a:cubicBezTo>
                <a:cubicBezTo>
                  <a:pt x="1411" y="153"/>
                  <a:pt x="1410" y="150"/>
                  <a:pt x="1403" y="146"/>
                </a:cubicBezTo>
                <a:cubicBezTo>
                  <a:pt x="1395" y="141"/>
                  <a:pt x="1385" y="144"/>
                  <a:pt x="1378" y="141"/>
                </a:cubicBezTo>
                <a:cubicBezTo>
                  <a:pt x="1371" y="138"/>
                  <a:pt x="1363" y="138"/>
                  <a:pt x="1362" y="145"/>
                </a:cubicBezTo>
                <a:cubicBezTo>
                  <a:pt x="1362" y="152"/>
                  <a:pt x="1348" y="137"/>
                  <a:pt x="1341" y="135"/>
                </a:cubicBezTo>
                <a:cubicBezTo>
                  <a:pt x="1333" y="132"/>
                  <a:pt x="1311" y="155"/>
                  <a:pt x="1322" y="161"/>
                </a:cubicBezTo>
                <a:close/>
                <a:moveTo>
                  <a:pt x="1391" y="204"/>
                </a:moveTo>
                <a:cubicBezTo>
                  <a:pt x="1397" y="202"/>
                  <a:pt x="1387" y="191"/>
                  <a:pt x="1377" y="190"/>
                </a:cubicBezTo>
                <a:cubicBezTo>
                  <a:pt x="1366" y="188"/>
                  <a:pt x="1357" y="196"/>
                  <a:pt x="1358" y="198"/>
                </a:cubicBezTo>
                <a:cubicBezTo>
                  <a:pt x="1361" y="203"/>
                  <a:pt x="1385" y="205"/>
                  <a:pt x="1391" y="204"/>
                </a:cubicBezTo>
                <a:close/>
                <a:moveTo>
                  <a:pt x="1365" y="182"/>
                </a:moveTo>
                <a:cubicBezTo>
                  <a:pt x="1365" y="177"/>
                  <a:pt x="1347" y="183"/>
                  <a:pt x="1354" y="186"/>
                </a:cubicBezTo>
                <a:cubicBezTo>
                  <a:pt x="1358" y="187"/>
                  <a:pt x="1365" y="187"/>
                  <a:pt x="1365" y="182"/>
                </a:cubicBezTo>
                <a:close/>
                <a:moveTo>
                  <a:pt x="1389" y="589"/>
                </a:moveTo>
                <a:cubicBezTo>
                  <a:pt x="1385" y="579"/>
                  <a:pt x="1394" y="570"/>
                  <a:pt x="1387" y="565"/>
                </a:cubicBezTo>
                <a:cubicBezTo>
                  <a:pt x="1381" y="560"/>
                  <a:pt x="1383" y="549"/>
                  <a:pt x="1380" y="551"/>
                </a:cubicBezTo>
                <a:cubicBezTo>
                  <a:pt x="1377" y="553"/>
                  <a:pt x="1380" y="562"/>
                  <a:pt x="1375" y="563"/>
                </a:cubicBezTo>
                <a:cubicBezTo>
                  <a:pt x="1369" y="564"/>
                  <a:pt x="1374" y="569"/>
                  <a:pt x="1372" y="575"/>
                </a:cubicBezTo>
                <a:cubicBezTo>
                  <a:pt x="1370" y="582"/>
                  <a:pt x="1373" y="592"/>
                  <a:pt x="1376" y="598"/>
                </a:cubicBezTo>
                <a:cubicBezTo>
                  <a:pt x="1379" y="604"/>
                  <a:pt x="1372" y="636"/>
                  <a:pt x="1375" y="641"/>
                </a:cubicBezTo>
                <a:cubicBezTo>
                  <a:pt x="1378" y="646"/>
                  <a:pt x="1371" y="670"/>
                  <a:pt x="1373" y="673"/>
                </a:cubicBezTo>
                <a:cubicBezTo>
                  <a:pt x="1377" y="677"/>
                  <a:pt x="1374" y="666"/>
                  <a:pt x="1380" y="665"/>
                </a:cubicBezTo>
                <a:cubicBezTo>
                  <a:pt x="1386" y="664"/>
                  <a:pt x="1386" y="672"/>
                  <a:pt x="1390" y="674"/>
                </a:cubicBezTo>
                <a:cubicBezTo>
                  <a:pt x="1394" y="675"/>
                  <a:pt x="1391" y="663"/>
                  <a:pt x="1388" y="664"/>
                </a:cubicBezTo>
                <a:cubicBezTo>
                  <a:pt x="1385" y="664"/>
                  <a:pt x="1382" y="656"/>
                  <a:pt x="1380" y="650"/>
                </a:cubicBezTo>
                <a:cubicBezTo>
                  <a:pt x="1379" y="645"/>
                  <a:pt x="1384" y="639"/>
                  <a:pt x="1384" y="632"/>
                </a:cubicBezTo>
                <a:cubicBezTo>
                  <a:pt x="1384" y="625"/>
                  <a:pt x="1392" y="626"/>
                  <a:pt x="1397" y="631"/>
                </a:cubicBezTo>
                <a:cubicBezTo>
                  <a:pt x="1402" y="636"/>
                  <a:pt x="1403" y="632"/>
                  <a:pt x="1401" y="629"/>
                </a:cubicBezTo>
                <a:cubicBezTo>
                  <a:pt x="1399" y="625"/>
                  <a:pt x="1392" y="598"/>
                  <a:pt x="1389" y="589"/>
                </a:cubicBezTo>
                <a:close/>
                <a:moveTo>
                  <a:pt x="326" y="292"/>
                </a:moveTo>
                <a:cubicBezTo>
                  <a:pt x="335" y="300"/>
                  <a:pt x="343" y="288"/>
                  <a:pt x="347" y="287"/>
                </a:cubicBezTo>
                <a:cubicBezTo>
                  <a:pt x="351" y="287"/>
                  <a:pt x="344" y="282"/>
                  <a:pt x="337" y="280"/>
                </a:cubicBezTo>
                <a:cubicBezTo>
                  <a:pt x="330" y="278"/>
                  <a:pt x="319" y="285"/>
                  <a:pt x="326" y="292"/>
                </a:cubicBezTo>
                <a:close/>
                <a:moveTo>
                  <a:pt x="340" y="22"/>
                </a:moveTo>
                <a:cubicBezTo>
                  <a:pt x="345" y="26"/>
                  <a:pt x="327" y="25"/>
                  <a:pt x="325" y="28"/>
                </a:cubicBezTo>
                <a:cubicBezTo>
                  <a:pt x="323" y="31"/>
                  <a:pt x="312" y="30"/>
                  <a:pt x="314" y="34"/>
                </a:cubicBezTo>
                <a:cubicBezTo>
                  <a:pt x="316" y="38"/>
                  <a:pt x="333" y="38"/>
                  <a:pt x="333" y="35"/>
                </a:cubicBezTo>
                <a:cubicBezTo>
                  <a:pt x="333" y="32"/>
                  <a:pt x="342" y="35"/>
                  <a:pt x="342" y="32"/>
                </a:cubicBezTo>
                <a:cubicBezTo>
                  <a:pt x="342" y="29"/>
                  <a:pt x="346" y="25"/>
                  <a:pt x="355" y="25"/>
                </a:cubicBezTo>
                <a:cubicBezTo>
                  <a:pt x="365" y="24"/>
                  <a:pt x="365" y="21"/>
                  <a:pt x="356" y="17"/>
                </a:cubicBezTo>
                <a:cubicBezTo>
                  <a:pt x="347" y="13"/>
                  <a:pt x="336" y="19"/>
                  <a:pt x="340" y="22"/>
                </a:cubicBezTo>
                <a:close/>
                <a:moveTo>
                  <a:pt x="309" y="25"/>
                </a:moveTo>
                <a:cubicBezTo>
                  <a:pt x="317" y="18"/>
                  <a:pt x="327" y="25"/>
                  <a:pt x="328" y="22"/>
                </a:cubicBezTo>
                <a:cubicBezTo>
                  <a:pt x="329" y="18"/>
                  <a:pt x="314" y="17"/>
                  <a:pt x="308" y="20"/>
                </a:cubicBezTo>
                <a:cubicBezTo>
                  <a:pt x="302" y="23"/>
                  <a:pt x="289" y="21"/>
                  <a:pt x="291" y="25"/>
                </a:cubicBezTo>
                <a:cubicBezTo>
                  <a:pt x="292" y="27"/>
                  <a:pt x="301" y="32"/>
                  <a:pt x="309" y="25"/>
                </a:cubicBezTo>
                <a:close/>
                <a:moveTo>
                  <a:pt x="1036" y="176"/>
                </a:moveTo>
                <a:cubicBezTo>
                  <a:pt x="1034" y="178"/>
                  <a:pt x="1027" y="178"/>
                  <a:pt x="1029" y="181"/>
                </a:cubicBezTo>
                <a:cubicBezTo>
                  <a:pt x="1032" y="185"/>
                  <a:pt x="1049" y="183"/>
                  <a:pt x="1049" y="178"/>
                </a:cubicBezTo>
                <a:cubicBezTo>
                  <a:pt x="1050" y="172"/>
                  <a:pt x="1037" y="173"/>
                  <a:pt x="1036" y="176"/>
                </a:cubicBezTo>
                <a:close/>
                <a:moveTo>
                  <a:pt x="1923" y="348"/>
                </a:moveTo>
                <a:cubicBezTo>
                  <a:pt x="1920" y="347"/>
                  <a:pt x="1909" y="340"/>
                  <a:pt x="1906" y="337"/>
                </a:cubicBezTo>
                <a:cubicBezTo>
                  <a:pt x="1904" y="333"/>
                  <a:pt x="1891" y="331"/>
                  <a:pt x="1891" y="333"/>
                </a:cubicBezTo>
                <a:cubicBezTo>
                  <a:pt x="1891" y="335"/>
                  <a:pt x="1887" y="332"/>
                  <a:pt x="1886" y="330"/>
                </a:cubicBezTo>
                <a:cubicBezTo>
                  <a:pt x="1885" y="328"/>
                  <a:pt x="1871" y="328"/>
                  <a:pt x="1871" y="330"/>
                </a:cubicBezTo>
                <a:cubicBezTo>
                  <a:pt x="1871" y="332"/>
                  <a:pt x="1874" y="333"/>
                  <a:pt x="1876" y="335"/>
                </a:cubicBezTo>
                <a:cubicBezTo>
                  <a:pt x="1878" y="338"/>
                  <a:pt x="1873" y="339"/>
                  <a:pt x="1874" y="342"/>
                </a:cubicBezTo>
                <a:cubicBezTo>
                  <a:pt x="1875" y="345"/>
                  <a:pt x="1869" y="341"/>
                  <a:pt x="1867" y="339"/>
                </a:cubicBezTo>
                <a:cubicBezTo>
                  <a:pt x="1865" y="338"/>
                  <a:pt x="1866" y="331"/>
                  <a:pt x="1867" y="328"/>
                </a:cubicBezTo>
                <a:cubicBezTo>
                  <a:pt x="1867" y="324"/>
                  <a:pt x="1863" y="325"/>
                  <a:pt x="1862" y="322"/>
                </a:cubicBezTo>
                <a:cubicBezTo>
                  <a:pt x="1862" y="318"/>
                  <a:pt x="1847" y="312"/>
                  <a:pt x="1841" y="309"/>
                </a:cubicBezTo>
                <a:cubicBezTo>
                  <a:pt x="1834" y="306"/>
                  <a:pt x="1826" y="304"/>
                  <a:pt x="1824" y="301"/>
                </a:cubicBezTo>
                <a:cubicBezTo>
                  <a:pt x="1822" y="297"/>
                  <a:pt x="1810" y="297"/>
                  <a:pt x="1806" y="292"/>
                </a:cubicBezTo>
                <a:cubicBezTo>
                  <a:pt x="1802" y="288"/>
                  <a:pt x="1783" y="280"/>
                  <a:pt x="1775" y="279"/>
                </a:cubicBezTo>
                <a:cubicBezTo>
                  <a:pt x="1766" y="279"/>
                  <a:pt x="1768" y="274"/>
                  <a:pt x="1764" y="275"/>
                </a:cubicBezTo>
                <a:cubicBezTo>
                  <a:pt x="1760" y="276"/>
                  <a:pt x="1743" y="275"/>
                  <a:pt x="1738" y="274"/>
                </a:cubicBezTo>
                <a:cubicBezTo>
                  <a:pt x="1732" y="273"/>
                  <a:pt x="1731" y="277"/>
                  <a:pt x="1727" y="276"/>
                </a:cubicBezTo>
                <a:cubicBezTo>
                  <a:pt x="1724" y="274"/>
                  <a:pt x="1704" y="267"/>
                  <a:pt x="1701" y="270"/>
                </a:cubicBezTo>
                <a:cubicBezTo>
                  <a:pt x="1699" y="272"/>
                  <a:pt x="1700" y="276"/>
                  <a:pt x="1698" y="277"/>
                </a:cubicBezTo>
                <a:cubicBezTo>
                  <a:pt x="1695" y="278"/>
                  <a:pt x="1698" y="281"/>
                  <a:pt x="1703" y="286"/>
                </a:cubicBezTo>
                <a:cubicBezTo>
                  <a:pt x="1709" y="291"/>
                  <a:pt x="1705" y="295"/>
                  <a:pt x="1700" y="297"/>
                </a:cubicBezTo>
                <a:cubicBezTo>
                  <a:pt x="1695" y="299"/>
                  <a:pt x="1687" y="295"/>
                  <a:pt x="1685" y="291"/>
                </a:cubicBezTo>
                <a:cubicBezTo>
                  <a:pt x="1682" y="287"/>
                  <a:pt x="1676" y="289"/>
                  <a:pt x="1674" y="284"/>
                </a:cubicBezTo>
                <a:cubicBezTo>
                  <a:pt x="1672" y="279"/>
                  <a:pt x="1676" y="278"/>
                  <a:pt x="1679" y="281"/>
                </a:cubicBezTo>
                <a:cubicBezTo>
                  <a:pt x="1683" y="284"/>
                  <a:pt x="1687" y="281"/>
                  <a:pt x="1688" y="278"/>
                </a:cubicBezTo>
                <a:cubicBezTo>
                  <a:pt x="1688" y="274"/>
                  <a:pt x="1679" y="272"/>
                  <a:pt x="1673" y="272"/>
                </a:cubicBezTo>
                <a:cubicBezTo>
                  <a:pt x="1668" y="272"/>
                  <a:pt x="1665" y="279"/>
                  <a:pt x="1660" y="282"/>
                </a:cubicBezTo>
                <a:cubicBezTo>
                  <a:pt x="1655" y="285"/>
                  <a:pt x="1634" y="281"/>
                  <a:pt x="1632" y="279"/>
                </a:cubicBezTo>
                <a:cubicBezTo>
                  <a:pt x="1630" y="277"/>
                  <a:pt x="1601" y="279"/>
                  <a:pt x="1598" y="281"/>
                </a:cubicBezTo>
                <a:cubicBezTo>
                  <a:pt x="1595" y="283"/>
                  <a:pt x="1597" y="291"/>
                  <a:pt x="1596" y="292"/>
                </a:cubicBezTo>
                <a:cubicBezTo>
                  <a:pt x="1594" y="292"/>
                  <a:pt x="1593" y="283"/>
                  <a:pt x="1593" y="281"/>
                </a:cubicBezTo>
                <a:cubicBezTo>
                  <a:pt x="1593" y="279"/>
                  <a:pt x="1589" y="278"/>
                  <a:pt x="1584" y="278"/>
                </a:cubicBezTo>
                <a:cubicBezTo>
                  <a:pt x="1579" y="278"/>
                  <a:pt x="1576" y="278"/>
                  <a:pt x="1578" y="275"/>
                </a:cubicBezTo>
                <a:cubicBezTo>
                  <a:pt x="1580" y="273"/>
                  <a:pt x="1576" y="271"/>
                  <a:pt x="1580" y="268"/>
                </a:cubicBezTo>
                <a:cubicBezTo>
                  <a:pt x="1584" y="265"/>
                  <a:pt x="1573" y="257"/>
                  <a:pt x="1562" y="252"/>
                </a:cubicBezTo>
                <a:cubicBezTo>
                  <a:pt x="1551" y="248"/>
                  <a:pt x="1526" y="250"/>
                  <a:pt x="1519" y="252"/>
                </a:cubicBezTo>
                <a:cubicBezTo>
                  <a:pt x="1512" y="254"/>
                  <a:pt x="1499" y="254"/>
                  <a:pt x="1493" y="254"/>
                </a:cubicBezTo>
                <a:cubicBezTo>
                  <a:pt x="1486" y="254"/>
                  <a:pt x="1491" y="251"/>
                  <a:pt x="1490" y="248"/>
                </a:cubicBezTo>
                <a:cubicBezTo>
                  <a:pt x="1488" y="245"/>
                  <a:pt x="1477" y="242"/>
                  <a:pt x="1475" y="244"/>
                </a:cubicBezTo>
                <a:cubicBezTo>
                  <a:pt x="1474" y="247"/>
                  <a:pt x="1471" y="244"/>
                  <a:pt x="1471" y="242"/>
                </a:cubicBezTo>
                <a:cubicBezTo>
                  <a:pt x="1471" y="241"/>
                  <a:pt x="1461" y="237"/>
                  <a:pt x="1457" y="238"/>
                </a:cubicBezTo>
                <a:cubicBezTo>
                  <a:pt x="1453" y="239"/>
                  <a:pt x="1451" y="234"/>
                  <a:pt x="1456" y="234"/>
                </a:cubicBezTo>
                <a:cubicBezTo>
                  <a:pt x="1460" y="234"/>
                  <a:pt x="1468" y="235"/>
                  <a:pt x="1465" y="230"/>
                </a:cubicBezTo>
                <a:cubicBezTo>
                  <a:pt x="1461" y="224"/>
                  <a:pt x="1431" y="223"/>
                  <a:pt x="1429" y="224"/>
                </a:cubicBezTo>
                <a:cubicBezTo>
                  <a:pt x="1426" y="225"/>
                  <a:pt x="1428" y="229"/>
                  <a:pt x="1422" y="235"/>
                </a:cubicBezTo>
                <a:cubicBezTo>
                  <a:pt x="1415" y="241"/>
                  <a:pt x="1409" y="237"/>
                  <a:pt x="1410" y="234"/>
                </a:cubicBezTo>
                <a:cubicBezTo>
                  <a:pt x="1411" y="231"/>
                  <a:pt x="1419" y="231"/>
                  <a:pt x="1419" y="228"/>
                </a:cubicBezTo>
                <a:cubicBezTo>
                  <a:pt x="1419" y="225"/>
                  <a:pt x="1408" y="227"/>
                  <a:pt x="1406" y="224"/>
                </a:cubicBezTo>
                <a:cubicBezTo>
                  <a:pt x="1404" y="222"/>
                  <a:pt x="1408" y="220"/>
                  <a:pt x="1412" y="221"/>
                </a:cubicBezTo>
                <a:cubicBezTo>
                  <a:pt x="1416" y="223"/>
                  <a:pt x="1423" y="223"/>
                  <a:pt x="1424" y="221"/>
                </a:cubicBezTo>
                <a:cubicBezTo>
                  <a:pt x="1424" y="220"/>
                  <a:pt x="1420" y="219"/>
                  <a:pt x="1413" y="218"/>
                </a:cubicBezTo>
                <a:cubicBezTo>
                  <a:pt x="1406" y="217"/>
                  <a:pt x="1390" y="213"/>
                  <a:pt x="1382" y="214"/>
                </a:cubicBezTo>
                <a:cubicBezTo>
                  <a:pt x="1373" y="215"/>
                  <a:pt x="1369" y="211"/>
                  <a:pt x="1365" y="210"/>
                </a:cubicBezTo>
                <a:cubicBezTo>
                  <a:pt x="1360" y="210"/>
                  <a:pt x="1360" y="213"/>
                  <a:pt x="1362" y="216"/>
                </a:cubicBezTo>
                <a:cubicBezTo>
                  <a:pt x="1364" y="218"/>
                  <a:pt x="1358" y="220"/>
                  <a:pt x="1352" y="219"/>
                </a:cubicBezTo>
                <a:cubicBezTo>
                  <a:pt x="1347" y="218"/>
                  <a:pt x="1339" y="222"/>
                  <a:pt x="1342" y="226"/>
                </a:cubicBezTo>
                <a:cubicBezTo>
                  <a:pt x="1345" y="230"/>
                  <a:pt x="1348" y="225"/>
                  <a:pt x="1351" y="226"/>
                </a:cubicBezTo>
                <a:cubicBezTo>
                  <a:pt x="1353" y="228"/>
                  <a:pt x="1344" y="230"/>
                  <a:pt x="1348" y="232"/>
                </a:cubicBezTo>
                <a:cubicBezTo>
                  <a:pt x="1352" y="234"/>
                  <a:pt x="1351" y="238"/>
                  <a:pt x="1351" y="240"/>
                </a:cubicBezTo>
                <a:cubicBezTo>
                  <a:pt x="1351" y="242"/>
                  <a:pt x="1345" y="243"/>
                  <a:pt x="1342" y="240"/>
                </a:cubicBezTo>
                <a:cubicBezTo>
                  <a:pt x="1340" y="237"/>
                  <a:pt x="1336" y="240"/>
                  <a:pt x="1331" y="239"/>
                </a:cubicBezTo>
                <a:cubicBezTo>
                  <a:pt x="1327" y="239"/>
                  <a:pt x="1323" y="241"/>
                  <a:pt x="1328" y="242"/>
                </a:cubicBezTo>
                <a:cubicBezTo>
                  <a:pt x="1333" y="242"/>
                  <a:pt x="1335" y="246"/>
                  <a:pt x="1328" y="246"/>
                </a:cubicBezTo>
                <a:cubicBezTo>
                  <a:pt x="1322" y="247"/>
                  <a:pt x="1323" y="240"/>
                  <a:pt x="1319" y="241"/>
                </a:cubicBezTo>
                <a:cubicBezTo>
                  <a:pt x="1315" y="242"/>
                  <a:pt x="1307" y="238"/>
                  <a:pt x="1302" y="238"/>
                </a:cubicBezTo>
                <a:cubicBezTo>
                  <a:pt x="1297" y="238"/>
                  <a:pt x="1295" y="242"/>
                  <a:pt x="1289" y="242"/>
                </a:cubicBezTo>
                <a:cubicBezTo>
                  <a:pt x="1283" y="243"/>
                  <a:pt x="1274" y="239"/>
                  <a:pt x="1272" y="236"/>
                </a:cubicBezTo>
                <a:cubicBezTo>
                  <a:pt x="1269" y="232"/>
                  <a:pt x="1269" y="231"/>
                  <a:pt x="1266" y="235"/>
                </a:cubicBezTo>
                <a:cubicBezTo>
                  <a:pt x="1263" y="239"/>
                  <a:pt x="1262" y="246"/>
                  <a:pt x="1259" y="247"/>
                </a:cubicBezTo>
                <a:cubicBezTo>
                  <a:pt x="1256" y="247"/>
                  <a:pt x="1255" y="254"/>
                  <a:pt x="1252" y="256"/>
                </a:cubicBezTo>
                <a:cubicBezTo>
                  <a:pt x="1249" y="257"/>
                  <a:pt x="1249" y="253"/>
                  <a:pt x="1245" y="253"/>
                </a:cubicBezTo>
                <a:cubicBezTo>
                  <a:pt x="1241" y="254"/>
                  <a:pt x="1229" y="242"/>
                  <a:pt x="1228" y="238"/>
                </a:cubicBezTo>
                <a:cubicBezTo>
                  <a:pt x="1228" y="235"/>
                  <a:pt x="1220" y="228"/>
                  <a:pt x="1218" y="227"/>
                </a:cubicBezTo>
                <a:cubicBezTo>
                  <a:pt x="1216" y="225"/>
                  <a:pt x="1220" y="225"/>
                  <a:pt x="1223" y="227"/>
                </a:cubicBezTo>
                <a:cubicBezTo>
                  <a:pt x="1225" y="229"/>
                  <a:pt x="1228" y="229"/>
                  <a:pt x="1231" y="228"/>
                </a:cubicBezTo>
                <a:cubicBezTo>
                  <a:pt x="1233" y="226"/>
                  <a:pt x="1233" y="220"/>
                  <a:pt x="1229" y="220"/>
                </a:cubicBezTo>
                <a:cubicBezTo>
                  <a:pt x="1224" y="220"/>
                  <a:pt x="1226" y="216"/>
                  <a:pt x="1228" y="216"/>
                </a:cubicBezTo>
                <a:cubicBezTo>
                  <a:pt x="1230" y="215"/>
                  <a:pt x="1223" y="208"/>
                  <a:pt x="1226" y="208"/>
                </a:cubicBezTo>
                <a:cubicBezTo>
                  <a:pt x="1228" y="207"/>
                  <a:pt x="1227" y="204"/>
                  <a:pt x="1224" y="204"/>
                </a:cubicBezTo>
                <a:cubicBezTo>
                  <a:pt x="1220" y="203"/>
                  <a:pt x="1216" y="200"/>
                  <a:pt x="1216" y="198"/>
                </a:cubicBezTo>
                <a:cubicBezTo>
                  <a:pt x="1216" y="197"/>
                  <a:pt x="1200" y="196"/>
                  <a:pt x="1201" y="199"/>
                </a:cubicBezTo>
                <a:cubicBezTo>
                  <a:pt x="1202" y="201"/>
                  <a:pt x="1196" y="200"/>
                  <a:pt x="1197" y="198"/>
                </a:cubicBezTo>
                <a:cubicBezTo>
                  <a:pt x="1198" y="196"/>
                  <a:pt x="1191" y="197"/>
                  <a:pt x="1184" y="195"/>
                </a:cubicBezTo>
                <a:cubicBezTo>
                  <a:pt x="1177" y="193"/>
                  <a:pt x="1176" y="188"/>
                  <a:pt x="1174" y="187"/>
                </a:cubicBezTo>
                <a:cubicBezTo>
                  <a:pt x="1171" y="187"/>
                  <a:pt x="1172" y="194"/>
                  <a:pt x="1169" y="193"/>
                </a:cubicBezTo>
                <a:cubicBezTo>
                  <a:pt x="1165" y="191"/>
                  <a:pt x="1161" y="194"/>
                  <a:pt x="1163" y="199"/>
                </a:cubicBezTo>
                <a:cubicBezTo>
                  <a:pt x="1165" y="203"/>
                  <a:pt x="1163" y="204"/>
                  <a:pt x="1163" y="207"/>
                </a:cubicBezTo>
                <a:cubicBezTo>
                  <a:pt x="1162" y="211"/>
                  <a:pt x="1160" y="209"/>
                  <a:pt x="1156" y="208"/>
                </a:cubicBezTo>
                <a:cubicBezTo>
                  <a:pt x="1152" y="206"/>
                  <a:pt x="1152" y="211"/>
                  <a:pt x="1142" y="209"/>
                </a:cubicBezTo>
                <a:cubicBezTo>
                  <a:pt x="1133" y="207"/>
                  <a:pt x="1129" y="209"/>
                  <a:pt x="1127" y="206"/>
                </a:cubicBezTo>
                <a:cubicBezTo>
                  <a:pt x="1126" y="203"/>
                  <a:pt x="1123" y="203"/>
                  <a:pt x="1122" y="205"/>
                </a:cubicBezTo>
                <a:cubicBezTo>
                  <a:pt x="1122" y="208"/>
                  <a:pt x="1108" y="207"/>
                  <a:pt x="1107" y="203"/>
                </a:cubicBezTo>
                <a:cubicBezTo>
                  <a:pt x="1105" y="199"/>
                  <a:pt x="1109" y="199"/>
                  <a:pt x="1111" y="198"/>
                </a:cubicBezTo>
                <a:cubicBezTo>
                  <a:pt x="1113" y="197"/>
                  <a:pt x="1109" y="195"/>
                  <a:pt x="1101" y="196"/>
                </a:cubicBezTo>
                <a:cubicBezTo>
                  <a:pt x="1093" y="196"/>
                  <a:pt x="1088" y="192"/>
                  <a:pt x="1080" y="193"/>
                </a:cubicBezTo>
                <a:cubicBezTo>
                  <a:pt x="1072" y="193"/>
                  <a:pt x="1054" y="195"/>
                  <a:pt x="1052" y="196"/>
                </a:cubicBezTo>
                <a:cubicBezTo>
                  <a:pt x="1049" y="197"/>
                  <a:pt x="1054" y="202"/>
                  <a:pt x="1050" y="202"/>
                </a:cubicBezTo>
                <a:cubicBezTo>
                  <a:pt x="1047" y="203"/>
                  <a:pt x="1049" y="195"/>
                  <a:pt x="1049" y="191"/>
                </a:cubicBezTo>
                <a:cubicBezTo>
                  <a:pt x="1048" y="188"/>
                  <a:pt x="1042" y="187"/>
                  <a:pt x="1043" y="190"/>
                </a:cubicBezTo>
                <a:cubicBezTo>
                  <a:pt x="1044" y="193"/>
                  <a:pt x="1034" y="194"/>
                  <a:pt x="1031" y="192"/>
                </a:cubicBezTo>
                <a:cubicBezTo>
                  <a:pt x="1029" y="189"/>
                  <a:pt x="1025" y="187"/>
                  <a:pt x="1018" y="185"/>
                </a:cubicBezTo>
                <a:cubicBezTo>
                  <a:pt x="1012" y="183"/>
                  <a:pt x="1004" y="190"/>
                  <a:pt x="1006" y="192"/>
                </a:cubicBezTo>
                <a:cubicBezTo>
                  <a:pt x="1007" y="194"/>
                  <a:pt x="1012" y="193"/>
                  <a:pt x="1012" y="194"/>
                </a:cubicBezTo>
                <a:cubicBezTo>
                  <a:pt x="1013" y="197"/>
                  <a:pt x="999" y="196"/>
                  <a:pt x="999" y="198"/>
                </a:cubicBezTo>
                <a:cubicBezTo>
                  <a:pt x="999" y="200"/>
                  <a:pt x="985" y="204"/>
                  <a:pt x="981" y="204"/>
                </a:cubicBezTo>
                <a:cubicBezTo>
                  <a:pt x="970" y="205"/>
                  <a:pt x="968" y="205"/>
                  <a:pt x="963" y="210"/>
                </a:cubicBezTo>
                <a:cubicBezTo>
                  <a:pt x="958" y="214"/>
                  <a:pt x="962" y="206"/>
                  <a:pt x="966" y="202"/>
                </a:cubicBezTo>
                <a:cubicBezTo>
                  <a:pt x="970" y="198"/>
                  <a:pt x="974" y="200"/>
                  <a:pt x="976" y="196"/>
                </a:cubicBezTo>
                <a:cubicBezTo>
                  <a:pt x="979" y="193"/>
                  <a:pt x="982" y="194"/>
                  <a:pt x="989" y="193"/>
                </a:cubicBezTo>
                <a:cubicBezTo>
                  <a:pt x="995" y="192"/>
                  <a:pt x="995" y="188"/>
                  <a:pt x="998" y="187"/>
                </a:cubicBezTo>
                <a:cubicBezTo>
                  <a:pt x="1001" y="185"/>
                  <a:pt x="1008" y="182"/>
                  <a:pt x="1009" y="179"/>
                </a:cubicBezTo>
                <a:cubicBezTo>
                  <a:pt x="1011" y="176"/>
                  <a:pt x="1026" y="171"/>
                  <a:pt x="1029" y="172"/>
                </a:cubicBezTo>
                <a:cubicBezTo>
                  <a:pt x="1032" y="172"/>
                  <a:pt x="1032" y="166"/>
                  <a:pt x="1034" y="166"/>
                </a:cubicBezTo>
                <a:cubicBezTo>
                  <a:pt x="1036" y="166"/>
                  <a:pt x="1044" y="162"/>
                  <a:pt x="1048" y="160"/>
                </a:cubicBezTo>
                <a:cubicBezTo>
                  <a:pt x="1051" y="159"/>
                  <a:pt x="1053" y="156"/>
                  <a:pt x="1053" y="153"/>
                </a:cubicBezTo>
                <a:cubicBezTo>
                  <a:pt x="1053" y="151"/>
                  <a:pt x="1048" y="152"/>
                  <a:pt x="1048" y="150"/>
                </a:cubicBezTo>
                <a:cubicBezTo>
                  <a:pt x="1047" y="148"/>
                  <a:pt x="1050" y="149"/>
                  <a:pt x="1053" y="148"/>
                </a:cubicBezTo>
                <a:cubicBezTo>
                  <a:pt x="1057" y="146"/>
                  <a:pt x="1053" y="142"/>
                  <a:pt x="1051" y="142"/>
                </a:cubicBezTo>
                <a:cubicBezTo>
                  <a:pt x="1048" y="143"/>
                  <a:pt x="1052" y="140"/>
                  <a:pt x="1050" y="137"/>
                </a:cubicBezTo>
                <a:cubicBezTo>
                  <a:pt x="1047" y="134"/>
                  <a:pt x="1042" y="139"/>
                  <a:pt x="1042" y="136"/>
                </a:cubicBezTo>
                <a:cubicBezTo>
                  <a:pt x="1042" y="132"/>
                  <a:pt x="1042" y="128"/>
                  <a:pt x="1040" y="126"/>
                </a:cubicBezTo>
                <a:cubicBezTo>
                  <a:pt x="1038" y="124"/>
                  <a:pt x="1034" y="130"/>
                  <a:pt x="1030" y="127"/>
                </a:cubicBezTo>
                <a:cubicBezTo>
                  <a:pt x="1026" y="124"/>
                  <a:pt x="1014" y="122"/>
                  <a:pt x="1014" y="123"/>
                </a:cubicBezTo>
                <a:cubicBezTo>
                  <a:pt x="1014" y="124"/>
                  <a:pt x="1008" y="121"/>
                  <a:pt x="1007" y="122"/>
                </a:cubicBezTo>
                <a:cubicBezTo>
                  <a:pt x="1006" y="124"/>
                  <a:pt x="996" y="123"/>
                  <a:pt x="993" y="123"/>
                </a:cubicBezTo>
                <a:cubicBezTo>
                  <a:pt x="990" y="122"/>
                  <a:pt x="986" y="124"/>
                  <a:pt x="986" y="127"/>
                </a:cubicBezTo>
                <a:cubicBezTo>
                  <a:pt x="985" y="130"/>
                  <a:pt x="974" y="129"/>
                  <a:pt x="971" y="128"/>
                </a:cubicBezTo>
                <a:cubicBezTo>
                  <a:pt x="969" y="128"/>
                  <a:pt x="980" y="119"/>
                  <a:pt x="980" y="118"/>
                </a:cubicBezTo>
                <a:cubicBezTo>
                  <a:pt x="980" y="116"/>
                  <a:pt x="962" y="118"/>
                  <a:pt x="961" y="116"/>
                </a:cubicBezTo>
                <a:cubicBezTo>
                  <a:pt x="960" y="115"/>
                  <a:pt x="952" y="114"/>
                  <a:pt x="948" y="114"/>
                </a:cubicBezTo>
                <a:cubicBezTo>
                  <a:pt x="944" y="114"/>
                  <a:pt x="948" y="113"/>
                  <a:pt x="951" y="113"/>
                </a:cubicBezTo>
                <a:cubicBezTo>
                  <a:pt x="955" y="113"/>
                  <a:pt x="958" y="110"/>
                  <a:pt x="962" y="109"/>
                </a:cubicBezTo>
                <a:cubicBezTo>
                  <a:pt x="965" y="108"/>
                  <a:pt x="965" y="107"/>
                  <a:pt x="963" y="105"/>
                </a:cubicBezTo>
                <a:cubicBezTo>
                  <a:pt x="961" y="102"/>
                  <a:pt x="957" y="103"/>
                  <a:pt x="953" y="102"/>
                </a:cubicBezTo>
                <a:cubicBezTo>
                  <a:pt x="950" y="101"/>
                  <a:pt x="945" y="99"/>
                  <a:pt x="942" y="99"/>
                </a:cubicBezTo>
                <a:cubicBezTo>
                  <a:pt x="938" y="99"/>
                  <a:pt x="935" y="101"/>
                  <a:pt x="927" y="102"/>
                </a:cubicBezTo>
                <a:cubicBezTo>
                  <a:pt x="919" y="104"/>
                  <a:pt x="918" y="110"/>
                  <a:pt x="914" y="112"/>
                </a:cubicBezTo>
                <a:cubicBezTo>
                  <a:pt x="910" y="114"/>
                  <a:pt x="903" y="121"/>
                  <a:pt x="907" y="122"/>
                </a:cubicBezTo>
                <a:cubicBezTo>
                  <a:pt x="910" y="122"/>
                  <a:pt x="908" y="124"/>
                  <a:pt x="909" y="126"/>
                </a:cubicBezTo>
                <a:cubicBezTo>
                  <a:pt x="909" y="129"/>
                  <a:pt x="906" y="129"/>
                  <a:pt x="902" y="128"/>
                </a:cubicBezTo>
                <a:cubicBezTo>
                  <a:pt x="899" y="128"/>
                  <a:pt x="885" y="128"/>
                  <a:pt x="885" y="131"/>
                </a:cubicBezTo>
                <a:cubicBezTo>
                  <a:pt x="885" y="134"/>
                  <a:pt x="893" y="135"/>
                  <a:pt x="893" y="136"/>
                </a:cubicBezTo>
                <a:cubicBezTo>
                  <a:pt x="892" y="138"/>
                  <a:pt x="887" y="136"/>
                  <a:pt x="884" y="135"/>
                </a:cubicBezTo>
                <a:cubicBezTo>
                  <a:pt x="881" y="133"/>
                  <a:pt x="875" y="134"/>
                  <a:pt x="874" y="137"/>
                </a:cubicBezTo>
                <a:cubicBezTo>
                  <a:pt x="873" y="140"/>
                  <a:pt x="868" y="139"/>
                  <a:pt x="867" y="138"/>
                </a:cubicBezTo>
                <a:cubicBezTo>
                  <a:pt x="865" y="138"/>
                  <a:pt x="862" y="140"/>
                  <a:pt x="860" y="139"/>
                </a:cubicBezTo>
                <a:cubicBezTo>
                  <a:pt x="857" y="138"/>
                  <a:pt x="865" y="134"/>
                  <a:pt x="863" y="133"/>
                </a:cubicBezTo>
                <a:cubicBezTo>
                  <a:pt x="861" y="131"/>
                  <a:pt x="853" y="132"/>
                  <a:pt x="852" y="135"/>
                </a:cubicBezTo>
                <a:cubicBezTo>
                  <a:pt x="851" y="138"/>
                  <a:pt x="846" y="133"/>
                  <a:pt x="845" y="134"/>
                </a:cubicBezTo>
                <a:cubicBezTo>
                  <a:pt x="843" y="135"/>
                  <a:pt x="841" y="136"/>
                  <a:pt x="837" y="138"/>
                </a:cubicBezTo>
                <a:cubicBezTo>
                  <a:pt x="834" y="139"/>
                  <a:pt x="828" y="136"/>
                  <a:pt x="826" y="139"/>
                </a:cubicBezTo>
                <a:cubicBezTo>
                  <a:pt x="825" y="142"/>
                  <a:pt x="833" y="142"/>
                  <a:pt x="833" y="144"/>
                </a:cubicBezTo>
                <a:cubicBezTo>
                  <a:pt x="833" y="145"/>
                  <a:pt x="815" y="145"/>
                  <a:pt x="815" y="146"/>
                </a:cubicBezTo>
                <a:cubicBezTo>
                  <a:pt x="814" y="148"/>
                  <a:pt x="808" y="148"/>
                  <a:pt x="800" y="148"/>
                </a:cubicBezTo>
                <a:cubicBezTo>
                  <a:pt x="793" y="149"/>
                  <a:pt x="796" y="152"/>
                  <a:pt x="790" y="153"/>
                </a:cubicBezTo>
                <a:cubicBezTo>
                  <a:pt x="784" y="155"/>
                  <a:pt x="781" y="155"/>
                  <a:pt x="779" y="158"/>
                </a:cubicBezTo>
                <a:cubicBezTo>
                  <a:pt x="777" y="161"/>
                  <a:pt x="773" y="161"/>
                  <a:pt x="771" y="159"/>
                </a:cubicBezTo>
                <a:cubicBezTo>
                  <a:pt x="769" y="157"/>
                  <a:pt x="763" y="160"/>
                  <a:pt x="766" y="160"/>
                </a:cubicBezTo>
                <a:cubicBezTo>
                  <a:pt x="769" y="161"/>
                  <a:pt x="766" y="164"/>
                  <a:pt x="764" y="163"/>
                </a:cubicBezTo>
                <a:cubicBezTo>
                  <a:pt x="763" y="162"/>
                  <a:pt x="757" y="166"/>
                  <a:pt x="760" y="166"/>
                </a:cubicBezTo>
                <a:cubicBezTo>
                  <a:pt x="763" y="166"/>
                  <a:pt x="765" y="168"/>
                  <a:pt x="763" y="170"/>
                </a:cubicBezTo>
                <a:cubicBezTo>
                  <a:pt x="762" y="172"/>
                  <a:pt x="755" y="168"/>
                  <a:pt x="754" y="169"/>
                </a:cubicBezTo>
                <a:cubicBezTo>
                  <a:pt x="752" y="171"/>
                  <a:pt x="757" y="173"/>
                  <a:pt x="760" y="173"/>
                </a:cubicBezTo>
                <a:cubicBezTo>
                  <a:pt x="763" y="173"/>
                  <a:pt x="764" y="175"/>
                  <a:pt x="765" y="177"/>
                </a:cubicBezTo>
                <a:cubicBezTo>
                  <a:pt x="765" y="179"/>
                  <a:pt x="758" y="175"/>
                  <a:pt x="756" y="177"/>
                </a:cubicBezTo>
                <a:cubicBezTo>
                  <a:pt x="755" y="179"/>
                  <a:pt x="757" y="180"/>
                  <a:pt x="761" y="180"/>
                </a:cubicBezTo>
                <a:cubicBezTo>
                  <a:pt x="764" y="181"/>
                  <a:pt x="761" y="182"/>
                  <a:pt x="764" y="184"/>
                </a:cubicBezTo>
                <a:cubicBezTo>
                  <a:pt x="764" y="184"/>
                  <a:pt x="765" y="185"/>
                  <a:pt x="765" y="185"/>
                </a:cubicBezTo>
                <a:cubicBezTo>
                  <a:pt x="766" y="187"/>
                  <a:pt x="763" y="188"/>
                  <a:pt x="764" y="190"/>
                </a:cubicBezTo>
                <a:cubicBezTo>
                  <a:pt x="764" y="192"/>
                  <a:pt x="760" y="193"/>
                  <a:pt x="760" y="191"/>
                </a:cubicBezTo>
                <a:cubicBezTo>
                  <a:pt x="760" y="189"/>
                  <a:pt x="752" y="188"/>
                  <a:pt x="750" y="190"/>
                </a:cubicBezTo>
                <a:cubicBezTo>
                  <a:pt x="748" y="192"/>
                  <a:pt x="747" y="194"/>
                  <a:pt x="744" y="192"/>
                </a:cubicBezTo>
                <a:cubicBezTo>
                  <a:pt x="742" y="190"/>
                  <a:pt x="736" y="192"/>
                  <a:pt x="728" y="193"/>
                </a:cubicBezTo>
                <a:cubicBezTo>
                  <a:pt x="720" y="193"/>
                  <a:pt x="703" y="194"/>
                  <a:pt x="699" y="195"/>
                </a:cubicBezTo>
                <a:cubicBezTo>
                  <a:pt x="694" y="197"/>
                  <a:pt x="691" y="203"/>
                  <a:pt x="695" y="206"/>
                </a:cubicBezTo>
                <a:cubicBezTo>
                  <a:pt x="699" y="210"/>
                  <a:pt x="695" y="212"/>
                  <a:pt x="695" y="214"/>
                </a:cubicBezTo>
                <a:cubicBezTo>
                  <a:pt x="695" y="217"/>
                  <a:pt x="705" y="222"/>
                  <a:pt x="710" y="223"/>
                </a:cubicBezTo>
                <a:cubicBezTo>
                  <a:pt x="716" y="223"/>
                  <a:pt x="720" y="230"/>
                  <a:pt x="717" y="234"/>
                </a:cubicBezTo>
                <a:cubicBezTo>
                  <a:pt x="714" y="238"/>
                  <a:pt x="704" y="232"/>
                  <a:pt x="698" y="227"/>
                </a:cubicBezTo>
                <a:cubicBezTo>
                  <a:pt x="691" y="222"/>
                  <a:pt x="677" y="220"/>
                  <a:pt x="672" y="221"/>
                </a:cubicBezTo>
                <a:cubicBezTo>
                  <a:pt x="667" y="221"/>
                  <a:pt x="670" y="216"/>
                  <a:pt x="664" y="217"/>
                </a:cubicBezTo>
                <a:cubicBezTo>
                  <a:pt x="657" y="217"/>
                  <a:pt x="652" y="222"/>
                  <a:pt x="656" y="222"/>
                </a:cubicBezTo>
                <a:cubicBezTo>
                  <a:pt x="661" y="222"/>
                  <a:pt x="663" y="222"/>
                  <a:pt x="661" y="224"/>
                </a:cubicBezTo>
                <a:cubicBezTo>
                  <a:pt x="659" y="226"/>
                  <a:pt x="662" y="225"/>
                  <a:pt x="667" y="228"/>
                </a:cubicBezTo>
                <a:cubicBezTo>
                  <a:pt x="672" y="230"/>
                  <a:pt x="663" y="233"/>
                  <a:pt x="658" y="229"/>
                </a:cubicBezTo>
                <a:cubicBezTo>
                  <a:pt x="653" y="226"/>
                  <a:pt x="647" y="229"/>
                  <a:pt x="646" y="232"/>
                </a:cubicBezTo>
                <a:cubicBezTo>
                  <a:pt x="644" y="234"/>
                  <a:pt x="652" y="242"/>
                  <a:pt x="661" y="243"/>
                </a:cubicBezTo>
                <a:cubicBezTo>
                  <a:pt x="670" y="245"/>
                  <a:pt x="667" y="248"/>
                  <a:pt x="671" y="249"/>
                </a:cubicBezTo>
                <a:cubicBezTo>
                  <a:pt x="675" y="251"/>
                  <a:pt x="672" y="252"/>
                  <a:pt x="669" y="252"/>
                </a:cubicBezTo>
                <a:cubicBezTo>
                  <a:pt x="666" y="253"/>
                  <a:pt x="661" y="248"/>
                  <a:pt x="656" y="246"/>
                </a:cubicBezTo>
                <a:cubicBezTo>
                  <a:pt x="652" y="243"/>
                  <a:pt x="640" y="247"/>
                  <a:pt x="637" y="244"/>
                </a:cubicBezTo>
                <a:cubicBezTo>
                  <a:pt x="635" y="241"/>
                  <a:pt x="639" y="239"/>
                  <a:pt x="636" y="237"/>
                </a:cubicBezTo>
                <a:cubicBezTo>
                  <a:pt x="634" y="235"/>
                  <a:pt x="636" y="230"/>
                  <a:pt x="639" y="226"/>
                </a:cubicBezTo>
                <a:cubicBezTo>
                  <a:pt x="642" y="221"/>
                  <a:pt x="639" y="213"/>
                  <a:pt x="634" y="212"/>
                </a:cubicBezTo>
                <a:cubicBezTo>
                  <a:pt x="630" y="210"/>
                  <a:pt x="630" y="215"/>
                  <a:pt x="631" y="216"/>
                </a:cubicBezTo>
                <a:cubicBezTo>
                  <a:pt x="632" y="217"/>
                  <a:pt x="632" y="224"/>
                  <a:pt x="628" y="228"/>
                </a:cubicBezTo>
                <a:cubicBezTo>
                  <a:pt x="625" y="232"/>
                  <a:pt x="615" y="232"/>
                  <a:pt x="615" y="235"/>
                </a:cubicBezTo>
                <a:cubicBezTo>
                  <a:pt x="615" y="238"/>
                  <a:pt x="608" y="240"/>
                  <a:pt x="610" y="242"/>
                </a:cubicBezTo>
                <a:cubicBezTo>
                  <a:pt x="613" y="244"/>
                  <a:pt x="622" y="254"/>
                  <a:pt x="623" y="257"/>
                </a:cubicBezTo>
                <a:cubicBezTo>
                  <a:pt x="625" y="261"/>
                  <a:pt x="615" y="271"/>
                  <a:pt x="617" y="276"/>
                </a:cubicBezTo>
                <a:cubicBezTo>
                  <a:pt x="618" y="282"/>
                  <a:pt x="615" y="285"/>
                  <a:pt x="617" y="288"/>
                </a:cubicBezTo>
                <a:cubicBezTo>
                  <a:pt x="619" y="291"/>
                  <a:pt x="623" y="288"/>
                  <a:pt x="626" y="289"/>
                </a:cubicBezTo>
                <a:cubicBezTo>
                  <a:pt x="628" y="290"/>
                  <a:pt x="633" y="288"/>
                  <a:pt x="639" y="286"/>
                </a:cubicBezTo>
                <a:cubicBezTo>
                  <a:pt x="645" y="285"/>
                  <a:pt x="656" y="292"/>
                  <a:pt x="661" y="294"/>
                </a:cubicBezTo>
                <a:cubicBezTo>
                  <a:pt x="665" y="296"/>
                  <a:pt x="663" y="299"/>
                  <a:pt x="665" y="302"/>
                </a:cubicBezTo>
                <a:cubicBezTo>
                  <a:pt x="667" y="306"/>
                  <a:pt x="660" y="306"/>
                  <a:pt x="660" y="311"/>
                </a:cubicBezTo>
                <a:cubicBezTo>
                  <a:pt x="659" y="316"/>
                  <a:pt x="672" y="318"/>
                  <a:pt x="673" y="319"/>
                </a:cubicBezTo>
                <a:cubicBezTo>
                  <a:pt x="673" y="321"/>
                  <a:pt x="664" y="320"/>
                  <a:pt x="660" y="318"/>
                </a:cubicBezTo>
                <a:cubicBezTo>
                  <a:pt x="656" y="317"/>
                  <a:pt x="656" y="312"/>
                  <a:pt x="655" y="311"/>
                </a:cubicBezTo>
                <a:cubicBezTo>
                  <a:pt x="654" y="310"/>
                  <a:pt x="657" y="306"/>
                  <a:pt x="658" y="303"/>
                </a:cubicBezTo>
                <a:cubicBezTo>
                  <a:pt x="658" y="300"/>
                  <a:pt x="653" y="298"/>
                  <a:pt x="652" y="296"/>
                </a:cubicBezTo>
                <a:cubicBezTo>
                  <a:pt x="650" y="294"/>
                  <a:pt x="648" y="291"/>
                  <a:pt x="645" y="291"/>
                </a:cubicBezTo>
                <a:cubicBezTo>
                  <a:pt x="642" y="292"/>
                  <a:pt x="631" y="293"/>
                  <a:pt x="627" y="296"/>
                </a:cubicBezTo>
                <a:cubicBezTo>
                  <a:pt x="624" y="299"/>
                  <a:pt x="628" y="307"/>
                  <a:pt x="630" y="312"/>
                </a:cubicBezTo>
                <a:cubicBezTo>
                  <a:pt x="632" y="316"/>
                  <a:pt x="620" y="322"/>
                  <a:pt x="620" y="325"/>
                </a:cubicBezTo>
                <a:cubicBezTo>
                  <a:pt x="621" y="328"/>
                  <a:pt x="617" y="330"/>
                  <a:pt x="612" y="332"/>
                </a:cubicBezTo>
                <a:cubicBezTo>
                  <a:pt x="607" y="335"/>
                  <a:pt x="601" y="337"/>
                  <a:pt x="602" y="341"/>
                </a:cubicBezTo>
                <a:cubicBezTo>
                  <a:pt x="602" y="346"/>
                  <a:pt x="595" y="343"/>
                  <a:pt x="591" y="341"/>
                </a:cubicBezTo>
                <a:cubicBezTo>
                  <a:pt x="588" y="339"/>
                  <a:pt x="583" y="343"/>
                  <a:pt x="578" y="342"/>
                </a:cubicBezTo>
                <a:cubicBezTo>
                  <a:pt x="573" y="342"/>
                  <a:pt x="573" y="338"/>
                  <a:pt x="569" y="340"/>
                </a:cubicBezTo>
                <a:cubicBezTo>
                  <a:pt x="565" y="341"/>
                  <a:pt x="563" y="338"/>
                  <a:pt x="564" y="335"/>
                </a:cubicBezTo>
                <a:cubicBezTo>
                  <a:pt x="565" y="332"/>
                  <a:pt x="570" y="334"/>
                  <a:pt x="570" y="336"/>
                </a:cubicBezTo>
                <a:cubicBezTo>
                  <a:pt x="570" y="338"/>
                  <a:pt x="573" y="337"/>
                  <a:pt x="576" y="336"/>
                </a:cubicBezTo>
                <a:cubicBezTo>
                  <a:pt x="580" y="334"/>
                  <a:pt x="578" y="338"/>
                  <a:pt x="583" y="338"/>
                </a:cubicBezTo>
                <a:cubicBezTo>
                  <a:pt x="588" y="339"/>
                  <a:pt x="585" y="336"/>
                  <a:pt x="589" y="336"/>
                </a:cubicBezTo>
                <a:cubicBezTo>
                  <a:pt x="592" y="336"/>
                  <a:pt x="593" y="335"/>
                  <a:pt x="591" y="333"/>
                </a:cubicBezTo>
                <a:cubicBezTo>
                  <a:pt x="590" y="332"/>
                  <a:pt x="594" y="330"/>
                  <a:pt x="596" y="329"/>
                </a:cubicBezTo>
                <a:cubicBezTo>
                  <a:pt x="599" y="328"/>
                  <a:pt x="598" y="324"/>
                  <a:pt x="600" y="323"/>
                </a:cubicBezTo>
                <a:cubicBezTo>
                  <a:pt x="602" y="322"/>
                  <a:pt x="601" y="320"/>
                  <a:pt x="603" y="320"/>
                </a:cubicBezTo>
                <a:cubicBezTo>
                  <a:pt x="605" y="319"/>
                  <a:pt x="606" y="316"/>
                  <a:pt x="608" y="316"/>
                </a:cubicBezTo>
                <a:cubicBezTo>
                  <a:pt x="611" y="316"/>
                  <a:pt x="612" y="312"/>
                  <a:pt x="610" y="311"/>
                </a:cubicBezTo>
                <a:cubicBezTo>
                  <a:pt x="609" y="309"/>
                  <a:pt x="611" y="304"/>
                  <a:pt x="613" y="303"/>
                </a:cubicBezTo>
                <a:cubicBezTo>
                  <a:pt x="616" y="302"/>
                  <a:pt x="616" y="300"/>
                  <a:pt x="614" y="299"/>
                </a:cubicBezTo>
                <a:cubicBezTo>
                  <a:pt x="612" y="297"/>
                  <a:pt x="604" y="292"/>
                  <a:pt x="605" y="289"/>
                </a:cubicBezTo>
                <a:cubicBezTo>
                  <a:pt x="605" y="286"/>
                  <a:pt x="604" y="280"/>
                  <a:pt x="605" y="278"/>
                </a:cubicBezTo>
                <a:cubicBezTo>
                  <a:pt x="606" y="275"/>
                  <a:pt x="605" y="270"/>
                  <a:pt x="604" y="267"/>
                </a:cubicBezTo>
                <a:cubicBezTo>
                  <a:pt x="604" y="264"/>
                  <a:pt x="606" y="261"/>
                  <a:pt x="607" y="255"/>
                </a:cubicBezTo>
                <a:cubicBezTo>
                  <a:pt x="608" y="250"/>
                  <a:pt x="601" y="244"/>
                  <a:pt x="598" y="242"/>
                </a:cubicBezTo>
                <a:cubicBezTo>
                  <a:pt x="595" y="241"/>
                  <a:pt x="597" y="238"/>
                  <a:pt x="602" y="234"/>
                </a:cubicBezTo>
                <a:cubicBezTo>
                  <a:pt x="607" y="230"/>
                  <a:pt x="607" y="217"/>
                  <a:pt x="607" y="215"/>
                </a:cubicBezTo>
                <a:cubicBezTo>
                  <a:pt x="606" y="212"/>
                  <a:pt x="596" y="210"/>
                  <a:pt x="593" y="210"/>
                </a:cubicBezTo>
                <a:cubicBezTo>
                  <a:pt x="589" y="210"/>
                  <a:pt x="575" y="210"/>
                  <a:pt x="571" y="209"/>
                </a:cubicBezTo>
                <a:cubicBezTo>
                  <a:pt x="568" y="208"/>
                  <a:pt x="566" y="212"/>
                  <a:pt x="565" y="215"/>
                </a:cubicBezTo>
                <a:cubicBezTo>
                  <a:pt x="563" y="219"/>
                  <a:pt x="559" y="224"/>
                  <a:pt x="557" y="231"/>
                </a:cubicBezTo>
                <a:cubicBezTo>
                  <a:pt x="555" y="239"/>
                  <a:pt x="546" y="241"/>
                  <a:pt x="542" y="243"/>
                </a:cubicBezTo>
                <a:cubicBezTo>
                  <a:pt x="538" y="245"/>
                  <a:pt x="536" y="250"/>
                  <a:pt x="538" y="253"/>
                </a:cubicBezTo>
                <a:cubicBezTo>
                  <a:pt x="539" y="255"/>
                  <a:pt x="542" y="253"/>
                  <a:pt x="544" y="254"/>
                </a:cubicBezTo>
                <a:cubicBezTo>
                  <a:pt x="546" y="255"/>
                  <a:pt x="544" y="262"/>
                  <a:pt x="543" y="263"/>
                </a:cubicBezTo>
                <a:cubicBezTo>
                  <a:pt x="541" y="264"/>
                  <a:pt x="545" y="267"/>
                  <a:pt x="542" y="269"/>
                </a:cubicBezTo>
                <a:cubicBezTo>
                  <a:pt x="539" y="270"/>
                  <a:pt x="536" y="274"/>
                  <a:pt x="538" y="276"/>
                </a:cubicBezTo>
                <a:cubicBezTo>
                  <a:pt x="540" y="278"/>
                  <a:pt x="548" y="279"/>
                  <a:pt x="551" y="281"/>
                </a:cubicBezTo>
                <a:cubicBezTo>
                  <a:pt x="555" y="283"/>
                  <a:pt x="554" y="287"/>
                  <a:pt x="556" y="290"/>
                </a:cubicBezTo>
                <a:cubicBezTo>
                  <a:pt x="559" y="294"/>
                  <a:pt x="562" y="292"/>
                  <a:pt x="563" y="294"/>
                </a:cubicBezTo>
                <a:cubicBezTo>
                  <a:pt x="564" y="296"/>
                  <a:pt x="558" y="305"/>
                  <a:pt x="556" y="305"/>
                </a:cubicBezTo>
                <a:cubicBezTo>
                  <a:pt x="554" y="305"/>
                  <a:pt x="545" y="296"/>
                  <a:pt x="542" y="294"/>
                </a:cubicBezTo>
                <a:cubicBezTo>
                  <a:pt x="540" y="292"/>
                  <a:pt x="529" y="289"/>
                  <a:pt x="524" y="286"/>
                </a:cubicBezTo>
                <a:cubicBezTo>
                  <a:pt x="519" y="284"/>
                  <a:pt x="515" y="284"/>
                  <a:pt x="509" y="280"/>
                </a:cubicBezTo>
                <a:cubicBezTo>
                  <a:pt x="504" y="276"/>
                  <a:pt x="499" y="275"/>
                  <a:pt x="488" y="275"/>
                </a:cubicBezTo>
                <a:cubicBezTo>
                  <a:pt x="478" y="275"/>
                  <a:pt x="471" y="272"/>
                  <a:pt x="468" y="273"/>
                </a:cubicBezTo>
                <a:cubicBezTo>
                  <a:pt x="464" y="273"/>
                  <a:pt x="466" y="269"/>
                  <a:pt x="460" y="267"/>
                </a:cubicBezTo>
                <a:cubicBezTo>
                  <a:pt x="453" y="264"/>
                  <a:pt x="449" y="260"/>
                  <a:pt x="446" y="262"/>
                </a:cubicBezTo>
                <a:cubicBezTo>
                  <a:pt x="442" y="264"/>
                  <a:pt x="444" y="271"/>
                  <a:pt x="449" y="272"/>
                </a:cubicBezTo>
                <a:cubicBezTo>
                  <a:pt x="454" y="272"/>
                  <a:pt x="452" y="275"/>
                  <a:pt x="457" y="275"/>
                </a:cubicBezTo>
                <a:cubicBezTo>
                  <a:pt x="463" y="275"/>
                  <a:pt x="465" y="277"/>
                  <a:pt x="465" y="280"/>
                </a:cubicBezTo>
                <a:cubicBezTo>
                  <a:pt x="464" y="284"/>
                  <a:pt x="467" y="287"/>
                  <a:pt x="470" y="289"/>
                </a:cubicBezTo>
                <a:cubicBezTo>
                  <a:pt x="472" y="292"/>
                  <a:pt x="471" y="296"/>
                  <a:pt x="466" y="296"/>
                </a:cubicBezTo>
                <a:cubicBezTo>
                  <a:pt x="462" y="296"/>
                  <a:pt x="457" y="296"/>
                  <a:pt x="459" y="299"/>
                </a:cubicBezTo>
                <a:cubicBezTo>
                  <a:pt x="461" y="303"/>
                  <a:pt x="457" y="303"/>
                  <a:pt x="453" y="302"/>
                </a:cubicBezTo>
                <a:cubicBezTo>
                  <a:pt x="448" y="300"/>
                  <a:pt x="451" y="297"/>
                  <a:pt x="453" y="295"/>
                </a:cubicBezTo>
                <a:cubicBezTo>
                  <a:pt x="455" y="293"/>
                  <a:pt x="449" y="291"/>
                  <a:pt x="446" y="290"/>
                </a:cubicBezTo>
                <a:cubicBezTo>
                  <a:pt x="443" y="289"/>
                  <a:pt x="432" y="297"/>
                  <a:pt x="429" y="299"/>
                </a:cubicBezTo>
                <a:cubicBezTo>
                  <a:pt x="425" y="300"/>
                  <a:pt x="418" y="297"/>
                  <a:pt x="410" y="299"/>
                </a:cubicBezTo>
                <a:cubicBezTo>
                  <a:pt x="402" y="301"/>
                  <a:pt x="402" y="307"/>
                  <a:pt x="399" y="306"/>
                </a:cubicBezTo>
                <a:cubicBezTo>
                  <a:pt x="396" y="306"/>
                  <a:pt x="387" y="307"/>
                  <a:pt x="384" y="305"/>
                </a:cubicBezTo>
                <a:cubicBezTo>
                  <a:pt x="381" y="303"/>
                  <a:pt x="383" y="302"/>
                  <a:pt x="387" y="302"/>
                </a:cubicBezTo>
                <a:cubicBezTo>
                  <a:pt x="390" y="302"/>
                  <a:pt x="391" y="301"/>
                  <a:pt x="389" y="299"/>
                </a:cubicBezTo>
                <a:cubicBezTo>
                  <a:pt x="387" y="296"/>
                  <a:pt x="392" y="293"/>
                  <a:pt x="392" y="291"/>
                </a:cubicBezTo>
                <a:cubicBezTo>
                  <a:pt x="392" y="289"/>
                  <a:pt x="379" y="294"/>
                  <a:pt x="377" y="296"/>
                </a:cubicBezTo>
                <a:cubicBezTo>
                  <a:pt x="374" y="297"/>
                  <a:pt x="377" y="301"/>
                  <a:pt x="374" y="302"/>
                </a:cubicBezTo>
                <a:cubicBezTo>
                  <a:pt x="372" y="303"/>
                  <a:pt x="372" y="300"/>
                  <a:pt x="369" y="299"/>
                </a:cubicBezTo>
                <a:cubicBezTo>
                  <a:pt x="367" y="298"/>
                  <a:pt x="347" y="302"/>
                  <a:pt x="344" y="307"/>
                </a:cubicBezTo>
                <a:cubicBezTo>
                  <a:pt x="340" y="311"/>
                  <a:pt x="333" y="311"/>
                  <a:pt x="333" y="313"/>
                </a:cubicBezTo>
                <a:cubicBezTo>
                  <a:pt x="333" y="316"/>
                  <a:pt x="324" y="315"/>
                  <a:pt x="320" y="317"/>
                </a:cubicBezTo>
                <a:cubicBezTo>
                  <a:pt x="317" y="319"/>
                  <a:pt x="319" y="326"/>
                  <a:pt x="318" y="329"/>
                </a:cubicBezTo>
                <a:cubicBezTo>
                  <a:pt x="317" y="332"/>
                  <a:pt x="303" y="331"/>
                  <a:pt x="299" y="331"/>
                </a:cubicBezTo>
                <a:cubicBezTo>
                  <a:pt x="295" y="332"/>
                  <a:pt x="293" y="323"/>
                  <a:pt x="290" y="323"/>
                </a:cubicBezTo>
                <a:cubicBezTo>
                  <a:pt x="286" y="322"/>
                  <a:pt x="288" y="318"/>
                  <a:pt x="289" y="316"/>
                </a:cubicBezTo>
                <a:cubicBezTo>
                  <a:pt x="290" y="314"/>
                  <a:pt x="293" y="315"/>
                  <a:pt x="297" y="313"/>
                </a:cubicBezTo>
                <a:cubicBezTo>
                  <a:pt x="301" y="310"/>
                  <a:pt x="306" y="314"/>
                  <a:pt x="307" y="312"/>
                </a:cubicBezTo>
                <a:cubicBezTo>
                  <a:pt x="309" y="310"/>
                  <a:pt x="301" y="306"/>
                  <a:pt x="300" y="301"/>
                </a:cubicBezTo>
                <a:cubicBezTo>
                  <a:pt x="300" y="297"/>
                  <a:pt x="291" y="296"/>
                  <a:pt x="286" y="297"/>
                </a:cubicBezTo>
                <a:cubicBezTo>
                  <a:pt x="281" y="299"/>
                  <a:pt x="276" y="298"/>
                  <a:pt x="272" y="296"/>
                </a:cubicBezTo>
                <a:cubicBezTo>
                  <a:pt x="269" y="294"/>
                  <a:pt x="269" y="299"/>
                  <a:pt x="274" y="300"/>
                </a:cubicBezTo>
                <a:cubicBezTo>
                  <a:pt x="279" y="302"/>
                  <a:pt x="277" y="306"/>
                  <a:pt x="277" y="308"/>
                </a:cubicBezTo>
                <a:cubicBezTo>
                  <a:pt x="278" y="311"/>
                  <a:pt x="276" y="316"/>
                  <a:pt x="273" y="321"/>
                </a:cubicBezTo>
                <a:cubicBezTo>
                  <a:pt x="270" y="325"/>
                  <a:pt x="272" y="325"/>
                  <a:pt x="277" y="325"/>
                </a:cubicBezTo>
                <a:cubicBezTo>
                  <a:pt x="281" y="324"/>
                  <a:pt x="281" y="330"/>
                  <a:pt x="281" y="335"/>
                </a:cubicBezTo>
                <a:cubicBezTo>
                  <a:pt x="281" y="339"/>
                  <a:pt x="277" y="340"/>
                  <a:pt x="277" y="343"/>
                </a:cubicBezTo>
                <a:cubicBezTo>
                  <a:pt x="277" y="346"/>
                  <a:pt x="274" y="342"/>
                  <a:pt x="273" y="343"/>
                </a:cubicBezTo>
                <a:cubicBezTo>
                  <a:pt x="271" y="344"/>
                  <a:pt x="270" y="342"/>
                  <a:pt x="269" y="340"/>
                </a:cubicBezTo>
                <a:cubicBezTo>
                  <a:pt x="269" y="337"/>
                  <a:pt x="262" y="339"/>
                  <a:pt x="258" y="338"/>
                </a:cubicBezTo>
                <a:cubicBezTo>
                  <a:pt x="254" y="337"/>
                  <a:pt x="253" y="338"/>
                  <a:pt x="251" y="341"/>
                </a:cubicBezTo>
                <a:cubicBezTo>
                  <a:pt x="249" y="344"/>
                  <a:pt x="244" y="345"/>
                  <a:pt x="241" y="345"/>
                </a:cubicBezTo>
                <a:cubicBezTo>
                  <a:pt x="238" y="346"/>
                  <a:pt x="233" y="351"/>
                  <a:pt x="230" y="353"/>
                </a:cubicBezTo>
                <a:cubicBezTo>
                  <a:pt x="227" y="355"/>
                  <a:pt x="226" y="359"/>
                  <a:pt x="231" y="363"/>
                </a:cubicBezTo>
                <a:cubicBezTo>
                  <a:pt x="235" y="367"/>
                  <a:pt x="236" y="370"/>
                  <a:pt x="235" y="372"/>
                </a:cubicBezTo>
                <a:cubicBezTo>
                  <a:pt x="235" y="374"/>
                  <a:pt x="224" y="373"/>
                  <a:pt x="222" y="371"/>
                </a:cubicBezTo>
                <a:cubicBezTo>
                  <a:pt x="220" y="369"/>
                  <a:pt x="213" y="368"/>
                  <a:pt x="210" y="368"/>
                </a:cubicBezTo>
                <a:cubicBezTo>
                  <a:pt x="208" y="369"/>
                  <a:pt x="201" y="361"/>
                  <a:pt x="197" y="361"/>
                </a:cubicBezTo>
                <a:cubicBezTo>
                  <a:pt x="194" y="361"/>
                  <a:pt x="192" y="365"/>
                  <a:pt x="190" y="367"/>
                </a:cubicBezTo>
                <a:cubicBezTo>
                  <a:pt x="189" y="369"/>
                  <a:pt x="192" y="370"/>
                  <a:pt x="194" y="374"/>
                </a:cubicBezTo>
                <a:cubicBezTo>
                  <a:pt x="195" y="377"/>
                  <a:pt x="202" y="377"/>
                  <a:pt x="205" y="377"/>
                </a:cubicBezTo>
                <a:cubicBezTo>
                  <a:pt x="208" y="377"/>
                  <a:pt x="207" y="382"/>
                  <a:pt x="206" y="384"/>
                </a:cubicBezTo>
                <a:cubicBezTo>
                  <a:pt x="205" y="386"/>
                  <a:pt x="199" y="388"/>
                  <a:pt x="197" y="386"/>
                </a:cubicBezTo>
                <a:cubicBezTo>
                  <a:pt x="196" y="383"/>
                  <a:pt x="189" y="386"/>
                  <a:pt x="188" y="383"/>
                </a:cubicBezTo>
                <a:cubicBezTo>
                  <a:pt x="188" y="380"/>
                  <a:pt x="183" y="376"/>
                  <a:pt x="178" y="377"/>
                </a:cubicBezTo>
                <a:cubicBezTo>
                  <a:pt x="173" y="378"/>
                  <a:pt x="172" y="375"/>
                  <a:pt x="172" y="371"/>
                </a:cubicBezTo>
                <a:cubicBezTo>
                  <a:pt x="173" y="367"/>
                  <a:pt x="169" y="364"/>
                  <a:pt x="170" y="362"/>
                </a:cubicBezTo>
                <a:cubicBezTo>
                  <a:pt x="170" y="361"/>
                  <a:pt x="167" y="357"/>
                  <a:pt x="170" y="355"/>
                </a:cubicBezTo>
                <a:cubicBezTo>
                  <a:pt x="173" y="353"/>
                  <a:pt x="171" y="350"/>
                  <a:pt x="171" y="348"/>
                </a:cubicBezTo>
                <a:cubicBezTo>
                  <a:pt x="171" y="345"/>
                  <a:pt x="166" y="342"/>
                  <a:pt x="162" y="342"/>
                </a:cubicBezTo>
                <a:cubicBezTo>
                  <a:pt x="158" y="342"/>
                  <a:pt x="159" y="337"/>
                  <a:pt x="155" y="337"/>
                </a:cubicBezTo>
                <a:cubicBezTo>
                  <a:pt x="152" y="336"/>
                  <a:pt x="145" y="330"/>
                  <a:pt x="144" y="327"/>
                </a:cubicBezTo>
                <a:cubicBezTo>
                  <a:pt x="144" y="325"/>
                  <a:pt x="138" y="325"/>
                  <a:pt x="140" y="324"/>
                </a:cubicBezTo>
                <a:cubicBezTo>
                  <a:pt x="142" y="323"/>
                  <a:pt x="146" y="324"/>
                  <a:pt x="149" y="327"/>
                </a:cubicBezTo>
                <a:cubicBezTo>
                  <a:pt x="152" y="330"/>
                  <a:pt x="157" y="333"/>
                  <a:pt x="165" y="334"/>
                </a:cubicBezTo>
                <a:cubicBezTo>
                  <a:pt x="173" y="335"/>
                  <a:pt x="176" y="338"/>
                  <a:pt x="185" y="340"/>
                </a:cubicBezTo>
                <a:cubicBezTo>
                  <a:pt x="193" y="341"/>
                  <a:pt x="198" y="342"/>
                  <a:pt x="211" y="344"/>
                </a:cubicBezTo>
                <a:cubicBezTo>
                  <a:pt x="223" y="346"/>
                  <a:pt x="240" y="333"/>
                  <a:pt x="244" y="330"/>
                </a:cubicBezTo>
                <a:cubicBezTo>
                  <a:pt x="247" y="326"/>
                  <a:pt x="243" y="319"/>
                  <a:pt x="243" y="317"/>
                </a:cubicBezTo>
                <a:cubicBezTo>
                  <a:pt x="243" y="314"/>
                  <a:pt x="237" y="314"/>
                  <a:pt x="236" y="312"/>
                </a:cubicBezTo>
                <a:cubicBezTo>
                  <a:pt x="235" y="310"/>
                  <a:pt x="232" y="306"/>
                  <a:pt x="227" y="306"/>
                </a:cubicBezTo>
                <a:cubicBezTo>
                  <a:pt x="222" y="306"/>
                  <a:pt x="221" y="300"/>
                  <a:pt x="217" y="301"/>
                </a:cubicBezTo>
                <a:cubicBezTo>
                  <a:pt x="214" y="301"/>
                  <a:pt x="211" y="299"/>
                  <a:pt x="201" y="292"/>
                </a:cubicBezTo>
                <a:cubicBezTo>
                  <a:pt x="191" y="286"/>
                  <a:pt x="177" y="281"/>
                  <a:pt x="175" y="282"/>
                </a:cubicBezTo>
                <a:cubicBezTo>
                  <a:pt x="172" y="283"/>
                  <a:pt x="170" y="284"/>
                  <a:pt x="169" y="281"/>
                </a:cubicBezTo>
                <a:cubicBezTo>
                  <a:pt x="167" y="279"/>
                  <a:pt x="163" y="279"/>
                  <a:pt x="161" y="281"/>
                </a:cubicBezTo>
                <a:cubicBezTo>
                  <a:pt x="158" y="283"/>
                  <a:pt x="155" y="279"/>
                  <a:pt x="150" y="281"/>
                </a:cubicBezTo>
                <a:cubicBezTo>
                  <a:pt x="145" y="282"/>
                  <a:pt x="143" y="278"/>
                  <a:pt x="144" y="277"/>
                </a:cubicBezTo>
                <a:cubicBezTo>
                  <a:pt x="145" y="275"/>
                  <a:pt x="153" y="277"/>
                  <a:pt x="152" y="274"/>
                </a:cubicBezTo>
                <a:cubicBezTo>
                  <a:pt x="152" y="272"/>
                  <a:pt x="149" y="274"/>
                  <a:pt x="145" y="271"/>
                </a:cubicBezTo>
                <a:cubicBezTo>
                  <a:pt x="140" y="268"/>
                  <a:pt x="138" y="270"/>
                  <a:pt x="137" y="273"/>
                </a:cubicBezTo>
                <a:cubicBezTo>
                  <a:pt x="136" y="275"/>
                  <a:pt x="132" y="275"/>
                  <a:pt x="130" y="272"/>
                </a:cubicBezTo>
                <a:cubicBezTo>
                  <a:pt x="130" y="272"/>
                  <a:pt x="129" y="272"/>
                  <a:pt x="129" y="272"/>
                </a:cubicBezTo>
                <a:cubicBezTo>
                  <a:pt x="128" y="276"/>
                  <a:pt x="126" y="276"/>
                  <a:pt x="123" y="276"/>
                </a:cubicBezTo>
                <a:cubicBezTo>
                  <a:pt x="120" y="275"/>
                  <a:pt x="117" y="280"/>
                  <a:pt x="114" y="280"/>
                </a:cubicBezTo>
                <a:cubicBezTo>
                  <a:pt x="111" y="280"/>
                  <a:pt x="107" y="284"/>
                  <a:pt x="106" y="287"/>
                </a:cubicBezTo>
                <a:cubicBezTo>
                  <a:pt x="106" y="290"/>
                  <a:pt x="102" y="288"/>
                  <a:pt x="102" y="290"/>
                </a:cubicBezTo>
                <a:cubicBezTo>
                  <a:pt x="102" y="292"/>
                  <a:pt x="102" y="294"/>
                  <a:pt x="100" y="296"/>
                </a:cubicBezTo>
                <a:cubicBezTo>
                  <a:pt x="99" y="298"/>
                  <a:pt x="100" y="299"/>
                  <a:pt x="102" y="303"/>
                </a:cubicBezTo>
                <a:cubicBezTo>
                  <a:pt x="104" y="306"/>
                  <a:pt x="107" y="306"/>
                  <a:pt x="109" y="307"/>
                </a:cubicBezTo>
                <a:cubicBezTo>
                  <a:pt x="111" y="308"/>
                  <a:pt x="117" y="313"/>
                  <a:pt x="117" y="315"/>
                </a:cubicBezTo>
                <a:cubicBezTo>
                  <a:pt x="117" y="317"/>
                  <a:pt x="112" y="322"/>
                  <a:pt x="110" y="323"/>
                </a:cubicBezTo>
                <a:cubicBezTo>
                  <a:pt x="108" y="325"/>
                  <a:pt x="105" y="328"/>
                  <a:pt x="107" y="330"/>
                </a:cubicBezTo>
                <a:cubicBezTo>
                  <a:pt x="108" y="332"/>
                  <a:pt x="114" y="340"/>
                  <a:pt x="117" y="347"/>
                </a:cubicBezTo>
                <a:cubicBezTo>
                  <a:pt x="121" y="354"/>
                  <a:pt x="116" y="351"/>
                  <a:pt x="114" y="354"/>
                </a:cubicBezTo>
                <a:cubicBezTo>
                  <a:pt x="111" y="357"/>
                  <a:pt x="115" y="360"/>
                  <a:pt x="115" y="362"/>
                </a:cubicBezTo>
                <a:cubicBezTo>
                  <a:pt x="116" y="364"/>
                  <a:pt x="112" y="364"/>
                  <a:pt x="113" y="366"/>
                </a:cubicBezTo>
                <a:cubicBezTo>
                  <a:pt x="113" y="367"/>
                  <a:pt x="118" y="368"/>
                  <a:pt x="118" y="369"/>
                </a:cubicBezTo>
                <a:cubicBezTo>
                  <a:pt x="119" y="371"/>
                  <a:pt x="115" y="372"/>
                  <a:pt x="117" y="375"/>
                </a:cubicBezTo>
                <a:cubicBezTo>
                  <a:pt x="118" y="378"/>
                  <a:pt x="122" y="378"/>
                  <a:pt x="123" y="381"/>
                </a:cubicBezTo>
                <a:cubicBezTo>
                  <a:pt x="123" y="384"/>
                  <a:pt x="115" y="385"/>
                  <a:pt x="116" y="387"/>
                </a:cubicBezTo>
                <a:cubicBezTo>
                  <a:pt x="116" y="390"/>
                  <a:pt x="126" y="393"/>
                  <a:pt x="130" y="398"/>
                </a:cubicBezTo>
                <a:cubicBezTo>
                  <a:pt x="134" y="403"/>
                  <a:pt x="134" y="405"/>
                  <a:pt x="133" y="407"/>
                </a:cubicBezTo>
                <a:cubicBezTo>
                  <a:pt x="131" y="413"/>
                  <a:pt x="119" y="417"/>
                  <a:pt x="116" y="423"/>
                </a:cubicBezTo>
                <a:cubicBezTo>
                  <a:pt x="114" y="429"/>
                  <a:pt x="104" y="433"/>
                  <a:pt x="99" y="437"/>
                </a:cubicBezTo>
                <a:cubicBezTo>
                  <a:pt x="97" y="439"/>
                  <a:pt x="95" y="442"/>
                  <a:pt x="94" y="444"/>
                </a:cubicBezTo>
                <a:cubicBezTo>
                  <a:pt x="96" y="444"/>
                  <a:pt x="97" y="443"/>
                  <a:pt x="98" y="442"/>
                </a:cubicBezTo>
                <a:cubicBezTo>
                  <a:pt x="101" y="441"/>
                  <a:pt x="103" y="448"/>
                  <a:pt x="106" y="450"/>
                </a:cubicBezTo>
                <a:cubicBezTo>
                  <a:pt x="108" y="452"/>
                  <a:pt x="114" y="450"/>
                  <a:pt x="115" y="452"/>
                </a:cubicBezTo>
                <a:cubicBezTo>
                  <a:pt x="117" y="454"/>
                  <a:pt x="114" y="454"/>
                  <a:pt x="110" y="453"/>
                </a:cubicBezTo>
                <a:cubicBezTo>
                  <a:pt x="106" y="453"/>
                  <a:pt x="105" y="455"/>
                  <a:pt x="99" y="457"/>
                </a:cubicBezTo>
                <a:cubicBezTo>
                  <a:pt x="95" y="459"/>
                  <a:pt x="95" y="460"/>
                  <a:pt x="94" y="461"/>
                </a:cubicBezTo>
                <a:cubicBezTo>
                  <a:pt x="96" y="465"/>
                  <a:pt x="93" y="466"/>
                  <a:pt x="91" y="469"/>
                </a:cubicBezTo>
                <a:cubicBezTo>
                  <a:pt x="90" y="472"/>
                  <a:pt x="88" y="473"/>
                  <a:pt x="88" y="475"/>
                </a:cubicBezTo>
                <a:cubicBezTo>
                  <a:pt x="87" y="477"/>
                  <a:pt x="88" y="478"/>
                  <a:pt x="88" y="481"/>
                </a:cubicBezTo>
                <a:cubicBezTo>
                  <a:pt x="89" y="484"/>
                  <a:pt x="89" y="485"/>
                  <a:pt x="91" y="487"/>
                </a:cubicBezTo>
                <a:cubicBezTo>
                  <a:pt x="93" y="490"/>
                  <a:pt x="89" y="490"/>
                  <a:pt x="88" y="491"/>
                </a:cubicBezTo>
                <a:cubicBezTo>
                  <a:pt x="86" y="492"/>
                  <a:pt x="87" y="495"/>
                  <a:pt x="89" y="497"/>
                </a:cubicBezTo>
                <a:cubicBezTo>
                  <a:pt x="91" y="499"/>
                  <a:pt x="91" y="501"/>
                  <a:pt x="91" y="503"/>
                </a:cubicBezTo>
                <a:cubicBezTo>
                  <a:pt x="90" y="505"/>
                  <a:pt x="92" y="508"/>
                  <a:pt x="94" y="510"/>
                </a:cubicBezTo>
                <a:cubicBezTo>
                  <a:pt x="96" y="511"/>
                  <a:pt x="96" y="516"/>
                  <a:pt x="97" y="517"/>
                </a:cubicBezTo>
                <a:cubicBezTo>
                  <a:pt x="99" y="519"/>
                  <a:pt x="100" y="520"/>
                  <a:pt x="103" y="519"/>
                </a:cubicBezTo>
                <a:cubicBezTo>
                  <a:pt x="106" y="518"/>
                  <a:pt x="108" y="520"/>
                  <a:pt x="109" y="522"/>
                </a:cubicBezTo>
                <a:cubicBezTo>
                  <a:pt x="110" y="524"/>
                  <a:pt x="112" y="523"/>
                  <a:pt x="115" y="522"/>
                </a:cubicBezTo>
                <a:cubicBezTo>
                  <a:pt x="118" y="521"/>
                  <a:pt x="124" y="524"/>
                  <a:pt x="125" y="525"/>
                </a:cubicBezTo>
                <a:cubicBezTo>
                  <a:pt x="127" y="526"/>
                  <a:pt x="126" y="530"/>
                  <a:pt x="126" y="533"/>
                </a:cubicBezTo>
                <a:cubicBezTo>
                  <a:pt x="127" y="535"/>
                  <a:pt x="125" y="539"/>
                  <a:pt x="128" y="541"/>
                </a:cubicBezTo>
                <a:cubicBezTo>
                  <a:pt x="130" y="542"/>
                  <a:pt x="130" y="546"/>
                  <a:pt x="133" y="548"/>
                </a:cubicBezTo>
                <a:cubicBezTo>
                  <a:pt x="136" y="549"/>
                  <a:pt x="137" y="553"/>
                  <a:pt x="139" y="554"/>
                </a:cubicBezTo>
                <a:cubicBezTo>
                  <a:pt x="141" y="554"/>
                  <a:pt x="145" y="557"/>
                  <a:pt x="146" y="560"/>
                </a:cubicBezTo>
                <a:cubicBezTo>
                  <a:pt x="146" y="562"/>
                  <a:pt x="142" y="564"/>
                  <a:pt x="140" y="565"/>
                </a:cubicBezTo>
                <a:cubicBezTo>
                  <a:pt x="138" y="566"/>
                  <a:pt x="133" y="562"/>
                  <a:pt x="132" y="564"/>
                </a:cubicBezTo>
                <a:cubicBezTo>
                  <a:pt x="130" y="565"/>
                  <a:pt x="132" y="569"/>
                  <a:pt x="134" y="574"/>
                </a:cubicBezTo>
                <a:cubicBezTo>
                  <a:pt x="135" y="580"/>
                  <a:pt x="136" y="580"/>
                  <a:pt x="138" y="580"/>
                </a:cubicBezTo>
                <a:cubicBezTo>
                  <a:pt x="141" y="580"/>
                  <a:pt x="142" y="578"/>
                  <a:pt x="144" y="577"/>
                </a:cubicBezTo>
                <a:cubicBezTo>
                  <a:pt x="145" y="576"/>
                  <a:pt x="149" y="578"/>
                  <a:pt x="151" y="577"/>
                </a:cubicBezTo>
                <a:cubicBezTo>
                  <a:pt x="153" y="576"/>
                  <a:pt x="159" y="576"/>
                  <a:pt x="160" y="578"/>
                </a:cubicBezTo>
                <a:cubicBezTo>
                  <a:pt x="162" y="580"/>
                  <a:pt x="163" y="585"/>
                  <a:pt x="162" y="587"/>
                </a:cubicBezTo>
                <a:cubicBezTo>
                  <a:pt x="161" y="588"/>
                  <a:pt x="163" y="590"/>
                  <a:pt x="164" y="593"/>
                </a:cubicBezTo>
                <a:cubicBezTo>
                  <a:pt x="166" y="595"/>
                  <a:pt x="171" y="594"/>
                  <a:pt x="173" y="595"/>
                </a:cubicBezTo>
                <a:cubicBezTo>
                  <a:pt x="174" y="596"/>
                  <a:pt x="178" y="601"/>
                  <a:pt x="178" y="604"/>
                </a:cubicBezTo>
                <a:cubicBezTo>
                  <a:pt x="177" y="606"/>
                  <a:pt x="180" y="607"/>
                  <a:pt x="182" y="606"/>
                </a:cubicBezTo>
                <a:cubicBezTo>
                  <a:pt x="184" y="605"/>
                  <a:pt x="185" y="607"/>
                  <a:pt x="187" y="608"/>
                </a:cubicBezTo>
                <a:cubicBezTo>
                  <a:pt x="189" y="610"/>
                  <a:pt x="191" y="609"/>
                  <a:pt x="193" y="608"/>
                </a:cubicBezTo>
                <a:cubicBezTo>
                  <a:pt x="195" y="607"/>
                  <a:pt x="198" y="606"/>
                  <a:pt x="199" y="607"/>
                </a:cubicBezTo>
                <a:cubicBezTo>
                  <a:pt x="200" y="609"/>
                  <a:pt x="204" y="612"/>
                  <a:pt x="204" y="613"/>
                </a:cubicBezTo>
                <a:cubicBezTo>
                  <a:pt x="204" y="614"/>
                  <a:pt x="211" y="613"/>
                  <a:pt x="214" y="615"/>
                </a:cubicBezTo>
                <a:cubicBezTo>
                  <a:pt x="217" y="616"/>
                  <a:pt x="220" y="616"/>
                  <a:pt x="223" y="617"/>
                </a:cubicBezTo>
                <a:cubicBezTo>
                  <a:pt x="226" y="619"/>
                  <a:pt x="229" y="619"/>
                  <a:pt x="230" y="621"/>
                </a:cubicBezTo>
                <a:cubicBezTo>
                  <a:pt x="230" y="623"/>
                  <a:pt x="226" y="625"/>
                  <a:pt x="226" y="626"/>
                </a:cubicBezTo>
                <a:cubicBezTo>
                  <a:pt x="226" y="627"/>
                  <a:pt x="229" y="628"/>
                  <a:pt x="229" y="629"/>
                </a:cubicBezTo>
                <a:cubicBezTo>
                  <a:pt x="229" y="631"/>
                  <a:pt x="226" y="631"/>
                  <a:pt x="225" y="632"/>
                </a:cubicBezTo>
                <a:cubicBezTo>
                  <a:pt x="225" y="633"/>
                  <a:pt x="227" y="635"/>
                  <a:pt x="228" y="636"/>
                </a:cubicBezTo>
                <a:cubicBezTo>
                  <a:pt x="228" y="638"/>
                  <a:pt x="226" y="642"/>
                  <a:pt x="226" y="643"/>
                </a:cubicBezTo>
                <a:cubicBezTo>
                  <a:pt x="226" y="644"/>
                  <a:pt x="218" y="643"/>
                  <a:pt x="216" y="643"/>
                </a:cubicBezTo>
                <a:cubicBezTo>
                  <a:pt x="215" y="643"/>
                  <a:pt x="209" y="649"/>
                  <a:pt x="208" y="649"/>
                </a:cubicBezTo>
                <a:cubicBezTo>
                  <a:pt x="206" y="649"/>
                  <a:pt x="207" y="652"/>
                  <a:pt x="207" y="654"/>
                </a:cubicBezTo>
                <a:cubicBezTo>
                  <a:pt x="213" y="653"/>
                  <a:pt x="218" y="653"/>
                  <a:pt x="219" y="654"/>
                </a:cubicBezTo>
                <a:cubicBezTo>
                  <a:pt x="220" y="656"/>
                  <a:pt x="207" y="661"/>
                  <a:pt x="205" y="662"/>
                </a:cubicBezTo>
                <a:cubicBezTo>
                  <a:pt x="203" y="663"/>
                  <a:pt x="209" y="666"/>
                  <a:pt x="209" y="668"/>
                </a:cubicBezTo>
                <a:cubicBezTo>
                  <a:pt x="209" y="670"/>
                  <a:pt x="202" y="671"/>
                  <a:pt x="203" y="675"/>
                </a:cubicBezTo>
                <a:cubicBezTo>
                  <a:pt x="203" y="679"/>
                  <a:pt x="200" y="680"/>
                  <a:pt x="196" y="680"/>
                </a:cubicBezTo>
                <a:cubicBezTo>
                  <a:pt x="193" y="680"/>
                  <a:pt x="192" y="682"/>
                  <a:pt x="193" y="682"/>
                </a:cubicBezTo>
                <a:cubicBezTo>
                  <a:pt x="195" y="683"/>
                  <a:pt x="195" y="688"/>
                  <a:pt x="202" y="690"/>
                </a:cubicBezTo>
                <a:cubicBezTo>
                  <a:pt x="209" y="691"/>
                  <a:pt x="217" y="698"/>
                  <a:pt x="223" y="705"/>
                </a:cubicBezTo>
                <a:cubicBezTo>
                  <a:pt x="224" y="706"/>
                  <a:pt x="225" y="706"/>
                  <a:pt x="226" y="707"/>
                </a:cubicBezTo>
                <a:cubicBezTo>
                  <a:pt x="228" y="706"/>
                  <a:pt x="229" y="705"/>
                  <a:pt x="230" y="705"/>
                </a:cubicBezTo>
                <a:cubicBezTo>
                  <a:pt x="234" y="705"/>
                  <a:pt x="240" y="707"/>
                  <a:pt x="244" y="709"/>
                </a:cubicBezTo>
                <a:cubicBezTo>
                  <a:pt x="247" y="712"/>
                  <a:pt x="260" y="709"/>
                  <a:pt x="261" y="711"/>
                </a:cubicBezTo>
                <a:cubicBezTo>
                  <a:pt x="263" y="713"/>
                  <a:pt x="266" y="715"/>
                  <a:pt x="268" y="715"/>
                </a:cubicBezTo>
                <a:cubicBezTo>
                  <a:pt x="271" y="715"/>
                  <a:pt x="273" y="720"/>
                  <a:pt x="275" y="719"/>
                </a:cubicBezTo>
                <a:cubicBezTo>
                  <a:pt x="277" y="717"/>
                  <a:pt x="285" y="717"/>
                  <a:pt x="287" y="717"/>
                </a:cubicBezTo>
                <a:cubicBezTo>
                  <a:pt x="289" y="717"/>
                  <a:pt x="289" y="719"/>
                  <a:pt x="291" y="719"/>
                </a:cubicBezTo>
                <a:cubicBezTo>
                  <a:pt x="293" y="719"/>
                  <a:pt x="293" y="726"/>
                  <a:pt x="294" y="726"/>
                </a:cubicBezTo>
                <a:cubicBezTo>
                  <a:pt x="296" y="725"/>
                  <a:pt x="301" y="730"/>
                  <a:pt x="305" y="731"/>
                </a:cubicBezTo>
                <a:cubicBezTo>
                  <a:pt x="308" y="731"/>
                  <a:pt x="312" y="737"/>
                  <a:pt x="313" y="737"/>
                </a:cubicBezTo>
                <a:cubicBezTo>
                  <a:pt x="315" y="736"/>
                  <a:pt x="317" y="739"/>
                  <a:pt x="318" y="737"/>
                </a:cubicBezTo>
                <a:cubicBezTo>
                  <a:pt x="319" y="734"/>
                  <a:pt x="324" y="735"/>
                  <a:pt x="326" y="731"/>
                </a:cubicBezTo>
                <a:cubicBezTo>
                  <a:pt x="319" y="723"/>
                  <a:pt x="312" y="715"/>
                  <a:pt x="313" y="712"/>
                </a:cubicBezTo>
                <a:cubicBezTo>
                  <a:pt x="313" y="706"/>
                  <a:pt x="315" y="702"/>
                  <a:pt x="308" y="696"/>
                </a:cubicBezTo>
                <a:cubicBezTo>
                  <a:pt x="301" y="690"/>
                  <a:pt x="309" y="686"/>
                  <a:pt x="314" y="680"/>
                </a:cubicBezTo>
                <a:cubicBezTo>
                  <a:pt x="318" y="674"/>
                  <a:pt x="328" y="672"/>
                  <a:pt x="334" y="668"/>
                </a:cubicBezTo>
                <a:cubicBezTo>
                  <a:pt x="333" y="667"/>
                  <a:pt x="332" y="666"/>
                  <a:pt x="330" y="666"/>
                </a:cubicBezTo>
                <a:cubicBezTo>
                  <a:pt x="326" y="664"/>
                  <a:pt x="324" y="662"/>
                  <a:pt x="328" y="661"/>
                </a:cubicBezTo>
                <a:cubicBezTo>
                  <a:pt x="331" y="660"/>
                  <a:pt x="330" y="658"/>
                  <a:pt x="326" y="654"/>
                </a:cubicBezTo>
                <a:cubicBezTo>
                  <a:pt x="323" y="650"/>
                  <a:pt x="321" y="646"/>
                  <a:pt x="319" y="646"/>
                </a:cubicBezTo>
                <a:cubicBezTo>
                  <a:pt x="317" y="646"/>
                  <a:pt x="314" y="645"/>
                  <a:pt x="311" y="646"/>
                </a:cubicBezTo>
                <a:cubicBezTo>
                  <a:pt x="308" y="647"/>
                  <a:pt x="309" y="644"/>
                  <a:pt x="309" y="640"/>
                </a:cubicBezTo>
                <a:cubicBezTo>
                  <a:pt x="310" y="637"/>
                  <a:pt x="304" y="637"/>
                  <a:pt x="303" y="636"/>
                </a:cubicBezTo>
                <a:cubicBezTo>
                  <a:pt x="302" y="634"/>
                  <a:pt x="304" y="629"/>
                  <a:pt x="305" y="629"/>
                </a:cubicBezTo>
                <a:cubicBezTo>
                  <a:pt x="306" y="628"/>
                  <a:pt x="309" y="627"/>
                  <a:pt x="309" y="625"/>
                </a:cubicBezTo>
                <a:cubicBezTo>
                  <a:pt x="309" y="624"/>
                  <a:pt x="304" y="623"/>
                  <a:pt x="306" y="620"/>
                </a:cubicBezTo>
                <a:cubicBezTo>
                  <a:pt x="308" y="616"/>
                  <a:pt x="312" y="616"/>
                  <a:pt x="312" y="613"/>
                </a:cubicBezTo>
                <a:cubicBezTo>
                  <a:pt x="312" y="609"/>
                  <a:pt x="315" y="606"/>
                  <a:pt x="318" y="609"/>
                </a:cubicBezTo>
                <a:cubicBezTo>
                  <a:pt x="322" y="611"/>
                  <a:pt x="323" y="618"/>
                  <a:pt x="327" y="616"/>
                </a:cubicBezTo>
                <a:cubicBezTo>
                  <a:pt x="331" y="615"/>
                  <a:pt x="329" y="611"/>
                  <a:pt x="328" y="609"/>
                </a:cubicBezTo>
                <a:cubicBezTo>
                  <a:pt x="328" y="607"/>
                  <a:pt x="327" y="604"/>
                  <a:pt x="331" y="603"/>
                </a:cubicBezTo>
                <a:cubicBezTo>
                  <a:pt x="336" y="602"/>
                  <a:pt x="334" y="598"/>
                  <a:pt x="337" y="598"/>
                </a:cubicBezTo>
                <a:cubicBezTo>
                  <a:pt x="341" y="598"/>
                  <a:pt x="347" y="593"/>
                  <a:pt x="349" y="592"/>
                </a:cubicBezTo>
                <a:cubicBezTo>
                  <a:pt x="351" y="591"/>
                  <a:pt x="356" y="589"/>
                  <a:pt x="358" y="590"/>
                </a:cubicBezTo>
                <a:cubicBezTo>
                  <a:pt x="360" y="591"/>
                  <a:pt x="362" y="593"/>
                  <a:pt x="364" y="590"/>
                </a:cubicBezTo>
                <a:cubicBezTo>
                  <a:pt x="365" y="586"/>
                  <a:pt x="371" y="588"/>
                  <a:pt x="372" y="590"/>
                </a:cubicBezTo>
                <a:cubicBezTo>
                  <a:pt x="372" y="592"/>
                  <a:pt x="382" y="592"/>
                  <a:pt x="385" y="594"/>
                </a:cubicBezTo>
                <a:cubicBezTo>
                  <a:pt x="388" y="596"/>
                  <a:pt x="394" y="600"/>
                  <a:pt x="394" y="602"/>
                </a:cubicBezTo>
                <a:cubicBezTo>
                  <a:pt x="394" y="604"/>
                  <a:pt x="397" y="607"/>
                  <a:pt x="397" y="603"/>
                </a:cubicBezTo>
                <a:cubicBezTo>
                  <a:pt x="397" y="600"/>
                  <a:pt x="400" y="601"/>
                  <a:pt x="404" y="603"/>
                </a:cubicBezTo>
                <a:cubicBezTo>
                  <a:pt x="408" y="606"/>
                  <a:pt x="413" y="605"/>
                  <a:pt x="414" y="602"/>
                </a:cubicBezTo>
                <a:cubicBezTo>
                  <a:pt x="415" y="600"/>
                  <a:pt x="423" y="597"/>
                  <a:pt x="425" y="599"/>
                </a:cubicBezTo>
                <a:cubicBezTo>
                  <a:pt x="428" y="601"/>
                  <a:pt x="429" y="602"/>
                  <a:pt x="432" y="599"/>
                </a:cubicBezTo>
                <a:cubicBezTo>
                  <a:pt x="435" y="596"/>
                  <a:pt x="442" y="597"/>
                  <a:pt x="443" y="600"/>
                </a:cubicBezTo>
                <a:cubicBezTo>
                  <a:pt x="444" y="603"/>
                  <a:pt x="447" y="603"/>
                  <a:pt x="450" y="603"/>
                </a:cubicBezTo>
                <a:cubicBezTo>
                  <a:pt x="453" y="603"/>
                  <a:pt x="454" y="608"/>
                  <a:pt x="456" y="607"/>
                </a:cubicBezTo>
                <a:cubicBezTo>
                  <a:pt x="458" y="606"/>
                  <a:pt x="457" y="601"/>
                  <a:pt x="460" y="601"/>
                </a:cubicBezTo>
                <a:cubicBezTo>
                  <a:pt x="462" y="602"/>
                  <a:pt x="464" y="605"/>
                  <a:pt x="468" y="605"/>
                </a:cubicBezTo>
                <a:cubicBezTo>
                  <a:pt x="472" y="605"/>
                  <a:pt x="475" y="604"/>
                  <a:pt x="475" y="601"/>
                </a:cubicBezTo>
                <a:cubicBezTo>
                  <a:pt x="475" y="598"/>
                  <a:pt x="475" y="593"/>
                  <a:pt x="472" y="593"/>
                </a:cubicBezTo>
                <a:cubicBezTo>
                  <a:pt x="470" y="593"/>
                  <a:pt x="467" y="590"/>
                  <a:pt x="464" y="590"/>
                </a:cubicBezTo>
                <a:cubicBezTo>
                  <a:pt x="461" y="590"/>
                  <a:pt x="458" y="585"/>
                  <a:pt x="461" y="584"/>
                </a:cubicBezTo>
                <a:cubicBezTo>
                  <a:pt x="464" y="583"/>
                  <a:pt x="469" y="581"/>
                  <a:pt x="468" y="578"/>
                </a:cubicBezTo>
                <a:cubicBezTo>
                  <a:pt x="467" y="576"/>
                  <a:pt x="466" y="571"/>
                  <a:pt x="470" y="570"/>
                </a:cubicBezTo>
                <a:cubicBezTo>
                  <a:pt x="474" y="570"/>
                  <a:pt x="483" y="570"/>
                  <a:pt x="482" y="568"/>
                </a:cubicBezTo>
                <a:cubicBezTo>
                  <a:pt x="482" y="567"/>
                  <a:pt x="474" y="566"/>
                  <a:pt x="472" y="563"/>
                </a:cubicBezTo>
                <a:cubicBezTo>
                  <a:pt x="471" y="561"/>
                  <a:pt x="470" y="555"/>
                  <a:pt x="472" y="554"/>
                </a:cubicBezTo>
                <a:cubicBezTo>
                  <a:pt x="473" y="553"/>
                  <a:pt x="478" y="554"/>
                  <a:pt x="481" y="553"/>
                </a:cubicBezTo>
                <a:cubicBezTo>
                  <a:pt x="484" y="552"/>
                  <a:pt x="491" y="555"/>
                  <a:pt x="495" y="552"/>
                </a:cubicBezTo>
                <a:cubicBezTo>
                  <a:pt x="499" y="549"/>
                  <a:pt x="507" y="548"/>
                  <a:pt x="512" y="548"/>
                </a:cubicBezTo>
                <a:cubicBezTo>
                  <a:pt x="516" y="548"/>
                  <a:pt x="520" y="545"/>
                  <a:pt x="523" y="545"/>
                </a:cubicBezTo>
                <a:cubicBezTo>
                  <a:pt x="527" y="544"/>
                  <a:pt x="537" y="543"/>
                  <a:pt x="539" y="542"/>
                </a:cubicBezTo>
                <a:cubicBezTo>
                  <a:pt x="542" y="541"/>
                  <a:pt x="555" y="539"/>
                  <a:pt x="556" y="536"/>
                </a:cubicBezTo>
                <a:cubicBezTo>
                  <a:pt x="556" y="534"/>
                  <a:pt x="567" y="532"/>
                  <a:pt x="570" y="533"/>
                </a:cubicBezTo>
                <a:cubicBezTo>
                  <a:pt x="573" y="534"/>
                  <a:pt x="576" y="535"/>
                  <a:pt x="579" y="534"/>
                </a:cubicBezTo>
                <a:cubicBezTo>
                  <a:pt x="581" y="533"/>
                  <a:pt x="586" y="536"/>
                  <a:pt x="586" y="539"/>
                </a:cubicBezTo>
                <a:cubicBezTo>
                  <a:pt x="585" y="541"/>
                  <a:pt x="588" y="544"/>
                  <a:pt x="588" y="547"/>
                </a:cubicBezTo>
                <a:cubicBezTo>
                  <a:pt x="588" y="549"/>
                  <a:pt x="585" y="550"/>
                  <a:pt x="587" y="551"/>
                </a:cubicBezTo>
                <a:cubicBezTo>
                  <a:pt x="588" y="553"/>
                  <a:pt x="595" y="552"/>
                  <a:pt x="597" y="550"/>
                </a:cubicBezTo>
                <a:cubicBezTo>
                  <a:pt x="599" y="547"/>
                  <a:pt x="601" y="551"/>
                  <a:pt x="601" y="552"/>
                </a:cubicBezTo>
                <a:cubicBezTo>
                  <a:pt x="601" y="554"/>
                  <a:pt x="604" y="555"/>
                  <a:pt x="604" y="553"/>
                </a:cubicBezTo>
                <a:cubicBezTo>
                  <a:pt x="604" y="551"/>
                  <a:pt x="608" y="552"/>
                  <a:pt x="610" y="554"/>
                </a:cubicBezTo>
                <a:cubicBezTo>
                  <a:pt x="611" y="555"/>
                  <a:pt x="616" y="552"/>
                  <a:pt x="616" y="555"/>
                </a:cubicBezTo>
                <a:cubicBezTo>
                  <a:pt x="616" y="557"/>
                  <a:pt x="609" y="559"/>
                  <a:pt x="612" y="562"/>
                </a:cubicBezTo>
                <a:cubicBezTo>
                  <a:pt x="615" y="565"/>
                  <a:pt x="616" y="559"/>
                  <a:pt x="620" y="560"/>
                </a:cubicBezTo>
                <a:cubicBezTo>
                  <a:pt x="624" y="561"/>
                  <a:pt x="629" y="556"/>
                  <a:pt x="632" y="555"/>
                </a:cubicBezTo>
                <a:cubicBezTo>
                  <a:pt x="636" y="554"/>
                  <a:pt x="640" y="551"/>
                  <a:pt x="643" y="549"/>
                </a:cubicBezTo>
                <a:cubicBezTo>
                  <a:pt x="646" y="547"/>
                  <a:pt x="652" y="548"/>
                  <a:pt x="650" y="550"/>
                </a:cubicBezTo>
                <a:cubicBezTo>
                  <a:pt x="648" y="552"/>
                  <a:pt x="646" y="556"/>
                  <a:pt x="653" y="558"/>
                </a:cubicBezTo>
                <a:cubicBezTo>
                  <a:pt x="661" y="561"/>
                  <a:pt x="669" y="576"/>
                  <a:pt x="674" y="583"/>
                </a:cubicBezTo>
                <a:cubicBezTo>
                  <a:pt x="679" y="590"/>
                  <a:pt x="683" y="603"/>
                  <a:pt x="686" y="603"/>
                </a:cubicBezTo>
                <a:cubicBezTo>
                  <a:pt x="688" y="603"/>
                  <a:pt x="689" y="597"/>
                  <a:pt x="692" y="596"/>
                </a:cubicBezTo>
                <a:cubicBezTo>
                  <a:pt x="696" y="595"/>
                  <a:pt x="698" y="601"/>
                  <a:pt x="701" y="602"/>
                </a:cubicBezTo>
                <a:cubicBezTo>
                  <a:pt x="705" y="603"/>
                  <a:pt x="709" y="605"/>
                  <a:pt x="712" y="604"/>
                </a:cubicBezTo>
                <a:cubicBezTo>
                  <a:pt x="715" y="603"/>
                  <a:pt x="721" y="599"/>
                  <a:pt x="723" y="601"/>
                </a:cubicBezTo>
                <a:cubicBezTo>
                  <a:pt x="726" y="602"/>
                  <a:pt x="729" y="602"/>
                  <a:pt x="731" y="607"/>
                </a:cubicBezTo>
                <a:cubicBezTo>
                  <a:pt x="733" y="611"/>
                  <a:pt x="736" y="612"/>
                  <a:pt x="738" y="612"/>
                </a:cubicBezTo>
                <a:cubicBezTo>
                  <a:pt x="740" y="612"/>
                  <a:pt x="740" y="615"/>
                  <a:pt x="740" y="617"/>
                </a:cubicBezTo>
                <a:cubicBezTo>
                  <a:pt x="740" y="619"/>
                  <a:pt x="744" y="621"/>
                  <a:pt x="746" y="621"/>
                </a:cubicBezTo>
                <a:cubicBezTo>
                  <a:pt x="748" y="621"/>
                  <a:pt x="753" y="621"/>
                  <a:pt x="755" y="620"/>
                </a:cubicBezTo>
                <a:cubicBezTo>
                  <a:pt x="756" y="619"/>
                  <a:pt x="758" y="618"/>
                  <a:pt x="759" y="620"/>
                </a:cubicBezTo>
                <a:cubicBezTo>
                  <a:pt x="759" y="622"/>
                  <a:pt x="762" y="626"/>
                  <a:pt x="764" y="626"/>
                </a:cubicBezTo>
                <a:cubicBezTo>
                  <a:pt x="766" y="626"/>
                  <a:pt x="770" y="628"/>
                  <a:pt x="770" y="626"/>
                </a:cubicBezTo>
                <a:cubicBezTo>
                  <a:pt x="771" y="624"/>
                  <a:pt x="776" y="623"/>
                  <a:pt x="778" y="623"/>
                </a:cubicBezTo>
                <a:cubicBezTo>
                  <a:pt x="780" y="623"/>
                  <a:pt x="787" y="621"/>
                  <a:pt x="788" y="618"/>
                </a:cubicBezTo>
                <a:cubicBezTo>
                  <a:pt x="790" y="615"/>
                  <a:pt x="795" y="615"/>
                  <a:pt x="797" y="613"/>
                </a:cubicBezTo>
                <a:cubicBezTo>
                  <a:pt x="799" y="611"/>
                  <a:pt x="803" y="610"/>
                  <a:pt x="804" y="608"/>
                </a:cubicBezTo>
                <a:cubicBezTo>
                  <a:pt x="805" y="606"/>
                  <a:pt x="811" y="607"/>
                  <a:pt x="812" y="605"/>
                </a:cubicBezTo>
                <a:cubicBezTo>
                  <a:pt x="813" y="603"/>
                  <a:pt x="818" y="603"/>
                  <a:pt x="820" y="604"/>
                </a:cubicBezTo>
                <a:cubicBezTo>
                  <a:pt x="822" y="604"/>
                  <a:pt x="834" y="607"/>
                  <a:pt x="836" y="606"/>
                </a:cubicBezTo>
                <a:cubicBezTo>
                  <a:pt x="837" y="606"/>
                  <a:pt x="838" y="612"/>
                  <a:pt x="839" y="613"/>
                </a:cubicBezTo>
                <a:cubicBezTo>
                  <a:pt x="841" y="613"/>
                  <a:pt x="847" y="618"/>
                  <a:pt x="849" y="616"/>
                </a:cubicBezTo>
                <a:cubicBezTo>
                  <a:pt x="850" y="615"/>
                  <a:pt x="854" y="614"/>
                  <a:pt x="858" y="616"/>
                </a:cubicBezTo>
                <a:cubicBezTo>
                  <a:pt x="861" y="618"/>
                  <a:pt x="864" y="620"/>
                  <a:pt x="866" y="618"/>
                </a:cubicBezTo>
                <a:cubicBezTo>
                  <a:pt x="867" y="616"/>
                  <a:pt x="874" y="615"/>
                  <a:pt x="875" y="613"/>
                </a:cubicBezTo>
                <a:cubicBezTo>
                  <a:pt x="876" y="612"/>
                  <a:pt x="877" y="608"/>
                  <a:pt x="875" y="607"/>
                </a:cubicBezTo>
                <a:cubicBezTo>
                  <a:pt x="874" y="605"/>
                  <a:pt x="872" y="600"/>
                  <a:pt x="871" y="597"/>
                </a:cubicBezTo>
                <a:cubicBezTo>
                  <a:pt x="871" y="595"/>
                  <a:pt x="875" y="594"/>
                  <a:pt x="876" y="592"/>
                </a:cubicBezTo>
                <a:cubicBezTo>
                  <a:pt x="877" y="589"/>
                  <a:pt x="881" y="589"/>
                  <a:pt x="882" y="588"/>
                </a:cubicBezTo>
                <a:cubicBezTo>
                  <a:pt x="883" y="586"/>
                  <a:pt x="884" y="583"/>
                  <a:pt x="886" y="584"/>
                </a:cubicBezTo>
                <a:cubicBezTo>
                  <a:pt x="888" y="585"/>
                  <a:pt x="893" y="586"/>
                  <a:pt x="894" y="587"/>
                </a:cubicBezTo>
                <a:cubicBezTo>
                  <a:pt x="895" y="588"/>
                  <a:pt x="899" y="589"/>
                  <a:pt x="901" y="589"/>
                </a:cubicBezTo>
                <a:cubicBezTo>
                  <a:pt x="904" y="589"/>
                  <a:pt x="907" y="591"/>
                  <a:pt x="910" y="592"/>
                </a:cubicBezTo>
                <a:cubicBezTo>
                  <a:pt x="912" y="594"/>
                  <a:pt x="919" y="594"/>
                  <a:pt x="921" y="596"/>
                </a:cubicBezTo>
                <a:cubicBezTo>
                  <a:pt x="922" y="598"/>
                  <a:pt x="920" y="603"/>
                  <a:pt x="922" y="605"/>
                </a:cubicBezTo>
                <a:cubicBezTo>
                  <a:pt x="924" y="607"/>
                  <a:pt x="928" y="612"/>
                  <a:pt x="929" y="611"/>
                </a:cubicBezTo>
                <a:cubicBezTo>
                  <a:pt x="930" y="610"/>
                  <a:pt x="937" y="614"/>
                  <a:pt x="939" y="614"/>
                </a:cubicBezTo>
                <a:cubicBezTo>
                  <a:pt x="941" y="613"/>
                  <a:pt x="945" y="610"/>
                  <a:pt x="947" y="610"/>
                </a:cubicBezTo>
                <a:cubicBezTo>
                  <a:pt x="949" y="610"/>
                  <a:pt x="955" y="608"/>
                  <a:pt x="957" y="608"/>
                </a:cubicBezTo>
                <a:cubicBezTo>
                  <a:pt x="959" y="609"/>
                  <a:pt x="967" y="611"/>
                  <a:pt x="968" y="611"/>
                </a:cubicBezTo>
                <a:cubicBezTo>
                  <a:pt x="969" y="610"/>
                  <a:pt x="975" y="611"/>
                  <a:pt x="976" y="613"/>
                </a:cubicBezTo>
                <a:cubicBezTo>
                  <a:pt x="977" y="615"/>
                  <a:pt x="986" y="615"/>
                  <a:pt x="986" y="617"/>
                </a:cubicBezTo>
                <a:cubicBezTo>
                  <a:pt x="986" y="620"/>
                  <a:pt x="990" y="621"/>
                  <a:pt x="992" y="624"/>
                </a:cubicBezTo>
                <a:cubicBezTo>
                  <a:pt x="993" y="626"/>
                  <a:pt x="1004" y="625"/>
                  <a:pt x="1006" y="626"/>
                </a:cubicBezTo>
                <a:cubicBezTo>
                  <a:pt x="1008" y="628"/>
                  <a:pt x="1021" y="628"/>
                  <a:pt x="1021" y="626"/>
                </a:cubicBezTo>
                <a:cubicBezTo>
                  <a:pt x="1021" y="625"/>
                  <a:pt x="1033" y="624"/>
                  <a:pt x="1036" y="623"/>
                </a:cubicBezTo>
                <a:cubicBezTo>
                  <a:pt x="1038" y="621"/>
                  <a:pt x="1044" y="622"/>
                  <a:pt x="1045" y="619"/>
                </a:cubicBezTo>
                <a:cubicBezTo>
                  <a:pt x="1045" y="617"/>
                  <a:pt x="1051" y="615"/>
                  <a:pt x="1054" y="613"/>
                </a:cubicBezTo>
                <a:cubicBezTo>
                  <a:pt x="1056" y="611"/>
                  <a:pt x="1067" y="612"/>
                  <a:pt x="1068" y="614"/>
                </a:cubicBezTo>
                <a:cubicBezTo>
                  <a:pt x="1068" y="616"/>
                  <a:pt x="1075" y="617"/>
                  <a:pt x="1077" y="616"/>
                </a:cubicBezTo>
                <a:cubicBezTo>
                  <a:pt x="1080" y="615"/>
                  <a:pt x="1087" y="616"/>
                  <a:pt x="1088" y="619"/>
                </a:cubicBezTo>
                <a:cubicBezTo>
                  <a:pt x="1089" y="621"/>
                  <a:pt x="1097" y="622"/>
                  <a:pt x="1099" y="622"/>
                </a:cubicBezTo>
                <a:cubicBezTo>
                  <a:pt x="1101" y="621"/>
                  <a:pt x="1107" y="616"/>
                  <a:pt x="1110" y="616"/>
                </a:cubicBezTo>
                <a:cubicBezTo>
                  <a:pt x="1112" y="616"/>
                  <a:pt x="1115" y="613"/>
                  <a:pt x="1115" y="611"/>
                </a:cubicBezTo>
                <a:cubicBezTo>
                  <a:pt x="1114" y="609"/>
                  <a:pt x="1119" y="602"/>
                  <a:pt x="1120" y="599"/>
                </a:cubicBezTo>
                <a:cubicBezTo>
                  <a:pt x="1121" y="597"/>
                  <a:pt x="1125" y="589"/>
                  <a:pt x="1127" y="589"/>
                </a:cubicBezTo>
                <a:cubicBezTo>
                  <a:pt x="1129" y="588"/>
                  <a:pt x="1132" y="585"/>
                  <a:pt x="1132" y="583"/>
                </a:cubicBezTo>
                <a:cubicBezTo>
                  <a:pt x="1132" y="581"/>
                  <a:pt x="1131" y="575"/>
                  <a:pt x="1129" y="575"/>
                </a:cubicBezTo>
                <a:cubicBezTo>
                  <a:pt x="1127" y="575"/>
                  <a:pt x="1123" y="575"/>
                  <a:pt x="1128" y="569"/>
                </a:cubicBezTo>
                <a:cubicBezTo>
                  <a:pt x="1132" y="563"/>
                  <a:pt x="1141" y="564"/>
                  <a:pt x="1142" y="564"/>
                </a:cubicBezTo>
                <a:cubicBezTo>
                  <a:pt x="1143" y="564"/>
                  <a:pt x="1154" y="562"/>
                  <a:pt x="1159" y="563"/>
                </a:cubicBezTo>
                <a:cubicBezTo>
                  <a:pt x="1163" y="564"/>
                  <a:pt x="1166" y="562"/>
                  <a:pt x="1171" y="565"/>
                </a:cubicBezTo>
                <a:cubicBezTo>
                  <a:pt x="1176" y="568"/>
                  <a:pt x="1183" y="567"/>
                  <a:pt x="1185" y="569"/>
                </a:cubicBezTo>
                <a:cubicBezTo>
                  <a:pt x="1187" y="571"/>
                  <a:pt x="1193" y="573"/>
                  <a:pt x="1192" y="577"/>
                </a:cubicBezTo>
                <a:cubicBezTo>
                  <a:pt x="1191" y="581"/>
                  <a:pt x="1196" y="579"/>
                  <a:pt x="1198" y="588"/>
                </a:cubicBezTo>
                <a:cubicBezTo>
                  <a:pt x="1199" y="596"/>
                  <a:pt x="1203" y="597"/>
                  <a:pt x="1204" y="601"/>
                </a:cubicBezTo>
                <a:cubicBezTo>
                  <a:pt x="1205" y="605"/>
                  <a:pt x="1211" y="612"/>
                  <a:pt x="1210" y="615"/>
                </a:cubicBezTo>
                <a:cubicBezTo>
                  <a:pt x="1209" y="617"/>
                  <a:pt x="1209" y="621"/>
                  <a:pt x="1214" y="621"/>
                </a:cubicBezTo>
                <a:cubicBezTo>
                  <a:pt x="1220" y="621"/>
                  <a:pt x="1224" y="626"/>
                  <a:pt x="1225" y="625"/>
                </a:cubicBezTo>
                <a:cubicBezTo>
                  <a:pt x="1227" y="624"/>
                  <a:pt x="1233" y="627"/>
                  <a:pt x="1237" y="630"/>
                </a:cubicBezTo>
                <a:cubicBezTo>
                  <a:pt x="1240" y="633"/>
                  <a:pt x="1245" y="632"/>
                  <a:pt x="1245" y="635"/>
                </a:cubicBezTo>
                <a:cubicBezTo>
                  <a:pt x="1244" y="639"/>
                  <a:pt x="1247" y="642"/>
                  <a:pt x="1247" y="645"/>
                </a:cubicBezTo>
                <a:cubicBezTo>
                  <a:pt x="1247" y="648"/>
                  <a:pt x="1253" y="650"/>
                  <a:pt x="1258" y="649"/>
                </a:cubicBezTo>
                <a:cubicBezTo>
                  <a:pt x="1263" y="649"/>
                  <a:pt x="1266" y="651"/>
                  <a:pt x="1268" y="647"/>
                </a:cubicBezTo>
                <a:cubicBezTo>
                  <a:pt x="1270" y="643"/>
                  <a:pt x="1277" y="645"/>
                  <a:pt x="1279" y="643"/>
                </a:cubicBezTo>
                <a:cubicBezTo>
                  <a:pt x="1281" y="641"/>
                  <a:pt x="1288" y="639"/>
                  <a:pt x="1288" y="645"/>
                </a:cubicBezTo>
                <a:cubicBezTo>
                  <a:pt x="1288" y="651"/>
                  <a:pt x="1292" y="653"/>
                  <a:pt x="1288" y="655"/>
                </a:cubicBezTo>
                <a:cubicBezTo>
                  <a:pt x="1285" y="657"/>
                  <a:pt x="1283" y="665"/>
                  <a:pt x="1282" y="669"/>
                </a:cubicBezTo>
                <a:cubicBezTo>
                  <a:pt x="1281" y="673"/>
                  <a:pt x="1276" y="674"/>
                  <a:pt x="1276" y="678"/>
                </a:cubicBezTo>
                <a:cubicBezTo>
                  <a:pt x="1275" y="682"/>
                  <a:pt x="1270" y="682"/>
                  <a:pt x="1270" y="685"/>
                </a:cubicBezTo>
                <a:cubicBezTo>
                  <a:pt x="1270" y="688"/>
                  <a:pt x="1264" y="687"/>
                  <a:pt x="1260" y="685"/>
                </a:cubicBezTo>
                <a:cubicBezTo>
                  <a:pt x="1257" y="683"/>
                  <a:pt x="1254" y="689"/>
                  <a:pt x="1251" y="689"/>
                </a:cubicBezTo>
                <a:cubicBezTo>
                  <a:pt x="1248" y="689"/>
                  <a:pt x="1249" y="695"/>
                  <a:pt x="1249" y="697"/>
                </a:cubicBezTo>
                <a:cubicBezTo>
                  <a:pt x="1250" y="700"/>
                  <a:pt x="1248" y="703"/>
                  <a:pt x="1250" y="707"/>
                </a:cubicBezTo>
                <a:cubicBezTo>
                  <a:pt x="1251" y="709"/>
                  <a:pt x="1250" y="713"/>
                  <a:pt x="1251" y="717"/>
                </a:cubicBezTo>
                <a:cubicBezTo>
                  <a:pt x="1255" y="714"/>
                  <a:pt x="1259" y="712"/>
                  <a:pt x="1260" y="712"/>
                </a:cubicBezTo>
                <a:cubicBezTo>
                  <a:pt x="1264" y="712"/>
                  <a:pt x="1269" y="719"/>
                  <a:pt x="1273" y="720"/>
                </a:cubicBezTo>
                <a:cubicBezTo>
                  <a:pt x="1278" y="720"/>
                  <a:pt x="1299" y="706"/>
                  <a:pt x="1299" y="703"/>
                </a:cubicBezTo>
                <a:cubicBezTo>
                  <a:pt x="1299" y="701"/>
                  <a:pt x="1312" y="689"/>
                  <a:pt x="1318" y="683"/>
                </a:cubicBezTo>
                <a:cubicBezTo>
                  <a:pt x="1323" y="677"/>
                  <a:pt x="1331" y="668"/>
                  <a:pt x="1334" y="661"/>
                </a:cubicBezTo>
                <a:cubicBezTo>
                  <a:pt x="1336" y="656"/>
                  <a:pt x="1344" y="648"/>
                  <a:pt x="1346" y="645"/>
                </a:cubicBezTo>
                <a:cubicBezTo>
                  <a:pt x="1348" y="641"/>
                  <a:pt x="1349" y="641"/>
                  <a:pt x="1353" y="633"/>
                </a:cubicBezTo>
                <a:cubicBezTo>
                  <a:pt x="1357" y="625"/>
                  <a:pt x="1357" y="605"/>
                  <a:pt x="1358" y="604"/>
                </a:cubicBezTo>
                <a:cubicBezTo>
                  <a:pt x="1359" y="602"/>
                  <a:pt x="1358" y="599"/>
                  <a:pt x="1360" y="597"/>
                </a:cubicBezTo>
                <a:cubicBezTo>
                  <a:pt x="1362" y="594"/>
                  <a:pt x="1361" y="591"/>
                  <a:pt x="1364" y="589"/>
                </a:cubicBezTo>
                <a:cubicBezTo>
                  <a:pt x="1368" y="586"/>
                  <a:pt x="1367" y="583"/>
                  <a:pt x="1366" y="581"/>
                </a:cubicBezTo>
                <a:cubicBezTo>
                  <a:pt x="1365" y="579"/>
                  <a:pt x="1366" y="574"/>
                  <a:pt x="1365" y="573"/>
                </a:cubicBezTo>
                <a:cubicBezTo>
                  <a:pt x="1365" y="571"/>
                  <a:pt x="1365" y="570"/>
                  <a:pt x="1367" y="569"/>
                </a:cubicBezTo>
                <a:cubicBezTo>
                  <a:pt x="1369" y="568"/>
                  <a:pt x="1365" y="565"/>
                  <a:pt x="1363" y="564"/>
                </a:cubicBezTo>
                <a:cubicBezTo>
                  <a:pt x="1360" y="562"/>
                  <a:pt x="1356" y="561"/>
                  <a:pt x="1356" y="558"/>
                </a:cubicBezTo>
                <a:cubicBezTo>
                  <a:pt x="1355" y="555"/>
                  <a:pt x="1351" y="551"/>
                  <a:pt x="1347" y="551"/>
                </a:cubicBezTo>
                <a:cubicBezTo>
                  <a:pt x="1343" y="552"/>
                  <a:pt x="1336" y="549"/>
                  <a:pt x="1337" y="552"/>
                </a:cubicBezTo>
                <a:cubicBezTo>
                  <a:pt x="1338" y="554"/>
                  <a:pt x="1337" y="556"/>
                  <a:pt x="1335" y="556"/>
                </a:cubicBezTo>
                <a:cubicBezTo>
                  <a:pt x="1333" y="555"/>
                  <a:pt x="1332" y="557"/>
                  <a:pt x="1330" y="560"/>
                </a:cubicBezTo>
                <a:cubicBezTo>
                  <a:pt x="1328" y="563"/>
                  <a:pt x="1320" y="564"/>
                  <a:pt x="1324" y="560"/>
                </a:cubicBezTo>
                <a:cubicBezTo>
                  <a:pt x="1327" y="557"/>
                  <a:pt x="1323" y="557"/>
                  <a:pt x="1323" y="554"/>
                </a:cubicBezTo>
                <a:cubicBezTo>
                  <a:pt x="1324" y="550"/>
                  <a:pt x="1327" y="547"/>
                  <a:pt x="1323" y="549"/>
                </a:cubicBezTo>
                <a:cubicBezTo>
                  <a:pt x="1319" y="551"/>
                  <a:pt x="1319" y="557"/>
                  <a:pt x="1316" y="557"/>
                </a:cubicBezTo>
                <a:cubicBezTo>
                  <a:pt x="1313" y="558"/>
                  <a:pt x="1314" y="548"/>
                  <a:pt x="1315" y="546"/>
                </a:cubicBezTo>
                <a:cubicBezTo>
                  <a:pt x="1316" y="543"/>
                  <a:pt x="1309" y="546"/>
                  <a:pt x="1302" y="545"/>
                </a:cubicBezTo>
                <a:cubicBezTo>
                  <a:pt x="1295" y="545"/>
                  <a:pt x="1297" y="540"/>
                  <a:pt x="1302" y="537"/>
                </a:cubicBezTo>
                <a:cubicBezTo>
                  <a:pt x="1308" y="534"/>
                  <a:pt x="1307" y="531"/>
                  <a:pt x="1310" y="530"/>
                </a:cubicBezTo>
                <a:cubicBezTo>
                  <a:pt x="1313" y="529"/>
                  <a:pt x="1320" y="524"/>
                  <a:pt x="1324" y="522"/>
                </a:cubicBezTo>
                <a:cubicBezTo>
                  <a:pt x="1329" y="519"/>
                  <a:pt x="1330" y="516"/>
                  <a:pt x="1331" y="513"/>
                </a:cubicBezTo>
                <a:cubicBezTo>
                  <a:pt x="1332" y="511"/>
                  <a:pt x="1340" y="507"/>
                  <a:pt x="1347" y="501"/>
                </a:cubicBezTo>
                <a:cubicBezTo>
                  <a:pt x="1354" y="495"/>
                  <a:pt x="1357" y="492"/>
                  <a:pt x="1359" y="489"/>
                </a:cubicBezTo>
                <a:cubicBezTo>
                  <a:pt x="1361" y="485"/>
                  <a:pt x="1371" y="481"/>
                  <a:pt x="1372" y="478"/>
                </a:cubicBezTo>
                <a:cubicBezTo>
                  <a:pt x="1372" y="475"/>
                  <a:pt x="1384" y="469"/>
                  <a:pt x="1393" y="467"/>
                </a:cubicBezTo>
                <a:cubicBezTo>
                  <a:pt x="1401" y="465"/>
                  <a:pt x="1415" y="468"/>
                  <a:pt x="1417" y="470"/>
                </a:cubicBezTo>
                <a:cubicBezTo>
                  <a:pt x="1420" y="473"/>
                  <a:pt x="1422" y="472"/>
                  <a:pt x="1423" y="470"/>
                </a:cubicBezTo>
                <a:cubicBezTo>
                  <a:pt x="1425" y="468"/>
                  <a:pt x="1428" y="469"/>
                  <a:pt x="1434" y="470"/>
                </a:cubicBezTo>
                <a:cubicBezTo>
                  <a:pt x="1439" y="470"/>
                  <a:pt x="1441" y="467"/>
                  <a:pt x="1444" y="468"/>
                </a:cubicBezTo>
                <a:cubicBezTo>
                  <a:pt x="1448" y="469"/>
                  <a:pt x="1451" y="470"/>
                  <a:pt x="1454" y="466"/>
                </a:cubicBezTo>
                <a:cubicBezTo>
                  <a:pt x="1456" y="461"/>
                  <a:pt x="1467" y="462"/>
                  <a:pt x="1470" y="464"/>
                </a:cubicBezTo>
                <a:cubicBezTo>
                  <a:pt x="1472" y="466"/>
                  <a:pt x="1474" y="468"/>
                  <a:pt x="1478" y="465"/>
                </a:cubicBezTo>
                <a:cubicBezTo>
                  <a:pt x="1482" y="463"/>
                  <a:pt x="1482" y="469"/>
                  <a:pt x="1486" y="469"/>
                </a:cubicBezTo>
                <a:cubicBezTo>
                  <a:pt x="1490" y="470"/>
                  <a:pt x="1487" y="473"/>
                  <a:pt x="1484" y="473"/>
                </a:cubicBezTo>
                <a:cubicBezTo>
                  <a:pt x="1481" y="473"/>
                  <a:pt x="1476" y="475"/>
                  <a:pt x="1480" y="477"/>
                </a:cubicBezTo>
                <a:cubicBezTo>
                  <a:pt x="1484" y="479"/>
                  <a:pt x="1489" y="475"/>
                  <a:pt x="1492" y="475"/>
                </a:cubicBezTo>
                <a:cubicBezTo>
                  <a:pt x="1495" y="475"/>
                  <a:pt x="1499" y="476"/>
                  <a:pt x="1503" y="473"/>
                </a:cubicBezTo>
                <a:cubicBezTo>
                  <a:pt x="1508" y="470"/>
                  <a:pt x="1509" y="475"/>
                  <a:pt x="1511" y="473"/>
                </a:cubicBezTo>
                <a:cubicBezTo>
                  <a:pt x="1514" y="471"/>
                  <a:pt x="1520" y="470"/>
                  <a:pt x="1523" y="470"/>
                </a:cubicBezTo>
                <a:cubicBezTo>
                  <a:pt x="1526" y="470"/>
                  <a:pt x="1524" y="467"/>
                  <a:pt x="1519" y="467"/>
                </a:cubicBezTo>
                <a:cubicBezTo>
                  <a:pt x="1514" y="467"/>
                  <a:pt x="1514" y="464"/>
                  <a:pt x="1518" y="457"/>
                </a:cubicBezTo>
                <a:cubicBezTo>
                  <a:pt x="1522" y="450"/>
                  <a:pt x="1529" y="447"/>
                  <a:pt x="1534" y="442"/>
                </a:cubicBezTo>
                <a:cubicBezTo>
                  <a:pt x="1539" y="438"/>
                  <a:pt x="1543" y="440"/>
                  <a:pt x="1543" y="438"/>
                </a:cubicBezTo>
                <a:cubicBezTo>
                  <a:pt x="1543" y="435"/>
                  <a:pt x="1545" y="427"/>
                  <a:pt x="1549" y="427"/>
                </a:cubicBezTo>
                <a:cubicBezTo>
                  <a:pt x="1552" y="427"/>
                  <a:pt x="1561" y="429"/>
                  <a:pt x="1567" y="426"/>
                </a:cubicBezTo>
                <a:cubicBezTo>
                  <a:pt x="1573" y="422"/>
                  <a:pt x="1572" y="428"/>
                  <a:pt x="1575" y="429"/>
                </a:cubicBezTo>
                <a:cubicBezTo>
                  <a:pt x="1577" y="430"/>
                  <a:pt x="1580" y="424"/>
                  <a:pt x="1583" y="426"/>
                </a:cubicBezTo>
                <a:cubicBezTo>
                  <a:pt x="1585" y="427"/>
                  <a:pt x="1579" y="431"/>
                  <a:pt x="1577" y="436"/>
                </a:cubicBezTo>
                <a:cubicBezTo>
                  <a:pt x="1576" y="441"/>
                  <a:pt x="1581" y="439"/>
                  <a:pt x="1584" y="440"/>
                </a:cubicBezTo>
                <a:cubicBezTo>
                  <a:pt x="1586" y="442"/>
                  <a:pt x="1580" y="444"/>
                  <a:pt x="1581" y="445"/>
                </a:cubicBezTo>
                <a:cubicBezTo>
                  <a:pt x="1581" y="446"/>
                  <a:pt x="1587" y="446"/>
                  <a:pt x="1594" y="439"/>
                </a:cubicBezTo>
                <a:cubicBezTo>
                  <a:pt x="1602" y="432"/>
                  <a:pt x="1608" y="430"/>
                  <a:pt x="1613" y="430"/>
                </a:cubicBezTo>
                <a:cubicBezTo>
                  <a:pt x="1618" y="431"/>
                  <a:pt x="1615" y="426"/>
                  <a:pt x="1615" y="419"/>
                </a:cubicBezTo>
                <a:cubicBezTo>
                  <a:pt x="1616" y="412"/>
                  <a:pt x="1630" y="410"/>
                  <a:pt x="1635" y="412"/>
                </a:cubicBezTo>
                <a:cubicBezTo>
                  <a:pt x="1639" y="414"/>
                  <a:pt x="1639" y="416"/>
                  <a:pt x="1634" y="415"/>
                </a:cubicBezTo>
                <a:cubicBezTo>
                  <a:pt x="1630" y="414"/>
                  <a:pt x="1626" y="418"/>
                  <a:pt x="1626" y="424"/>
                </a:cubicBezTo>
                <a:cubicBezTo>
                  <a:pt x="1626" y="429"/>
                  <a:pt x="1622" y="431"/>
                  <a:pt x="1624" y="433"/>
                </a:cubicBezTo>
                <a:cubicBezTo>
                  <a:pt x="1626" y="435"/>
                  <a:pt x="1621" y="436"/>
                  <a:pt x="1621" y="438"/>
                </a:cubicBezTo>
                <a:cubicBezTo>
                  <a:pt x="1621" y="441"/>
                  <a:pt x="1621" y="442"/>
                  <a:pt x="1617" y="443"/>
                </a:cubicBezTo>
                <a:cubicBezTo>
                  <a:pt x="1614" y="444"/>
                  <a:pt x="1603" y="446"/>
                  <a:pt x="1603" y="450"/>
                </a:cubicBezTo>
                <a:cubicBezTo>
                  <a:pt x="1602" y="454"/>
                  <a:pt x="1596" y="455"/>
                  <a:pt x="1593" y="460"/>
                </a:cubicBezTo>
                <a:cubicBezTo>
                  <a:pt x="1591" y="465"/>
                  <a:pt x="1580" y="469"/>
                  <a:pt x="1573" y="479"/>
                </a:cubicBezTo>
                <a:cubicBezTo>
                  <a:pt x="1565" y="490"/>
                  <a:pt x="1554" y="490"/>
                  <a:pt x="1554" y="492"/>
                </a:cubicBezTo>
                <a:cubicBezTo>
                  <a:pt x="1554" y="494"/>
                  <a:pt x="1546" y="494"/>
                  <a:pt x="1544" y="494"/>
                </a:cubicBezTo>
                <a:cubicBezTo>
                  <a:pt x="1541" y="494"/>
                  <a:pt x="1546" y="501"/>
                  <a:pt x="1540" y="508"/>
                </a:cubicBezTo>
                <a:cubicBezTo>
                  <a:pt x="1533" y="515"/>
                  <a:pt x="1529" y="524"/>
                  <a:pt x="1529" y="534"/>
                </a:cubicBezTo>
                <a:cubicBezTo>
                  <a:pt x="1530" y="543"/>
                  <a:pt x="1533" y="570"/>
                  <a:pt x="1536" y="575"/>
                </a:cubicBezTo>
                <a:cubicBezTo>
                  <a:pt x="1538" y="580"/>
                  <a:pt x="1537" y="592"/>
                  <a:pt x="1539" y="594"/>
                </a:cubicBezTo>
                <a:cubicBezTo>
                  <a:pt x="1541" y="597"/>
                  <a:pt x="1541" y="601"/>
                  <a:pt x="1542" y="603"/>
                </a:cubicBezTo>
                <a:cubicBezTo>
                  <a:pt x="1544" y="604"/>
                  <a:pt x="1550" y="596"/>
                  <a:pt x="1554" y="592"/>
                </a:cubicBezTo>
                <a:cubicBezTo>
                  <a:pt x="1558" y="589"/>
                  <a:pt x="1557" y="588"/>
                  <a:pt x="1560" y="586"/>
                </a:cubicBezTo>
                <a:cubicBezTo>
                  <a:pt x="1562" y="584"/>
                  <a:pt x="1561" y="576"/>
                  <a:pt x="1562" y="574"/>
                </a:cubicBezTo>
                <a:cubicBezTo>
                  <a:pt x="1563" y="572"/>
                  <a:pt x="1568" y="571"/>
                  <a:pt x="1570" y="569"/>
                </a:cubicBezTo>
                <a:cubicBezTo>
                  <a:pt x="1571" y="567"/>
                  <a:pt x="1576" y="568"/>
                  <a:pt x="1578" y="568"/>
                </a:cubicBezTo>
                <a:cubicBezTo>
                  <a:pt x="1580" y="567"/>
                  <a:pt x="1578" y="561"/>
                  <a:pt x="1577" y="558"/>
                </a:cubicBezTo>
                <a:cubicBezTo>
                  <a:pt x="1576" y="555"/>
                  <a:pt x="1584" y="551"/>
                  <a:pt x="1588" y="548"/>
                </a:cubicBezTo>
                <a:cubicBezTo>
                  <a:pt x="1592" y="545"/>
                  <a:pt x="1597" y="550"/>
                  <a:pt x="1601" y="545"/>
                </a:cubicBezTo>
                <a:cubicBezTo>
                  <a:pt x="1606" y="541"/>
                  <a:pt x="1601" y="536"/>
                  <a:pt x="1599" y="534"/>
                </a:cubicBezTo>
                <a:cubicBezTo>
                  <a:pt x="1598" y="532"/>
                  <a:pt x="1604" y="522"/>
                  <a:pt x="1607" y="521"/>
                </a:cubicBezTo>
                <a:cubicBezTo>
                  <a:pt x="1611" y="520"/>
                  <a:pt x="1613" y="523"/>
                  <a:pt x="1616" y="520"/>
                </a:cubicBezTo>
                <a:cubicBezTo>
                  <a:pt x="1619" y="517"/>
                  <a:pt x="1613" y="512"/>
                  <a:pt x="1611" y="513"/>
                </a:cubicBezTo>
                <a:cubicBezTo>
                  <a:pt x="1608" y="513"/>
                  <a:pt x="1608" y="504"/>
                  <a:pt x="1613" y="500"/>
                </a:cubicBezTo>
                <a:cubicBezTo>
                  <a:pt x="1619" y="496"/>
                  <a:pt x="1616" y="495"/>
                  <a:pt x="1613" y="494"/>
                </a:cubicBezTo>
                <a:cubicBezTo>
                  <a:pt x="1609" y="493"/>
                  <a:pt x="1608" y="494"/>
                  <a:pt x="1606" y="494"/>
                </a:cubicBezTo>
                <a:cubicBezTo>
                  <a:pt x="1603" y="495"/>
                  <a:pt x="1600" y="489"/>
                  <a:pt x="1604" y="483"/>
                </a:cubicBezTo>
                <a:cubicBezTo>
                  <a:pt x="1609" y="477"/>
                  <a:pt x="1613" y="478"/>
                  <a:pt x="1614" y="473"/>
                </a:cubicBezTo>
                <a:cubicBezTo>
                  <a:pt x="1615" y="468"/>
                  <a:pt x="1621" y="461"/>
                  <a:pt x="1622" y="459"/>
                </a:cubicBezTo>
                <a:cubicBezTo>
                  <a:pt x="1624" y="456"/>
                  <a:pt x="1630" y="459"/>
                  <a:pt x="1632" y="458"/>
                </a:cubicBezTo>
                <a:cubicBezTo>
                  <a:pt x="1634" y="458"/>
                  <a:pt x="1634" y="463"/>
                  <a:pt x="1636" y="460"/>
                </a:cubicBezTo>
                <a:cubicBezTo>
                  <a:pt x="1639" y="458"/>
                  <a:pt x="1644" y="449"/>
                  <a:pt x="1648" y="449"/>
                </a:cubicBezTo>
                <a:cubicBezTo>
                  <a:pt x="1652" y="449"/>
                  <a:pt x="1649" y="455"/>
                  <a:pt x="1650" y="459"/>
                </a:cubicBezTo>
                <a:cubicBezTo>
                  <a:pt x="1651" y="463"/>
                  <a:pt x="1653" y="458"/>
                  <a:pt x="1661" y="453"/>
                </a:cubicBezTo>
                <a:cubicBezTo>
                  <a:pt x="1668" y="448"/>
                  <a:pt x="1684" y="449"/>
                  <a:pt x="1689" y="451"/>
                </a:cubicBezTo>
                <a:cubicBezTo>
                  <a:pt x="1694" y="453"/>
                  <a:pt x="1694" y="459"/>
                  <a:pt x="1697" y="458"/>
                </a:cubicBezTo>
                <a:cubicBezTo>
                  <a:pt x="1701" y="457"/>
                  <a:pt x="1698" y="453"/>
                  <a:pt x="1702" y="451"/>
                </a:cubicBezTo>
                <a:cubicBezTo>
                  <a:pt x="1706" y="450"/>
                  <a:pt x="1713" y="446"/>
                  <a:pt x="1718" y="442"/>
                </a:cubicBezTo>
                <a:cubicBezTo>
                  <a:pt x="1723" y="438"/>
                  <a:pt x="1722" y="441"/>
                  <a:pt x="1725" y="438"/>
                </a:cubicBezTo>
                <a:cubicBezTo>
                  <a:pt x="1728" y="434"/>
                  <a:pt x="1730" y="436"/>
                  <a:pt x="1731" y="433"/>
                </a:cubicBezTo>
                <a:cubicBezTo>
                  <a:pt x="1732" y="431"/>
                  <a:pt x="1740" y="427"/>
                  <a:pt x="1750" y="425"/>
                </a:cubicBezTo>
                <a:cubicBezTo>
                  <a:pt x="1761" y="423"/>
                  <a:pt x="1774" y="416"/>
                  <a:pt x="1774" y="413"/>
                </a:cubicBezTo>
                <a:cubicBezTo>
                  <a:pt x="1773" y="411"/>
                  <a:pt x="1778" y="410"/>
                  <a:pt x="1778" y="412"/>
                </a:cubicBezTo>
                <a:cubicBezTo>
                  <a:pt x="1779" y="415"/>
                  <a:pt x="1783" y="414"/>
                  <a:pt x="1788" y="415"/>
                </a:cubicBezTo>
                <a:cubicBezTo>
                  <a:pt x="1794" y="416"/>
                  <a:pt x="1796" y="418"/>
                  <a:pt x="1801" y="414"/>
                </a:cubicBezTo>
                <a:cubicBezTo>
                  <a:pt x="1805" y="410"/>
                  <a:pt x="1800" y="408"/>
                  <a:pt x="1800" y="405"/>
                </a:cubicBezTo>
                <a:cubicBezTo>
                  <a:pt x="1800" y="401"/>
                  <a:pt x="1793" y="398"/>
                  <a:pt x="1794" y="394"/>
                </a:cubicBezTo>
                <a:cubicBezTo>
                  <a:pt x="1795" y="391"/>
                  <a:pt x="1788" y="382"/>
                  <a:pt x="1786" y="383"/>
                </a:cubicBezTo>
                <a:cubicBezTo>
                  <a:pt x="1784" y="385"/>
                  <a:pt x="1779" y="382"/>
                  <a:pt x="1779" y="379"/>
                </a:cubicBezTo>
                <a:cubicBezTo>
                  <a:pt x="1779" y="377"/>
                  <a:pt x="1779" y="373"/>
                  <a:pt x="1776" y="375"/>
                </a:cubicBezTo>
                <a:cubicBezTo>
                  <a:pt x="1773" y="377"/>
                  <a:pt x="1767" y="376"/>
                  <a:pt x="1766" y="373"/>
                </a:cubicBezTo>
                <a:cubicBezTo>
                  <a:pt x="1765" y="370"/>
                  <a:pt x="1773" y="368"/>
                  <a:pt x="1778" y="370"/>
                </a:cubicBezTo>
                <a:cubicBezTo>
                  <a:pt x="1783" y="372"/>
                  <a:pt x="1781" y="374"/>
                  <a:pt x="1784" y="376"/>
                </a:cubicBezTo>
                <a:cubicBezTo>
                  <a:pt x="1786" y="377"/>
                  <a:pt x="1793" y="377"/>
                  <a:pt x="1796" y="375"/>
                </a:cubicBezTo>
                <a:cubicBezTo>
                  <a:pt x="1800" y="373"/>
                  <a:pt x="1810" y="370"/>
                  <a:pt x="1811" y="367"/>
                </a:cubicBezTo>
                <a:cubicBezTo>
                  <a:pt x="1813" y="364"/>
                  <a:pt x="1811" y="363"/>
                  <a:pt x="1815" y="361"/>
                </a:cubicBezTo>
                <a:cubicBezTo>
                  <a:pt x="1818" y="360"/>
                  <a:pt x="1815" y="356"/>
                  <a:pt x="1813" y="355"/>
                </a:cubicBezTo>
                <a:cubicBezTo>
                  <a:pt x="1810" y="353"/>
                  <a:pt x="1810" y="349"/>
                  <a:pt x="1813" y="349"/>
                </a:cubicBezTo>
                <a:cubicBezTo>
                  <a:pt x="1816" y="349"/>
                  <a:pt x="1816" y="346"/>
                  <a:pt x="1818" y="346"/>
                </a:cubicBezTo>
                <a:cubicBezTo>
                  <a:pt x="1820" y="345"/>
                  <a:pt x="1820" y="347"/>
                  <a:pt x="1824" y="345"/>
                </a:cubicBezTo>
                <a:cubicBezTo>
                  <a:pt x="1827" y="343"/>
                  <a:pt x="1824" y="348"/>
                  <a:pt x="1822" y="351"/>
                </a:cubicBezTo>
                <a:cubicBezTo>
                  <a:pt x="1820" y="354"/>
                  <a:pt x="1826" y="357"/>
                  <a:pt x="1826" y="359"/>
                </a:cubicBezTo>
                <a:cubicBezTo>
                  <a:pt x="1827" y="361"/>
                  <a:pt x="1834" y="361"/>
                  <a:pt x="1838" y="359"/>
                </a:cubicBezTo>
                <a:cubicBezTo>
                  <a:pt x="1842" y="357"/>
                  <a:pt x="1855" y="362"/>
                  <a:pt x="1855" y="365"/>
                </a:cubicBezTo>
                <a:cubicBezTo>
                  <a:pt x="1856" y="368"/>
                  <a:pt x="1858" y="372"/>
                  <a:pt x="1863" y="375"/>
                </a:cubicBezTo>
                <a:cubicBezTo>
                  <a:pt x="1869" y="377"/>
                  <a:pt x="1874" y="376"/>
                  <a:pt x="1875" y="379"/>
                </a:cubicBezTo>
                <a:cubicBezTo>
                  <a:pt x="1876" y="381"/>
                  <a:pt x="1878" y="383"/>
                  <a:pt x="1881" y="382"/>
                </a:cubicBezTo>
                <a:cubicBezTo>
                  <a:pt x="1884" y="381"/>
                  <a:pt x="1885" y="385"/>
                  <a:pt x="1887" y="383"/>
                </a:cubicBezTo>
                <a:cubicBezTo>
                  <a:pt x="1890" y="381"/>
                  <a:pt x="1891" y="384"/>
                  <a:pt x="1894" y="381"/>
                </a:cubicBezTo>
                <a:cubicBezTo>
                  <a:pt x="1896" y="379"/>
                  <a:pt x="1887" y="377"/>
                  <a:pt x="1889" y="375"/>
                </a:cubicBezTo>
                <a:cubicBezTo>
                  <a:pt x="1890" y="373"/>
                  <a:pt x="1892" y="377"/>
                  <a:pt x="1894" y="376"/>
                </a:cubicBezTo>
                <a:cubicBezTo>
                  <a:pt x="1897" y="376"/>
                  <a:pt x="1893" y="371"/>
                  <a:pt x="1895" y="371"/>
                </a:cubicBezTo>
                <a:cubicBezTo>
                  <a:pt x="1897" y="370"/>
                  <a:pt x="1896" y="360"/>
                  <a:pt x="1894" y="360"/>
                </a:cubicBezTo>
                <a:cubicBezTo>
                  <a:pt x="1892" y="359"/>
                  <a:pt x="1893" y="356"/>
                  <a:pt x="1897" y="358"/>
                </a:cubicBezTo>
                <a:cubicBezTo>
                  <a:pt x="1901" y="361"/>
                  <a:pt x="1907" y="361"/>
                  <a:pt x="1910" y="361"/>
                </a:cubicBezTo>
                <a:cubicBezTo>
                  <a:pt x="1913" y="361"/>
                  <a:pt x="1910" y="358"/>
                  <a:pt x="1907" y="358"/>
                </a:cubicBezTo>
                <a:cubicBezTo>
                  <a:pt x="1904" y="357"/>
                  <a:pt x="1908" y="355"/>
                  <a:pt x="1910" y="357"/>
                </a:cubicBezTo>
                <a:cubicBezTo>
                  <a:pt x="1912" y="359"/>
                  <a:pt x="1915" y="360"/>
                  <a:pt x="1916" y="358"/>
                </a:cubicBezTo>
                <a:cubicBezTo>
                  <a:pt x="1916" y="356"/>
                  <a:pt x="1918" y="351"/>
                  <a:pt x="1922" y="351"/>
                </a:cubicBezTo>
                <a:cubicBezTo>
                  <a:pt x="1925" y="352"/>
                  <a:pt x="1926" y="350"/>
                  <a:pt x="1923" y="348"/>
                </a:cubicBezTo>
                <a:close/>
                <a:moveTo>
                  <a:pt x="993" y="567"/>
                </a:moveTo>
                <a:cubicBezTo>
                  <a:pt x="984" y="576"/>
                  <a:pt x="965" y="578"/>
                  <a:pt x="965" y="585"/>
                </a:cubicBezTo>
                <a:cubicBezTo>
                  <a:pt x="965" y="592"/>
                  <a:pt x="942" y="595"/>
                  <a:pt x="940" y="592"/>
                </a:cubicBezTo>
                <a:cubicBezTo>
                  <a:pt x="938" y="589"/>
                  <a:pt x="957" y="589"/>
                  <a:pt x="961" y="579"/>
                </a:cubicBezTo>
                <a:cubicBezTo>
                  <a:pt x="966" y="569"/>
                  <a:pt x="983" y="563"/>
                  <a:pt x="991" y="550"/>
                </a:cubicBezTo>
                <a:cubicBezTo>
                  <a:pt x="997" y="541"/>
                  <a:pt x="1002" y="526"/>
                  <a:pt x="1006" y="527"/>
                </a:cubicBezTo>
                <a:cubicBezTo>
                  <a:pt x="1009" y="528"/>
                  <a:pt x="1003" y="559"/>
                  <a:pt x="993" y="567"/>
                </a:cubicBezTo>
                <a:close/>
                <a:moveTo>
                  <a:pt x="385" y="202"/>
                </a:moveTo>
                <a:cubicBezTo>
                  <a:pt x="385" y="206"/>
                  <a:pt x="383" y="208"/>
                  <a:pt x="377" y="208"/>
                </a:cubicBezTo>
                <a:cubicBezTo>
                  <a:pt x="370" y="208"/>
                  <a:pt x="380" y="212"/>
                  <a:pt x="380" y="216"/>
                </a:cubicBezTo>
                <a:cubicBezTo>
                  <a:pt x="381" y="219"/>
                  <a:pt x="374" y="217"/>
                  <a:pt x="374" y="222"/>
                </a:cubicBezTo>
                <a:cubicBezTo>
                  <a:pt x="373" y="228"/>
                  <a:pt x="361" y="222"/>
                  <a:pt x="360" y="230"/>
                </a:cubicBezTo>
                <a:cubicBezTo>
                  <a:pt x="358" y="237"/>
                  <a:pt x="366" y="236"/>
                  <a:pt x="371" y="236"/>
                </a:cubicBezTo>
                <a:cubicBezTo>
                  <a:pt x="376" y="237"/>
                  <a:pt x="369" y="242"/>
                  <a:pt x="373" y="245"/>
                </a:cubicBezTo>
                <a:cubicBezTo>
                  <a:pt x="377" y="248"/>
                  <a:pt x="380" y="247"/>
                  <a:pt x="377" y="241"/>
                </a:cubicBezTo>
                <a:cubicBezTo>
                  <a:pt x="375" y="235"/>
                  <a:pt x="391" y="243"/>
                  <a:pt x="386" y="247"/>
                </a:cubicBezTo>
                <a:cubicBezTo>
                  <a:pt x="381" y="252"/>
                  <a:pt x="394" y="255"/>
                  <a:pt x="401" y="255"/>
                </a:cubicBezTo>
                <a:cubicBezTo>
                  <a:pt x="407" y="256"/>
                  <a:pt x="429" y="260"/>
                  <a:pt x="430" y="255"/>
                </a:cubicBezTo>
                <a:cubicBezTo>
                  <a:pt x="430" y="252"/>
                  <a:pt x="422" y="249"/>
                  <a:pt x="415" y="242"/>
                </a:cubicBezTo>
                <a:cubicBezTo>
                  <a:pt x="408" y="234"/>
                  <a:pt x="403" y="222"/>
                  <a:pt x="411" y="217"/>
                </a:cubicBezTo>
                <a:cubicBezTo>
                  <a:pt x="419" y="212"/>
                  <a:pt x="412" y="210"/>
                  <a:pt x="420" y="204"/>
                </a:cubicBezTo>
                <a:cubicBezTo>
                  <a:pt x="428" y="199"/>
                  <a:pt x="423" y="193"/>
                  <a:pt x="430" y="193"/>
                </a:cubicBezTo>
                <a:cubicBezTo>
                  <a:pt x="436" y="192"/>
                  <a:pt x="429" y="186"/>
                  <a:pt x="436" y="185"/>
                </a:cubicBezTo>
                <a:cubicBezTo>
                  <a:pt x="442" y="184"/>
                  <a:pt x="444" y="177"/>
                  <a:pt x="443" y="174"/>
                </a:cubicBezTo>
                <a:cubicBezTo>
                  <a:pt x="442" y="171"/>
                  <a:pt x="450" y="174"/>
                  <a:pt x="453" y="170"/>
                </a:cubicBezTo>
                <a:cubicBezTo>
                  <a:pt x="457" y="166"/>
                  <a:pt x="466" y="169"/>
                  <a:pt x="468" y="163"/>
                </a:cubicBezTo>
                <a:cubicBezTo>
                  <a:pt x="471" y="158"/>
                  <a:pt x="509" y="145"/>
                  <a:pt x="531" y="140"/>
                </a:cubicBezTo>
                <a:cubicBezTo>
                  <a:pt x="553" y="135"/>
                  <a:pt x="568" y="126"/>
                  <a:pt x="560" y="120"/>
                </a:cubicBezTo>
                <a:cubicBezTo>
                  <a:pt x="552" y="114"/>
                  <a:pt x="531" y="122"/>
                  <a:pt x="525" y="126"/>
                </a:cubicBezTo>
                <a:cubicBezTo>
                  <a:pt x="520" y="131"/>
                  <a:pt x="512" y="128"/>
                  <a:pt x="507" y="131"/>
                </a:cubicBezTo>
                <a:cubicBezTo>
                  <a:pt x="502" y="134"/>
                  <a:pt x="490" y="136"/>
                  <a:pt x="485" y="133"/>
                </a:cubicBezTo>
                <a:cubicBezTo>
                  <a:pt x="479" y="129"/>
                  <a:pt x="472" y="137"/>
                  <a:pt x="468" y="137"/>
                </a:cubicBezTo>
                <a:cubicBezTo>
                  <a:pt x="464" y="136"/>
                  <a:pt x="459" y="141"/>
                  <a:pt x="454" y="141"/>
                </a:cubicBezTo>
                <a:cubicBezTo>
                  <a:pt x="449" y="140"/>
                  <a:pt x="440" y="144"/>
                  <a:pt x="439" y="147"/>
                </a:cubicBezTo>
                <a:cubicBezTo>
                  <a:pt x="439" y="150"/>
                  <a:pt x="431" y="149"/>
                  <a:pt x="431" y="152"/>
                </a:cubicBezTo>
                <a:cubicBezTo>
                  <a:pt x="431" y="156"/>
                  <a:pt x="424" y="159"/>
                  <a:pt x="421" y="156"/>
                </a:cubicBezTo>
                <a:cubicBezTo>
                  <a:pt x="418" y="153"/>
                  <a:pt x="414" y="159"/>
                  <a:pt x="418" y="163"/>
                </a:cubicBezTo>
                <a:cubicBezTo>
                  <a:pt x="423" y="168"/>
                  <a:pt x="410" y="168"/>
                  <a:pt x="412" y="171"/>
                </a:cubicBezTo>
                <a:cubicBezTo>
                  <a:pt x="414" y="173"/>
                  <a:pt x="407" y="175"/>
                  <a:pt x="409" y="178"/>
                </a:cubicBezTo>
                <a:cubicBezTo>
                  <a:pt x="410" y="181"/>
                  <a:pt x="404" y="182"/>
                  <a:pt x="399" y="183"/>
                </a:cubicBezTo>
                <a:cubicBezTo>
                  <a:pt x="394" y="184"/>
                  <a:pt x="391" y="191"/>
                  <a:pt x="398" y="191"/>
                </a:cubicBezTo>
                <a:cubicBezTo>
                  <a:pt x="404" y="191"/>
                  <a:pt x="394" y="192"/>
                  <a:pt x="395" y="197"/>
                </a:cubicBezTo>
                <a:cubicBezTo>
                  <a:pt x="395" y="202"/>
                  <a:pt x="384" y="199"/>
                  <a:pt x="385" y="202"/>
                </a:cubicBezTo>
                <a:close/>
                <a:moveTo>
                  <a:pt x="430" y="29"/>
                </a:moveTo>
                <a:cubicBezTo>
                  <a:pt x="431" y="32"/>
                  <a:pt x="429" y="32"/>
                  <a:pt x="422" y="32"/>
                </a:cubicBezTo>
                <a:cubicBezTo>
                  <a:pt x="415" y="32"/>
                  <a:pt x="412" y="36"/>
                  <a:pt x="415" y="39"/>
                </a:cubicBezTo>
                <a:cubicBezTo>
                  <a:pt x="419" y="42"/>
                  <a:pt x="437" y="41"/>
                  <a:pt x="440" y="37"/>
                </a:cubicBezTo>
                <a:cubicBezTo>
                  <a:pt x="443" y="33"/>
                  <a:pt x="451" y="36"/>
                  <a:pt x="452" y="32"/>
                </a:cubicBezTo>
                <a:cubicBezTo>
                  <a:pt x="453" y="28"/>
                  <a:pt x="429" y="26"/>
                  <a:pt x="430" y="29"/>
                </a:cubicBezTo>
                <a:close/>
                <a:moveTo>
                  <a:pt x="387" y="33"/>
                </a:moveTo>
                <a:cubicBezTo>
                  <a:pt x="387" y="28"/>
                  <a:pt x="370" y="34"/>
                  <a:pt x="373" y="35"/>
                </a:cubicBezTo>
                <a:cubicBezTo>
                  <a:pt x="376" y="36"/>
                  <a:pt x="387" y="39"/>
                  <a:pt x="387" y="33"/>
                </a:cubicBezTo>
                <a:close/>
                <a:moveTo>
                  <a:pt x="429" y="11"/>
                </a:moveTo>
                <a:cubicBezTo>
                  <a:pt x="437" y="11"/>
                  <a:pt x="434" y="6"/>
                  <a:pt x="440" y="7"/>
                </a:cubicBezTo>
                <a:cubicBezTo>
                  <a:pt x="445" y="7"/>
                  <a:pt x="452" y="7"/>
                  <a:pt x="449" y="4"/>
                </a:cubicBezTo>
                <a:cubicBezTo>
                  <a:pt x="447" y="0"/>
                  <a:pt x="427" y="2"/>
                  <a:pt x="429" y="4"/>
                </a:cubicBezTo>
                <a:cubicBezTo>
                  <a:pt x="431" y="7"/>
                  <a:pt x="414" y="6"/>
                  <a:pt x="414" y="7"/>
                </a:cubicBezTo>
                <a:cubicBezTo>
                  <a:pt x="415" y="9"/>
                  <a:pt x="421" y="11"/>
                  <a:pt x="429" y="11"/>
                </a:cubicBezTo>
                <a:close/>
                <a:moveTo>
                  <a:pt x="487" y="23"/>
                </a:moveTo>
                <a:cubicBezTo>
                  <a:pt x="490" y="20"/>
                  <a:pt x="483" y="20"/>
                  <a:pt x="482" y="17"/>
                </a:cubicBezTo>
                <a:cubicBezTo>
                  <a:pt x="482" y="14"/>
                  <a:pt x="463" y="13"/>
                  <a:pt x="464" y="16"/>
                </a:cubicBezTo>
                <a:cubicBezTo>
                  <a:pt x="465" y="20"/>
                  <a:pt x="451" y="23"/>
                  <a:pt x="455" y="27"/>
                </a:cubicBezTo>
                <a:cubicBezTo>
                  <a:pt x="463" y="33"/>
                  <a:pt x="485" y="26"/>
                  <a:pt x="487" y="23"/>
                </a:cubicBezTo>
                <a:close/>
                <a:moveTo>
                  <a:pt x="434" y="17"/>
                </a:moveTo>
                <a:cubicBezTo>
                  <a:pt x="435" y="10"/>
                  <a:pt x="424" y="16"/>
                  <a:pt x="415" y="12"/>
                </a:cubicBezTo>
                <a:cubicBezTo>
                  <a:pt x="406" y="9"/>
                  <a:pt x="401" y="9"/>
                  <a:pt x="407" y="14"/>
                </a:cubicBezTo>
                <a:cubicBezTo>
                  <a:pt x="410" y="16"/>
                  <a:pt x="392" y="18"/>
                  <a:pt x="395" y="21"/>
                </a:cubicBezTo>
                <a:cubicBezTo>
                  <a:pt x="401" y="27"/>
                  <a:pt x="433" y="24"/>
                  <a:pt x="434" y="17"/>
                </a:cubicBezTo>
                <a:close/>
              </a:path>
            </a:pathLst>
          </a:custGeom>
          <a:solidFill>
            <a:srgbClr val="8497B0"/>
          </a:solidFill>
          <a:ln w="9525">
            <a:solidFill>
              <a:schemeClr val="bg1"/>
            </a:solidFill>
            <a:round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5" name="Freeform 158"/>
          <p:cNvSpPr/>
          <p:nvPr>
            <p:custDataLst>
              <p:tags r:id="rId154"/>
            </p:custDataLst>
          </p:nvPr>
        </p:nvSpPr>
        <p:spPr bwMode="auto">
          <a:xfrm>
            <a:off x="5848985" y="4610735"/>
            <a:ext cx="554355" cy="611505"/>
          </a:xfrm>
          <a:custGeom>
            <a:avLst/>
            <a:gdLst/>
            <a:ahLst/>
            <a:cxnLst>
              <a:cxn ang="0">
                <a:pos x="184" y="102"/>
              </a:cxn>
              <a:cxn ang="0">
                <a:pos x="184" y="95"/>
              </a:cxn>
              <a:cxn ang="0">
                <a:pos x="181" y="91"/>
              </a:cxn>
              <a:cxn ang="0">
                <a:pos x="186" y="81"/>
              </a:cxn>
              <a:cxn ang="0">
                <a:pos x="189" y="71"/>
              </a:cxn>
              <a:cxn ang="0">
                <a:pos x="194" y="54"/>
              </a:cxn>
              <a:cxn ang="0">
                <a:pos x="203" y="44"/>
              </a:cxn>
              <a:cxn ang="0">
                <a:pos x="203" y="33"/>
              </a:cxn>
              <a:cxn ang="0">
                <a:pos x="204" y="23"/>
              </a:cxn>
              <a:cxn ang="0">
                <a:pos x="185" y="13"/>
              </a:cxn>
              <a:cxn ang="0">
                <a:pos x="172" y="13"/>
              </a:cxn>
              <a:cxn ang="0">
                <a:pos x="164" y="4"/>
              </a:cxn>
              <a:cxn ang="0">
                <a:pos x="156" y="6"/>
              </a:cxn>
              <a:cxn ang="0">
                <a:pos x="134" y="6"/>
              </a:cxn>
              <a:cxn ang="0">
                <a:pos x="114" y="9"/>
              </a:cxn>
              <a:cxn ang="0">
                <a:pos x="89" y="13"/>
              </a:cxn>
              <a:cxn ang="0">
                <a:pos x="68" y="16"/>
              </a:cxn>
              <a:cxn ang="0">
                <a:pos x="66" y="35"/>
              </a:cxn>
              <a:cxn ang="0">
                <a:pos x="53" y="71"/>
              </a:cxn>
              <a:cxn ang="0">
                <a:pos x="43" y="102"/>
              </a:cxn>
              <a:cxn ang="0">
                <a:pos x="32" y="117"/>
              </a:cxn>
              <a:cxn ang="0">
                <a:pos x="18" y="117"/>
              </a:cxn>
              <a:cxn ang="0">
                <a:pos x="0" y="121"/>
              </a:cxn>
              <a:cxn ang="0">
                <a:pos x="4" y="135"/>
              </a:cxn>
              <a:cxn ang="0">
                <a:pos x="47" y="132"/>
              </a:cxn>
              <a:cxn ang="0">
                <a:pos x="53" y="150"/>
              </a:cxn>
              <a:cxn ang="0">
                <a:pos x="76" y="155"/>
              </a:cxn>
              <a:cxn ang="0">
                <a:pos x="89" y="145"/>
              </a:cxn>
              <a:cxn ang="0">
                <a:pos x="102" y="149"/>
              </a:cxn>
              <a:cxn ang="0">
                <a:pos x="103" y="174"/>
              </a:cxn>
              <a:cxn ang="0">
                <a:pos x="108" y="192"/>
              </a:cxn>
              <a:cxn ang="0">
                <a:pos x="124" y="188"/>
              </a:cxn>
              <a:cxn ang="0">
                <a:pos x="130" y="191"/>
              </a:cxn>
              <a:cxn ang="0">
                <a:pos x="140" y="193"/>
              </a:cxn>
              <a:cxn ang="0">
                <a:pos x="153" y="201"/>
              </a:cxn>
              <a:cxn ang="0">
                <a:pos x="162" y="198"/>
              </a:cxn>
              <a:cxn ang="0">
                <a:pos x="177" y="206"/>
              </a:cxn>
              <a:cxn ang="0">
                <a:pos x="189" y="216"/>
              </a:cxn>
              <a:cxn ang="0">
                <a:pos x="190" y="203"/>
              </a:cxn>
              <a:cxn ang="0">
                <a:pos x="175" y="196"/>
              </a:cxn>
              <a:cxn ang="0">
                <a:pos x="178" y="173"/>
              </a:cxn>
              <a:cxn ang="0">
                <a:pos x="182" y="160"/>
              </a:cxn>
              <a:cxn ang="0">
                <a:pos x="196" y="157"/>
              </a:cxn>
              <a:cxn ang="0">
                <a:pos x="189" y="144"/>
              </a:cxn>
            </a:cxnLst>
            <a:rect l="0" t="0" r="r" b="b"/>
            <a:pathLst>
              <a:path w="206" h="218">
                <a:moveTo>
                  <a:pt x="189" y="144"/>
                </a:moveTo>
                <a:cubicBezTo>
                  <a:pt x="183" y="141"/>
                  <a:pt x="181" y="103"/>
                  <a:pt x="184" y="102"/>
                </a:cubicBezTo>
                <a:cubicBezTo>
                  <a:pt x="184" y="102"/>
                  <a:pt x="185" y="102"/>
                  <a:pt x="185" y="103"/>
                </a:cubicBezTo>
                <a:cubicBezTo>
                  <a:pt x="184" y="95"/>
                  <a:pt x="184" y="95"/>
                  <a:pt x="184" y="95"/>
                </a:cubicBezTo>
                <a:cubicBezTo>
                  <a:pt x="184" y="95"/>
                  <a:pt x="184" y="94"/>
                  <a:pt x="184" y="94"/>
                </a:cubicBezTo>
                <a:cubicBezTo>
                  <a:pt x="183" y="94"/>
                  <a:pt x="181" y="93"/>
                  <a:pt x="181" y="91"/>
                </a:cubicBezTo>
                <a:cubicBezTo>
                  <a:pt x="181" y="88"/>
                  <a:pt x="184" y="88"/>
                  <a:pt x="184" y="88"/>
                </a:cubicBezTo>
                <a:cubicBezTo>
                  <a:pt x="184" y="88"/>
                  <a:pt x="183" y="82"/>
                  <a:pt x="186" y="81"/>
                </a:cubicBezTo>
                <a:cubicBezTo>
                  <a:pt x="187" y="80"/>
                  <a:pt x="187" y="80"/>
                  <a:pt x="187" y="79"/>
                </a:cubicBezTo>
                <a:cubicBezTo>
                  <a:pt x="189" y="78"/>
                  <a:pt x="189" y="74"/>
                  <a:pt x="189" y="71"/>
                </a:cubicBezTo>
                <a:cubicBezTo>
                  <a:pt x="189" y="68"/>
                  <a:pt x="190" y="64"/>
                  <a:pt x="191" y="62"/>
                </a:cubicBezTo>
                <a:cubicBezTo>
                  <a:pt x="193" y="59"/>
                  <a:pt x="192" y="55"/>
                  <a:pt x="194" y="54"/>
                </a:cubicBezTo>
                <a:cubicBezTo>
                  <a:pt x="196" y="52"/>
                  <a:pt x="196" y="48"/>
                  <a:pt x="198" y="47"/>
                </a:cubicBezTo>
                <a:cubicBezTo>
                  <a:pt x="201" y="47"/>
                  <a:pt x="203" y="46"/>
                  <a:pt x="203" y="44"/>
                </a:cubicBezTo>
                <a:cubicBezTo>
                  <a:pt x="203" y="43"/>
                  <a:pt x="206" y="41"/>
                  <a:pt x="206" y="38"/>
                </a:cubicBezTo>
                <a:cubicBezTo>
                  <a:pt x="206" y="36"/>
                  <a:pt x="203" y="36"/>
                  <a:pt x="203" y="33"/>
                </a:cubicBezTo>
                <a:cubicBezTo>
                  <a:pt x="203" y="30"/>
                  <a:pt x="204" y="23"/>
                  <a:pt x="204" y="23"/>
                </a:cubicBezTo>
                <a:cubicBezTo>
                  <a:pt x="204" y="23"/>
                  <a:pt x="204" y="23"/>
                  <a:pt x="204" y="23"/>
                </a:cubicBezTo>
                <a:cubicBezTo>
                  <a:pt x="198" y="18"/>
                  <a:pt x="192" y="13"/>
                  <a:pt x="191" y="12"/>
                </a:cubicBezTo>
                <a:cubicBezTo>
                  <a:pt x="189" y="11"/>
                  <a:pt x="185" y="13"/>
                  <a:pt x="185" y="13"/>
                </a:cubicBezTo>
                <a:cubicBezTo>
                  <a:pt x="185" y="13"/>
                  <a:pt x="182" y="10"/>
                  <a:pt x="179" y="13"/>
                </a:cubicBezTo>
                <a:cubicBezTo>
                  <a:pt x="176" y="15"/>
                  <a:pt x="172" y="13"/>
                  <a:pt x="172" y="13"/>
                </a:cubicBezTo>
                <a:cubicBezTo>
                  <a:pt x="172" y="13"/>
                  <a:pt x="168" y="11"/>
                  <a:pt x="167" y="7"/>
                </a:cubicBezTo>
                <a:cubicBezTo>
                  <a:pt x="166" y="6"/>
                  <a:pt x="165" y="5"/>
                  <a:pt x="164" y="4"/>
                </a:cubicBezTo>
                <a:cubicBezTo>
                  <a:pt x="164" y="5"/>
                  <a:pt x="164" y="5"/>
                  <a:pt x="164" y="5"/>
                </a:cubicBezTo>
                <a:cubicBezTo>
                  <a:pt x="156" y="6"/>
                  <a:pt x="156" y="6"/>
                  <a:pt x="156" y="6"/>
                </a:cubicBezTo>
                <a:cubicBezTo>
                  <a:pt x="156" y="6"/>
                  <a:pt x="146" y="0"/>
                  <a:pt x="143" y="5"/>
                </a:cubicBezTo>
                <a:cubicBezTo>
                  <a:pt x="141" y="9"/>
                  <a:pt x="139" y="6"/>
                  <a:pt x="134" y="6"/>
                </a:cubicBezTo>
                <a:cubicBezTo>
                  <a:pt x="130" y="6"/>
                  <a:pt x="125" y="8"/>
                  <a:pt x="123" y="9"/>
                </a:cubicBezTo>
                <a:cubicBezTo>
                  <a:pt x="120" y="11"/>
                  <a:pt x="116" y="8"/>
                  <a:pt x="114" y="9"/>
                </a:cubicBezTo>
                <a:cubicBezTo>
                  <a:pt x="111" y="11"/>
                  <a:pt x="110" y="17"/>
                  <a:pt x="110" y="17"/>
                </a:cubicBezTo>
                <a:cubicBezTo>
                  <a:pt x="89" y="13"/>
                  <a:pt x="89" y="13"/>
                  <a:pt x="89" y="13"/>
                </a:cubicBezTo>
                <a:cubicBezTo>
                  <a:pt x="89" y="13"/>
                  <a:pt x="84" y="7"/>
                  <a:pt x="79" y="7"/>
                </a:cubicBezTo>
                <a:cubicBezTo>
                  <a:pt x="75" y="7"/>
                  <a:pt x="68" y="16"/>
                  <a:pt x="68" y="16"/>
                </a:cubicBezTo>
                <a:cubicBezTo>
                  <a:pt x="68" y="23"/>
                  <a:pt x="68" y="23"/>
                  <a:pt x="68" y="23"/>
                </a:cubicBezTo>
                <a:cubicBezTo>
                  <a:pt x="69" y="28"/>
                  <a:pt x="67" y="33"/>
                  <a:pt x="66" y="35"/>
                </a:cubicBezTo>
                <a:cubicBezTo>
                  <a:pt x="64" y="38"/>
                  <a:pt x="62" y="40"/>
                  <a:pt x="62" y="47"/>
                </a:cubicBezTo>
                <a:cubicBezTo>
                  <a:pt x="62" y="54"/>
                  <a:pt x="53" y="65"/>
                  <a:pt x="53" y="71"/>
                </a:cubicBezTo>
                <a:cubicBezTo>
                  <a:pt x="53" y="76"/>
                  <a:pt x="44" y="80"/>
                  <a:pt x="44" y="83"/>
                </a:cubicBezTo>
                <a:cubicBezTo>
                  <a:pt x="44" y="87"/>
                  <a:pt x="43" y="94"/>
                  <a:pt x="43" y="102"/>
                </a:cubicBezTo>
                <a:cubicBezTo>
                  <a:pt x="43" y="110"/>
                  <a:pt x="39" y="103"/>
                  <a:pt x="39" y="110"/>
                </a:cubicBezTo>
                <a:cubicBezTo>
                  <a:pt x="39" y="117"/>
                  <a:pt x="35" y="113"/>
                  <a:pt x="32" y="117"/>
                </a:cubicBezTo>
                <a:cubicBezTo>
                  <a:pt x="28" y="120"/>
                  <a:pt x="27" y="121"/>
                  <a:pt x="27" y="117"/>
                </a:cubicBezTo>
                <a:cubicBezTo>
                  <a:pt x="27" y="114"/>
                  <a:pt x="22" y="113"/>
                  <a:pt x="18" y="117"/>
                </a:cubicBezTo>
                <a:cubicBezTo>
                  <a:pt x="14" y="120"/>
                  <a:pt x="12" y="117"/>
                  <a:pt x="10" y="116"/>
                </a:cubicBezTo>
                <a:cubicBezTo>
                  <a:pt x="9" y="115"/>
                  <a:pt x="4" y="118"/>
                  <a:pt x="0" y="121"/>
                </a:cubicBezTo>
                <a:cubicBezTo>
                  <a:pt x="2" y="126"/>
                  <a:pt x="3" y="130"/>
                  <a:pt x="4" y="134"/>
                </a:cubicBezTo>
                <a:cubicBezTo>
                  <a:pt x="4" y="134"/>
                  <a:pt x="4" y="135"/>
                  <a:pt x="4" y="135"/>
                </a:cubicBezTo>
                <a:cubicBezTo>
                  <a:pt x="6" y="133"/>
                  <a:pt x="9" y="132"/>
                  <a:pt x="10" y="132"/>
                </a:cubicBezTo>
                <a:cubicBezTo>
                  <a:pt x="14" y="131"/>
                  <a:pt x="47" y="132"/>
                  <a:pt x="47" y="132"/>
                </a:cubicBezTo>
                <a:cubicBezTo>
                  <a:pt x="47" y="132"/>
                  <a:pt x="50" y="137"/>
                  <a:pt x="49" y="141"/>
                </a:cubicBezTo>
                <a:cubicBezTo>
                  <a:pt x="48" y="146"/>
                  <a:pt x="51" y="144"/>
                  <a:pt x="53" y="150"/>
                </a:cubicBezTo>
                <a:cubicBezTo>
                  <a:pt x="56" y="156"/>
                  <a:pt x="58" y="158"/>
                  <a:pt x="63" y="157"/>
                </a:cubicBezTo>
                <a:cubicBezTo>
                  <a:pt x="68" y="155"/>
                  <a:pt x="74" y="154"/>
                  <a:pt x="76" y="155"/>
                </a:cubicBezTo>
                <a:cubicBezTo>
                  <a:pt x="78" y="155"/>
                  <a:pt x="77" y="146"/>
                  <a:pt x="80" y="145"/>
                </a:cubicBezTo>
                <a:cubicBezTo>
                  <a:pt x="83" y="143"/>
                  <a:pt x="89" y="145"/>
                  <a:pt x="89" y="145"/>
                </a:cubicBezTo>
                <a:cubicBezTo>
                  <a:pt x="89" y="145"/>
                  <a:pt x="90" y="147"/>
                  <a:pt x="95" y="147"/>
                </a:cubicBezTo>
                <a:cubicBezTo>
                  <a:pt x="100" y="147"/>
                  <a:pt x="102" y="145"/>
                  <a:pt x="102" y="149"/>
                </a:cubicBezTo>
                <a:cubicBezTo>
                  <a:pt x="102" y="152"/>
                  <a:pt x="103" y="156"/>
                  <a:pt x="104" y="158"/>
                </a:cubicBezTo>
                <a:cubicBezTo>
                  <a:pt x="106" y="159"/>
                  <a:pt x="100" y="172"/>
                  <a:pt x="103" y="174"/>
                </a:cubicBezTo>
                <a:cubicBezTo>
                  <a:pt x="105" y="176"/>
                  <a:pt x="109" y="180"/>
                  <a:pt x="108" y="183"/>
                </a:cubicBezTo>
                <a:cubicBezTo>
                  <a:pt x="108" y="185"/>
                  <a:pt x="106" y="191"/>
                  <a:pt x="108" y="192"/>
                </a:cubicBezTo>
                <a:cubicBezTo>
                  <a:pt x="110" y="192"/>
                  <a:pt x="111" y="189"/>
                  <a:pt x="114" y="189"/>
                </a:cubicBezTo>
                <a:cubicBezTo>
                  <a:pt x="118" y="189"/>
                  <a:pt x="121" y="189"/>
                  <a:pt x="124" y="188"/>
                </a:cubicBezTo>
                <a:cubicBezTo>
                  <a:pt x="126" y="187"/>
                  <a:pt x="127" y="187"/>
                  <a:pt x="127" y="188"/>
                </a:cubicBezTo>
                <a:cubicBezTo>
                  <a:pt x="129" y="189"/>
                  <a:pt x="130" y="191"/>
                  <a:pt x="130" y="191"/>
                </a:cubicBezTo>
                <a:cubicBezTo>
                  <a:pt x="130" y="191"/>
                  <a:pt x="131" y="194"/>
                  <a:pt x="133" y="193"/>
                </a:cubicBezTo>
                <a:cubicBezTo>
                  <a:pt x="135" y="192"/>
                  <a:pt x="141" y="191"/>
                  <a:pt x="140" y="193"/>
                </a:cubicBezTo>
                <a:cubicBezTo>
                  <a:pt x="140" y="195"/>
                  <a:pt x="142" y="199"/>
                  <a:pt x="144" y="198"/>
                </a:cubicBezTo>
                <a:cubicBezTo>
                  <a:pt x="146" y="197"/>
                  <a:pt x="151" y="201"/>
                  <a:pt x="153" y="201"/>
                </a:cubicBezTo>
                <a:cubicBezTo>
                  <a:pt x="156" y="201"/>
                  <a:pt x="158" y="201"/>
                  <a:pt x="158" y="200"/>
                </a:cubicBezTo>
                <a:cubicBezTo>
                  <a:pt x="158" y="198"/>
                  <a:pt x="161" y="196"/>
                  <a:pt x="162" y="198"/>
                </a:cubicBezTo>
                <a:cubicBezTo>
                  <a:pt x="163" y="200"/>
                  <a:pt x="166" y="204"/>
                  <a:pt x="168" y="204"/>
                </a:cubicBezTo>
                <a:cubicBezTo>
                  <a:pt x="171" y="204"/>
                  <a:pt x="177" y="204"/>
                  <a:pt x="177" y="206"/>
                </a:cubicBezTo>
                <a:cubicBezTo>
                  <a:pt x="177" y="208"/>
                  <a:pt x="179" y="214"/>
                  <a:pt x="181" y="216"/>
                </a:cubicBezTo>
                <a:cubicBezTo>
                  <a:pt x="184" y="218"/>
                  <a:pt x="189" y="216"/>
                  <a:pt x="189" y="216"/>
                </a:cubicBezTo>
                <a:cubicBezTo>
                  <a:pt x="189" y="216"/>
                  <a:pt x="191" y="214"/>
                  <a:pt x="191" y="211"/>
                </a:cubicBezTo>
                <a:cubicBezTo>
                  <a:pt x="191" y="207"/>
                  <a:pt x="191" y="203"/>
                  <a:pt x="190" y="203"/>
                </a:cubicBezTo>
                <a:cubicBezTo>
                  <a:pt x="188" y="203"/>
                  <a:pt x="186" y="206"/>
                  <a:pt x="182" y="205"/>
                </a:cubicBezTo>
                <a:cubicBezTo>
                  <a:pt x="179" y="204"/>
                  <a:pt x="176" y="197"/>
                  <a:pt x="175" y="196"/>
                </a:cubicBezTo>
                <a:cubicBezTo>
                  <a:pt x="173" y="195"/>
                  <a:pt x="177" y="189"/>
                  <a:pt x="177" y="186"/>
                </a:cubicBezTo>
                <a:cubicBezTo>
                  <a:pt x="177" y="183"/>
                  <a:pt x="180" y="174"/>
                  <a:pt x="178" y="173"/>
                </a:cubicBezTo>
                <a:cubicBezTo>
                  <a:pt x="176" y="172"/>
                  <a:pt x="177" y="169"/>
                  <a:pt x="179" y="167"/>
                </a:cubicBezTo>
                <a:cubicBezTo>
                  <a:pt x="182" y="165"/>
                  <a:pt x="178" y="160"/>
                  <a:pt x="182" y="160"/>
                </a:cubicBezTo>
                <a:cubicBezTo>
                  <a:pt x="186" y="160"/>
                  <a:pt x="194" y="160"/>
                  <a:pt x="196" y="157"/>
                </a:cubicBezTo>
                <a:cubicBezTo>
                  <a:pt x="196" y="157"/>
                  <a:pt x="196" y="157"/>
                  <a:pt x="196" y="157"/>
                </a:cubicBezTo>
                <a:cubicBezTo>
                  <a:pt x="197" y="156"/>
                  <a:pt x="197" y="156"/>
                  <a:pt x="197" y="155"/>
                </a:cubicBezTo>
                <a:cubicBezTo>
                  <a:pt x="195" y="151"/>
                  <a:pt x="192" y="145"/>
                  <a:pt x="189" y="144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6" name="Freeform 159"/>
          <p:cNvSpPr/>
          <p:nvPr>
            <p:custDataLst>
              <p:tags r:id="rId155"/>
            </p:custDataLst>
          </p:nvPr>
        </p:nvSpPr>
        <p:spPr bwMode="auto">
          <a:xfrm>
            <a:off x="6343015" y="4865370"/>
            <a:ext cx="48895" cy="67945"/>
          </a:xfrm>
          <a:custGeom>
            <a:avLst/>
            <a:gdLst/>
            <a:ahLst/>
            <a:cxnLst>
              <a:cxn ang="0">
                <a:pos x="1" y="12"/>
              </a:cxn>
              <a:cxn ang="0">
                <a:pos x="4" y="24"/>
              </a:cxn>
              <a:cxn ang="0">
                <a:pos x="9" y="21"/>
              </a:cxn>
              <a:cxn ang="0">
                <a:pos x="18" y="8"/>
              </a:cxn>
              <a:cxn ang="0">
                <a:pos x="15" y="6"/>
              </a:cxn>
              <a:cxn ang="0">
                <a:pos x="14" y="0"/>
              </a:cxn>
              <a:cxn ang="0">
                <a:pos x="9" y="0"/>
              </a:cxn>
              <a:cxn ang="0">
                <a:pos x="3" y="4"/>
              </a:cxn>
              <a:cxn ang="0">
                <a:pos x="0" y="3"/>
              </a:cxn>
              <a:cxn ang="0">
                <a:pos x="0" y="4"/>
              </a:cxn>
              <a:cxn ang="0">
                <a:pos x="1" y="12"/>
              </a:cxn>
            </a:cxnLst>
            <a:rect l="0" t="0" r="r" b="b"/>
            <a:pathLst>
              <a:path w="18" h="24">
                <a:moveTo>
                  <a:pt x="1" y="12"/>
                </a:moveTo>
                <a:cubicBezTo>
                  <a:pt x="2" y="14"/>
                  <a:pt x="3" y="19"/>
                  <a:pt x="4" y="24"/>
                </a:cubicBezTo>
                <a:cubicBezTo>
                  <a:pt x="6" y="22"/>
                  <a:pt x="8" y="21"/>
                  <a:pt x="9" y="21"/>
                </a:cubicBezTo>
                <a:cubicBezTo>
                  <a:pt x="11" y="20"/>
                  <a:pt x="18" y="8"/>
                  <a:pt x="18" y="8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3"/>
                  <a:pt x="14" y="0"/>
                </a:cubicBezTo>
                <a:cubicBezTo>
                  <a:pt x="12" y="0"/>
                  <a:pt x="9" y="0"/>
                  <a:pt x="9" y="0"/>
                </a:cubicBezTo>
                <a:cubicBezTo>
                  <a:pt x="9" y="0"/>
                  <a:pt x="10" y="5"/>
                  <a:pt x="3" y="4"/>
                </a:cubicBezTo>
                <a:cubicBezTo>
                  <a:pt x="2" y="3"/>
                  <a:pt x="1" y="3"/>
                  <a:pt x="0" y="3"/>
                </a:cubicBezTo>
                <a:cubicBezTo>
                  <a:pt x="0" y="3"/>
                  <a:pt x="0" y="4"/>
                  <a:pt x="0" y="4"/>
                </a:cubicBezTo>
                <a:lnTo>
                  <a:pt x="1" y="12"/>
                </a:ln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7" name="Freeform 160"/>
          <p:cNvSpPr/>
          <p:nvPr>
            <p:custDataLst>
              <p:tags r:id="rId156"/>
            </p:custDataLst>
          </p:nvPr>
        </p:nvSpPr>
        <p:spPr bwMode="auto">
          <a:xfrm>
            <a:off x="6372225" y="5126355"/>
            <a:ext cx="322580" cy="541655"/>
          </a:xfrm>
          <a:custGeom>
            <a:avLst/>
            <a:gdLst/>
            <a:ahLst/>
            <a:cxnLst>
              <a:cxn ang="0">
                <a:pos x="119" y="50"/>
              </a:cxn>
              <a:cxn ang="0">
                <a:pos x="116" y="28"/>
              </a:cxn>
              <a:cxn ang="0">
                <a:pos x="115" y="1"/>
              </a:cxn>
              <a:cxn ang="0">
                <a:pos x="115" y="0"/>
              </a:cxn>
              <a:cxn ang="0">
                <a:pos x="103" y="7"/>
              </a:cxn>
              <a:cxn ang="0">
                <a:pos x="95" y="9"/>
              </a:cxn>
              <a:cxn ang="0">
                <a:pos x="89" y="8"/>
              </a:cxn>
              <a:cxn ang="0">
                <a:pos x="85" y="13"/>
              </a:cxn>
              <a:cxn ang="0">
                <a:pos x="78" y="13"/>
              </a:cxn>
              <a:cxn ang="0">
                <a:pos x="69" y="15"/>
              </a:cxn>
              <a:cxn ang="0">
                <a:pos x="65" y="11"/>
              </a:cxn>
              <a:cxn ang="0">
                <a:pos x="58" y="13"/>
              </a:cxn>
              <a:cxn ang="0">
                <a:pos x="52" y="12"/>
              </a:cxn>
              <a:cxn ang="0">
                <a:pos x="51" y="16"/>
              </a:cxn>
              <a:cxn ang="0">
                <a:pos x="56" y="40"/>
              </a:cxn>
              <a:cxn ang="0">
                <a:pos x="63" y="46"/>
              </a:cxn>
              <a:cxn ang="0">
                <a:pos x="63" y="58"/>
              </a:cxn>
              <a:cxn ang="0">
                <a:pos x="57" y="65"/>
              </a:cxn>
              <a:cxn ang="0">
                <a:pos x="56" y="75"/>
              </a:cxn>
              <a:cxn ang="0">
                <a:pos x="46" y="62"/>
              </a:cxn>
              <a:cxn ang="0">
                <a:pos x="48" y="47"/>
              </a:cxn>
              <a:cxn ang="0">
                <a:pos x="39" y="46"/>
              </a:cxn>
              <a:cxn ang="0">
                <a:pos x="31" y="40"/>
              </a:cxn>
              <a:cxn ang="0">
                <a:pos x="0" y="52"/>
              </a:cxn>
              <a:cxn ang="0">
                <a:pos x="2" y="60"/>
              </a:cxn>
              <a:cxn ang="0">
                <a:pos x="2" y="60"/>
              </a:cxn>
              <a:cxn ang="0">
                <a:pos x="3" y="64"/>
              </a:cxn>
              <a:cxn ang="0">
                <a:pos x="18" y="67"/>
              </a:cxn>
              <a:cxn ang="0">
                <a:pos x="31" y="72"/>
              </a:cxn>
              <a:cxn ang="0">
                <a:pos x="31" y="89"/>
              </a:cxn>
              <a:cxn ang="0">
                <a:pos x="28" y="99"/>
              </a:cxn>
              <a:cxn ang="0">
                <a:pos x="32" y="108"/>
              </a:cxn>
              <a:cxn ang="0">
                <a:pos x="26" y="116"/>
              </a:cxn>
              <a:cxn ang="0">
                <a:pos x="23" y="127"/>
              </a:cxn>
              <a:cxn ang="0">
                <a:pos x="11" y="138"/>
              </a:cxn>
              <a:cxn ang="0">
                <a:pos x="12" y="139"/>
              </a:cxn>
              <a:cxn ang="0">
                <a:pos x="19" y="160"/>
              </a:cxn>
              <a:cxn ang="0">
                <a:pos x="20" y="180"/>
              </a:cxn>
              <a:cxn ang="0">
                <a:pos x="21" y="193"/>
              </a:cxn>
              <a:cxn ang="0">
                <a:pos x="30" y="193"/>
              </a:cxn>
              <a:cxn ang="0">
                <a:pos x="30" y="187"/>
              </a:cxn>
              <a:cxn ang="0">
                <a:pos x="26" y="183"/>
              </a:cxn>
              <a:cxn ang="0">
                <a:pos x="43" y="170"/>
              </a:cxn>
              <a:cxn ang="0">
                <a:pos x="57" y="161"/>
              </a:cxn>
              <a:cxn ang="0">
                <a:pos x="59" y="145"/>
              </a:cxn>
              <a:cxn ang="0">
                <a:pos x="57" y="130"/>
              </a:cxn>
              <a:cxn ang="0">
                <a:pos x="51" y="116"/>
              </a:cxn>
              <a:cxn ang="0">
                <a:pos x="53" y="108"/>
              </a:cxn>
              <a:cxn ang="0">
                <a:pos x="58" y="102"/>
              </a:cxn>
              <a:cxn ang="0">
                <a:pos x="68" y="96"/>
              </a:cxn>
              <a:cxn ang="0">
                <a:pos x="79" y="83"/>
              </a:cxn>
              <a:cxn ang="0">
                <a:pos x="101" y="73"/>
              </a:cxn>
              <a:cxn ang="0">
                <a:pos x="119" y="50"/>
              </a:cxn>
            </a:cxnLst>
            <a:rect l="0" t="0" r="r" b="b"/>
            <a:pathLst>
              <a:path w="120" h="193">
                <a:moveTo>
                  <a:pt x="119" y="50"/>
                </a:moveTo>
                <a:cubicBezTo>
                  <a:pt x="118" y="47"/>
                  <a:pt x="116" y="33"/>
                  <a:pt x="116" y="28"/>
                </a:cubicBezTo>
                <a:cubicBezTo>
                  <a:pt x="117" y="22"/>
                  <a:pt x="115" y="8"/>
                  <a:pt x="115" y="1"/>
                </a:cubicBezTo>
                <a:cubicBezTo>
                  <a:pt x="115" y="0"/>
                  <a:pt x="115" y="0"/>
                  <a:pt x="115" y="0"/>
                </a:cubicBezTo>
                <a:cubicBezTo>
                  <a:pt x="110" y="3"/>
                  <a:pt x="104" y="5"/>
                  <a:pt x="103" y="7"/>
                </a:cubicBezTo>
                <a:cubicBezTo>
                  <a:pt x="102" y="9"/>
                  <a:pt x="98" y="6"/>
                  <a:pt x="95" y="9"/>
                </a:cubicBezTo>
                <a:cubicBezTo>
                  <a:pt x="93" y="11"/>
                  <a:pt x="91" y="9"/>
                  <a:pt x="89" y="8"/>
                </a:cubicBezTo>
                <a:cubicBezTo>
                  <a:pt x="86" y="8"/>
                  <a:pt x="85" y="11"/>
                  <a:pt x="85" y="13"/>
                </a:cubicBezTo>
                <a:cubicBezTo>
                  <a:pt x="85" y="15"/>
                  <a:pt x="80" y="14"/>
                  <a:pt x="78" y="13"/>
                </a:cubicBezTo>
                <a:cubicBezTo>
                  <a:pt x="77" y="13"/>
                  <a:pt x="71" y="15"/>
                  <a:pt x="69" y="15"/>
                </a:cubicBezTo>
                <a:cubicBezTo>
                  <a:pt x="66" y="15"/>
                  <a:pt x="68" y="12"/>
                  <a:pt x="65" y="11"/>
                </a:cubicBezTo>
                <a:cubicBezTo>
                  <a:pt x="62" y="10"/>
                  <a:pt x="60" y="13"/>
                  <a:pt x="58" y="13"/>
                </a:cubicBezTo>
                <a:cubicBezTo>
                  <a:pt x="57" y="13"/>
                  <a:pt x="54" y="12"/>
                  <a:pt x="52" y="12"/>
                </a:cubicBezTo>
                <a:cubicBezTo>
                  <a:pt x="52" y="13"/>
                  <a:pt x="52" y="15"/>
                  <a:pt x="51" y="16"/>
                </a:cubicBezTo>
                <a:cubicBezTo>
                  <a:pt x="49" y="21"/>
                  <a:pt x="56" y="34"/>
                  <a:pt x="56" y="40"/>
                </a:cubicBezTo>
                <a:cubicBezTo>
                  <a:pt x="59" y="42"/>
                  <a:pt x="62" y="44"/>
                  <a:pt x="63" y="46"/>
                </a:cubicBezTo>
                <a:cubicBezTo>
                  <a:pt x="66" y="50"/>
                  <a:pt x="63" y="50"/>
                  <a:pt x="63" y="58"/>
                </a:cubicBezTo>
                <a:cubicBezTo>
                  <a:pt x="64" y="66"/>
                  <a:pt x="60" y="62"/>
                  <a:pt x="57" y="65"/>
                </a:cubicBezTo>
                <a:cubicBezTo>
                  <a:pt x="54" y="68"/>
                  <a:pt x="57" y="74"/>
                  <a:pt x="56" y="75"/>
                </a:cubicBezTo>
                <a:cubicBezTo>
                  <a:pt x="55" y="77"/>
                  <a:pt x="46" y="64"/>
                  <a:pt x="46" y="62"/>
                </a:cubicBezTo>
                <a:cubicBezTo>
                  <a:pt x="45" y="60"/>
                  <a:pt x="49" y="52"/>
                  <a:pt x="48" y="47"/>
                </a:cubicBezTo>
                <a:cubicBezTo>
                  <a:pt x="47" y="42"/>
                  <a:pt x="41" y="45"/>
                  <a:pt x="39" y="46"/>
                </a:cubicBezTo>
                <a:cubicBezTo>
                  <a:pt x="37" y="46"/>
                  <a:pt x="32" y="40"/>
                  <a:pt x="31" y="40"/>
                </a:cubicBezTo>
                <a:cubicBezTo>
                  <a:pt x="30" y="40"/>
                  <a:pt x="0" y="52"/>
                  <a:pt x="0" y="52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2" y="60"/>
                  <a:pt x="2" y="60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64"/>
                  <a:pt x="13" y="64"/>
                  <a:pt x="18" y="67"/>
                </a:cubicBezTo>
                <a:cubicBezTo>
                  <a:pt x="22" y="70"/>
                  <a:pt x="29" y="71"/>
                  <a:pt x="31" y="72"/>
                </a:cubicBezTo>
                <a:cubicBezTo>
                  <a:pt x="32" y="73"/>
                  <a:pt x="31" y="84"/>
                  <a:pt x="31" y="89"/>
                </a:cubicBezTo>
                <a:cubicBezTo>
                  <a:pt x="32" y="95"/>
                  <a:pt x="25" y="96"/>
                  <a:pt x="28" y="99"/>
                </a:cubicBezTo>
                <a:cubicBezTo>
                  <a:pt x="31" y="102"/>
                  <a:pt x="30" y="107"/>
                  <a:pt x="32" y="108"/>
                </a:cubicBezTo>
                <a:cubicBezTo>
                  <a:pt x="34" y="108"/>
                  <a:pt x="28" y="115"/>
                  <a:pt x="26" y="116"/>
                </a:cubicBezTo>
                <a:cubicBezTo>
                  <a:pt x="23" y="118"/>
                  <a:pt x="26" y="123"/>
                  <a:pt x="23" y="127"/>
                </a:cubicBezTo>
                <a:cubicBezTo>
                  <a:pt x="21" y="130"/>
                  <a:pt x="15" y="135"/>
                  <a:pt x="11" y="138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13" y="141"/>
                  <a:pt x="16" y="158"/>
                  <a:pt x="19" y="160"/>
                </a:cubicBezTo>
                <a:cubicBezTo>
                  <a:pt x="22" y="162"/>
                  <a:pt x="20" y="179"/>
                  <a:pt x="20" y="180"/>
                </a:cubicBezTo>
                <a:cubicBezTo>
                  <a:pt x="20" y="182"/>
                  <a:pt x="21" y="193"/>
                  <a:pt x="21" y="193"/>
                </a:cubicBezTo>
                <a:cubicBezTo>
                  <a:pt x="21" y="193"/>
                  <a:pt x="26" y="193"/>
                  <a:pt x="30" y="193"/>
                </a:cubicBezTo>
                <a:cubicBezTo>
                  <a:pt x="30" y="190"/>
                  <a:pt x="30" y="188"/>
                  <a:pt x="30" y="187"/>
                </a:cubicBezTo>
                <a:cubicBezTo>
                  <a:pt x="30" y="182"/>
                  <a:pt x="27" y="186"/>
                  <a:pt x="26" y="183"/>
                </a:cubicBezTo>
                <a:cubicBezTo>
                  <a:pt x="24" y="179"/>
                  <a:pt x="34" y="173"/>
                  <a:pt x="43" y="170"/>
                </a:cubicBezTo>
                <a:cubicBezTo>
                  <a:pt x="53" y="166"/>
                  <a:pt x="56" y="164"/>
                  <a:pt x="57" y="161"/>
                </a:cubicBezTo>
                <a:cubicBezTo>
                  <a:pt x="58" y="158"/>
                  <a:pt x="57" y="148"/>
                  <a:pt x="59" y="145"/>
                </a:cubicBezTo>
                <a:cubicBezTo>
                  <a:pt x="60" y="141"/>
                  <a:pt x="58" y="139"/>
                  <a:pt x="57" y="130"/>
                </a:cubicBezTo>
                <a:cubicBezTo>
                  <a:pt x="55" y="122"/>
                  <a:pt x="52" y="121"/>
                  <a:pt x="51" y="116"/>
                </a:cubicBezTo>
                <a:cubicBezTo>
                  <a:pt x="50" y="111"/>
                  <a:pt x="50" y="108"/>
                  <a:pt x="53" y="108"/>
                </a:cubicBezTo>
                <a:cubicBezTo>
                  <a:pt x="56" y="107"/>
                  <a:pt x="56" y="106"/>
                  <a:pt x="58" y="102"/>
                </a:cubicBezTo>
                <a:cubicBezTo>
                  <a:pt x="60" y="97"/>
                  <a:pt x="63" y="99"/>
                  <a:pt x="68" y="96"/>
                </a:cubicBezTo>
                <a:cubicBezTo>
                  <a:pt x="72" y="92"/>
                  <a:pt x="72" y="88"/>
                  <a:pt x="79" y="83"/>
                </a:cubicBezTo>
                <a:cubicBezTo>
                  <a:pt x="87" y="77"/>
                  <a:pt x="94" y="77"/>
                  <a:pt x="101" y="73"/>
                </a:cubicBezTo>
                <a:cubicBezTo>
                  <a:pt x="108" y="69"/>
                  <a:pt x="120" y="53"/>
                  <a:pt x="119" y="5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8" name="Freeform 161"/>
          <p:cNvSpPr/>
          <p:nvPr>
            <p:custDataLst>
              <p:tags r:id="rId157"/>
            </p:custDataLst>
          </p:nvPr>
        </p:nvSpPr>
        <p:spPr bwMode="auto">
          <a:xfrm>
            <a:off x="6354445" y="4818380"/>
            <a:ext cx="327025" cy="350520"/>
          </a:xfrm>
          <a:custGeom>
            <a:avLst/>
            <a:gdLst/>
            <a:ahLst/>
            <a:cxnLst>
              <a:cxn ang="0">
                <a:pos x="114" y="100"/>
              </a:cxn>
              <a:cxn ang="0">
                <a:pos x="110" y="88"/>
              </a:cxn>
              <a:cxn ang="0">
                <a:pos x="109" y="79"/>
              </a:cxn>
              <a:cxn ang="0">
                <a:pos x="111" y="71"/>
              </a:cxn>
              <a:cxn ang="0">
                <a:pos x="105" y="61"/>
              </a:cxn>
              <a:cxn ang="0">
                <a:pos x="110" y="44"/>
              </a:cxn>
              <a:cxn ang="0">
                <a:pos x="91" y="30"/>
              </a:cxn>
              <a:cxn ang="0">
                <a:pos x="92" y="24"/>
              </a:cxn>
              <a:cxn ang="0">
                <a:pos x="49" y="1"/>
              </a:cxn>
              <a:cxn ang="0">
                <a:pos x="44" y="12"/>
              </a:cxn>
              <a:cxn ang="0">
                <a:pos x="44" y="19"/>
              </a:cxn>
              <a:cxn ang="0">
                <a:pos x="26" y="18"/>
              </a:cxn>
              <a:cxn ang="0">
                <a:pos x="26" y="0"/>
              </a:cxn>
              <a:cxn ang="0">
                <a:pos x="17" y="1"/>
              </a:cxn>
              <a:cxn ang="0">
                <a:pos x="11" y="2"/>
              </a:cxn>
              <a:cxn ang="0">
                <a:pos x="13" y="7"/>
              </a:cxn>
              <a:cxn ang="0">
                <a:pos x="15" y="15"/>
              </a:cxn>
              <a:cxn ang="0">
                <a:pos x="10" y="17"/>
              </a:cxn>
              <a:cxn ang="0">
                <a:pos x="11" y="23"/>
              </a:cxn>
              <a:cxn ang="0">
                <a:pos x="14" y="25"/>
              </a:cxn>
              <a:cxn ang="0">
                <a:pos x="5" y="38"/>
              </a:cxn>
              <a:cxn ang="0">
                <a:pos x="0" y="41"/>
              </a:cxn>
              <a:cxn ang="0">
                <a:pos x="7" y="62"/>
              </a:cxn>
              <a:cxn ang="0">
                <a:pos x="13" y="77"/>
              </a:cxn>
              <a:cxn ang="0">
                <a:pos x="15" y="86"/>
              </a:cxn>
              <a:cxn ang="0">
                <a:pos x="9" y="81"/>
              </a:cxn>
              <a:cxn ang="0">
                <a:pos x="8" y="83"/>
              </a:cxn>
              <a:cxn ang="0">
                <a:pos x="8" y="83"/>
              </a:cxn>
              <a:cxn ang="0">
                <a:pos x="16" y="88"/>
              </a:cxn>
              <a:cxn ang="0">
                <a:pos x="26" y="92"/>
              </a:cxn>
              <a:cxn ang="0">
                <a:pos x="41" y="99"/>
              </a:cxn>
              <a:cxn ang="0">
                <a:pos x="42" y="100"/>
              </a:cxn>
              <a:cxn ang="0">
                <a:pos x="49" y="100"/>
              </a:cxn>
              <a:cxn ang="0">
                <a:pos x="51" y="99"/>
              </a:cxn>
              <a:cxn ang="0">
                <a:pos x="59" y="122"/>
              </a:cxn>
              <a:cxn ang="0">
                <a:pos x="65" y="123"/>
              </a:cxn>
              <a:cxn ang="0">
                <a:pos x="72" y="121"/>
              </a:cxn>
              <a:cxn ang="0">
                <a:pos x="76" y="125"/>
              </a:cxn>
              <a:cxn ang="0">
                <a:pos x="85" y="123"/>
              </a:cxn>
              <a:cxn ang="0">
                <a:pos x="92" y="123"/>
              </a:cxn>
              <a:cxn ang="0">
                <a:pos x="96" y="118"/>
              </a:cxn>
              <a:cxn ang="0">
                <a:pos x="102" y="119"/>
              </a:cxn>
              <a:cxn ang="0">
                <a:pos x="110" y="117"/>
              </a:cxn>
              <a:cxn ang="0">
                <a:pos x="122" y="110"/>
              </a:cxn>
              <a:cxn ang="0">
                <a:pos x="114" y="100"/>
              </a:cxn>
            </a:cxnLst>
            <a:rect l="0" t="0" r="r" b="b"/>
            <a:pathLst>
              <a:path w="122" h="125">
                <a:moveTo>
                  <a:pt x="114" y="100"/>
                </a:moveTo>
                <a:cubicBezTo>
                  <a:pt x="114" y="93"/>
                  <a:pt x="110" y="93"/>
                  <a:pt x="110" y="88"/>
                </a:cubicBezTo>
                <a:cubicBezTo>
                  <a:pt x="110" y="84"/>
                  <a:pt x="111" y="80"/>
                  <a:pt x="109" y="79"/>
                </a:cubicBezTo>
                <a:cubicBezTo>
                  <a:pt x="107" y="79"/>
                  <a:pt x="108" y="75"/>
                  <a:pt x="111" y="71"/>
                </a:cubicBezTo>
                <a:cubicBezTo>
                  <a:pt x="114" y="67"/>
                  <a:pt x="106" y="66"/>
                  <a:pt x="105" y="61"/>
                </a:cubicBezTo>
                <a:cubicBezTo>
                  <a:pt x="105" y="59"/>
                  <a:pt x="107" y="52"/>
                  <a:pt x="110" y="44"/>
                </a:cubicBezTo>
                <a:cubicBezTo>
                  <a:pt x="101" y="37"/>
                  <a:pt x="91" y="30"/>
                  <a:pt x="91" y="30"/>
                </a:cubicBezTo>
                <a:cubicBezTo>
                  <a:pt x="92" y="24"/>
                  <a:pt x="92" y="24"/>
                  <a:pt x="92" y="24"/>
                </a:cubicBezTo>
                <a:cubicBezTo>
                  <a:pt x="49" y="1"/>
                  <a:pt x="49" y="1"/>
                  <a:pt x="49" y="1"/>
                </a:cubicBezTo>
                <a:cubicBezTo>
                  <a:pt x="49" y="6"/>
                  <a:pt x="47" y="10"/>
                  <a:pt x="44" y="12"/>
                </a:cubicBezTo>
                <a:cubicBezTo>
                  <a:pt x="40" y="13"/>
                  <a:pt x="48" y="18"/>
                  <a:pt x="44" y="19"/>
                </a:cubicBezTo>
                <a:cubicBezTo>
                  <a:pt x="41" y="19"/>
                  <a:pt x="32" y="15"/>
                  <a:pt x="26" y="18"/>
                </a:cubicBezTo>
                <a:cubicBezTo>
                  <a:pt x="22" y="19"/>
                  <a:pt x="23" y="9"/>
                  <a:pt x="26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13" y="7"/>
                  <a:pt x="13" y="7"/>
                  <a:pt x="13" y="7"/>
                </a:cubicBezTo>
                <a:cubicBezTo>
                  <a:pt x="13" y="7"/>
                  <a:pt x="15" y="12"/>
                  <a:pt x="15" y="15"/>
                </a:cubicBezTo>
                <a:cubicBezTo>
                  <a:pt x="15" y="16"/>
                  <a:pt x="13" y="17"/>
                  <a:pt x="10" y="17"/>
                </a:cubicBezTo>
                <a:cubicBezTo>
                  <a:pt x="11" y="20"/>
                  <a:pt x="11" y="23"/>
                  <a:pt x="11" y="23"/>
                </a:cubicBezTo>
                <a:cubicBezTo>
                  <a:pt x="14" y="25"/>
                  <a:pt x="14" y="25"/>
                  <a:pt x="14" y="25"/>
                </a:cubicBezTo>
                <a:cubicBezTo>
                  <a:pt x="14" y="25"/>
                  <a:pt x="7" y="37"/>
                  <a:pt x="5" y="38"/>
                </a:cubicBezTo>
                <a:cubicBezTo>
                  <a:pt x="4" y="38"/>
                  <a:pt x="2" y="39"/>
                  <a:pt x="0" y="41"/>
                </a:cubicBezTo>
                <a:cubicBezTo>
                  <a:pt x="1" y="49"/>
                  <a:pt x="3" y="59"/>
                  <a:pt x="7" y="62"/>
                </a:cubicBezTo>
                <a:cubicBezTo>
                  <a:pt x="12" y="68"/>
                  <a:pt x="11" y="74"/>
                  <a:pt x="13" y="77"/>
                </a:cubicBezTo>
                <a:cubicBezTo>
                  <a:pt x="14" y="81"/>
                  <a:pt x="19" y="85"/>
                  <a:pt x="15" y="86"/>
                </a:cubicBezTo>
                <a:cubicBezTo>
                  <a:pt x="13" y="87"/>
                  <a:pt x="11" y="85"/>
                  <a:pt x="9" y="81"/>
                </a:cubicBezTo>
                <a:cubicBezTo>
                  <a:pt x="9" y="82"/>
                  <a:pt x="9" y="82"/>
                  <a:pt x="8" y="83"/>
                </a:cubicBezTo>
                <a:cubicBezTo>
                  <a:pt x="8" y="83"/>
                  <a:pt x="8" y="83"/>
                  <a:pt x="8" y="83"/>
                </a:cubicBezTo>
                <a:cubicBezTo>
                  <a:pt x="11" y="86"/>
                  <a:pt x="15" y="88"/>
                  <a:pt x="16" y="88"/>
                </a:cubicBezTo>
                <a:cubicBezTo>
                  <a:pt x="19" y="88"/>
                  <a:pt x="24" y="92"/>
                  <a:pt x="26" y="92"/>
                </a:cubicBezTo>
                <a:cubicBezTo>
                  <a:pt x="29" y="93"/>
                  <a:pt x="40" y="97"/>
                  <a:pt x="41" y="99"/>
                </a:cubicBezTo>
                <a:cubicBezTo>
                  <a:pt x="41" y="99"/>
                  <a:pt x="41" y="99"/>
                  <a:pt x="42" y="100"/>
                </a:cubicBezTo>
                <a:cubicBezTo>
                  <a:pt x="44" y="100"/>
                  <a:pt x="47" y="99"/>
                  <a:pt x="49" y="100"/>
                </a:cubicBezTo>
                <a:cubicBezTo>
                  <a:pt x="50" y="99"/>
                  <a:pt x="50" y="99"/>
                  <a:pt x="51" y="99"/>
                </a:cubicBezTo>
                <a:cubicBezTo>
                  <a:pt x="55" y="99"/>
                  <a:pt x="59" y="113"/>
                  <a:pt x="59" y="122"/>
                </a:cubicBezTo>
                <a:cubicBezTo>
                  <a:pt x="61" y="122"/>
                  <a:pt x="64" y="123"/>
                  <a:pt x="65" y="123"/>
                </a:cubicBezTo>
                <a:cubicBezTo>
                  <a:pt x="67" y="123"/>
                  <a:pt x="69" y="120"/>
                  <a:pt x="72" y="121"/>
                </a:cubicBezTo>
                <a:cubicBezTo>
                  <a:pt x="75" y="122"/>
                  <a:pt x="73" y="125"/>
                  <a:pt x="76" y="125"/>
                </a:cubicBezTo>
                <a:cubicBezTo>
                  <a:pt x="78" y="125"/>
                  <a:pt x="84" y="123"/>
                  <a:pt x="85" y="123"/>
                </a:cubicBezTo>
                <a:cubicBezTo>
                  <a:pt x="87" y="124"/>
                  <a:pt x="92" y="125"/>
                  <a:pt x="92" y="123"/>
                </a:cubicBezTo>
                <a:cubicBezTo>
                  <a:pt x="92" y="121"/>
                  <a:pt x="93" y="118"/>
                  <a:pt x="96" y="118"/>
                </a:cubicBezTo>
                <a:cubicBezTo>
                  <a:pt x="98" y="119"/>
                  <a:pt x="100" y="121"/>
                  <a:pt x="102" y="119"/>
                </a:cubicBezTo>
                <a:cubicBezTo>
                  <a:pt x="105" y="116"/>
                  <a:pt x="109" y="119"/>
                  <a:pt x="110" y="117"/>
                </a:cubicBezTo>
                <a:cubicBezTo>
                  <a:pt x="111" y="115"/>
                  <a:pt x="117" y="113"/>
                  <a:pt x="122" y="110"/>
                </a:cubicBezTo>
                <a:cubicBezTo>
                  <a:pt x="122" y="104"/>
                  <a:pt x="115" y="107"/>
                  <a:pt x="114" y="10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89" name="Freeform 162"/>
          <p:cNvSpPr/>
          <p:nvPr>
            <p:custDataLst>
              <p:tags r:id="rId158"/>
            </p:custDataLst>
          </p:nvPr>
        </p:nvSpPr>
        <p:spPr bwMode="auto">
          <a:xfrm>
            <a:off x="6449695" y="5096510"/>
            <a:ext cx="100329" cy="247649"/>
          </a:xfrm>
          <a:custGeom>
            <a:avLst/>
            <a:gdLst/>
            <a:ahLst/>
            <a:cxnLst>
              <a:cxn ang="0">
                <a:pos x="34" y="57"/>
              </a:cxn>
              <a:cxn ang="0">
                <a:pos x="27" y="51"/>
              </a:cxn>
              <a:cxn ang="0">
                <a:pos x="27" y="53"/>
              </a:cxn>
              <a:cxn ang="0">
                <a:pos x="15" y="35"/>
              </a:cxn>
              <a:cxn ang="0">
                <a:pos x="16" y="15"/>
              </a:cxn>
              <a:cxn ang="0">
                <a:pos x="13" y="1"/>
              </a:cxn>
              <a:cxn ang="0">
                <a:pos x="6" y="1"/>
              </a:cxn>
              <a:cxn ang="0">
                <a:pos x="10" y="12"/>
              </a:cxn>
              <a:cxn ang="0">
                <a:pos x="6" y="14"/>
              </a:cxn>
              <a:cxn ang="0">
                <a:pos x="7" y="32"/>
              </a:cxn>
              <a:cxn ang="0">
                <a:pos x="2" y="35"/>
              </a:cxn>
              <a:cxn ang="0">
                <a:pos x="0" y="46"/>
              </a:cxn>
              <a:cxn ang="0">
                <a:pos x="2" y="51"/>
              </a:cxn>
              <a:cxn ang="0">
                <a:pos x="2" y="51"/>
              </a:cxn>
              <a:cxn ang="0">
                <a:pos x="10" y="57"/>
              </a:cxn>
              <a:cxn ang="0">
                <a:pos x="19" y="58"/>
              </a:cxn>
              <a:cxn ang="0">
                <a:pos x="17" y="73"/>
              </a:cxn>
              <a:cxn ang="0">
                <a:pos x="27" y="86"/>
              </a:cxn>
              <a:cxn ang="0">
                <a:pos x="28" y="76"/>
              </a:cxn>
              <a:cxn ang="0">
                <a:pos x="34" y="69"/>
              </a:cxn>
              <a:cxn ang="0">
                <a:pos x="34" y="57"/>
              </a:cxn>
            </a:cxnLst>
            <a:rect l="0" t="0" r="r" b="b"/>
            <a:pathLst>
              <a:path w="37" h="88">
                <a:moveTo>
                  <a:pt x="34" y="57"/>
                </a:moveTo>
                <a:cubicBezTo>
                  <a:pt x="33" y="55"/>
                  <a:pt x="30" y="53"/>
                  <a:pt x="27" y="51"/>
                </a:cubicBezTo>
                <a:cubicBezTo>
                  <a:pt x="27" y="51"/>
                  <a:pt x="27" y="52"/>
                  <a:pt x="27" y="53"/>
                </a:cubicBezTo>
                <a:cubicBezTo>
                  <a:pt x="24" y="57"/>
                  <a:pt x="16" y="44"/>
                  <a:pt x="15" y="35"/>
                </a:cubicBezTo>
                <a:cubicBezTo>
                  <a:pt x="14" y="27"/>
                  <a:pt x="19" y="23"/>
                  <a:pt x="16" y="15"/>
                </a:cubicBezTo>
                <a:cubicBezTo>
                  <a:pt x="13" y="9"/>
                  <a:pt x="11" y="3"/>
                  <a:pt x="13" y="1"/>
                </a:cubicBezTo>
                <a:cubicBezTo>
                  <a:pt x="11" y="0"/>
                  <a:pt x="8" y="1"/>
                  <a:pt x="6" y="1"/>
                </a:cubicBezTo>
                <a:cubicBezTo>
                  <a:pt x="7" y="4"/>
                  <a:pt x="10" y="10"/>
                  <a:pt x="10" y="12"/>
                </a:cubicBezTo>
                <a:cubicBezTo>
                  <a:pt x="10" y="14"/>
                  <a:pt x="7" y="11"/>
                  <a:pt x="6" y="14"/>
                </a:cubicBezTo>
                <a:cubicBezTo>
                  <a:pt x="5" y="17"/>
                  <a:pt x="4" y="30"/>
                  <a:pt x="7" y="32"/>
                </a:cubicBezTo>
                <a:cubicBezTo>
                  <a:pt x="9" y="35"/>
                  <a:pt x="2" y="33"/>
                  <a:pt x="2" y="35"/>
                </a:cubicBezTo>
                <a:cubicBezTo>
                  <a:pt x="2" y="38"/>
                  <a:pt x="1" y="46"/>
                  <a:pt x="0" y="46"/>
                </a:cubicBezTo>
                <a:cubicBezTo>
                  <a:pt x="0" y="47"/>
                  <a:pt x="1" y="49"/>
                  <a:pt x="2" y="51"/>
                </a:cubicBezTo>
                <a:cubicBezTo>
                  <a:pt x="2" y="51"/>
                  <a:pt x="2" y="51"/>
                  <a:pt x="2" y="51"/>
                </a:cubicBezTo>
                <a:cubicBezTo>
                  <a:pt x="3" y="51"/>
                  <a:pt x="8" y="57"/>
                  <a:pt x="10" y="57"/>
                </a:cubicBezTo>
                <a:cubicBezTo>
                  <a:pt x="12" y="56"/>
                  <a:pt x="18" y="53"/>
                  <a:pt x="19" y="58"/>
                </a:cubicBezTo>
                <a:cubicBezTo>
                  <a:pt x="20" y="63"/>
                  <a:pt x="16" y="71"/>
                  <a:pt x="17" y="73"/>
                </a:cubicBezTo>
                <a:cubicBezTo>
                  <a:pt x="17" y="75"/>
                  <a:pt x="26" y="88"/>
                  <a:pt x="27" y="86"/>
                </a:cubicBezTo>
                <a:cubicBezTo>
                  <a:pt x="28" y="85"/>
                  <a:pt x="25" y="79"/>
                  <a:pt x="28" y="76"/>
                </a:cubicBezTo>
                <a:cubicBezTo>
                  <a:pt x="31" y="73"/>
                  <a:pt x="35" y="77"/>
                  <a:pt x="34" y="69"/>
                </a:cubicBezTo>
                <a:cubicBezTo>
                  <a:pt x="34" y="61"/>
                  <a:pt x="37" y="61"/>
                  <a:pt x="34" y="5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0" name="Freeform 163"/>
          <p:cNvSpPr/>
          <p:nvPr>
            <p:custDataLst>
              <p:tags r:id="rId159"/>
            </p:custDataLst>
          </p:nvPr>
        </p:nvSpPr>
        <p:spPr bwMode="auto">
          <a:xfrm>
            <a:off x="10412730" y="5451475"/>
            <a:ext cx="102234" cy="83820"/>
          </a:xfrm>
          <a:custGeom>
            <a:avLst/>
            <a:gdLst/>
            <a:ahLst/>
            <a:cxnLst>
              <a:cxn ang="0">
                <a:pos x="1" y="5"/>
              </a:cxn>
              <a:cxn ang="0">
                <a:pos x="34" y="27"/>
              </a:cxn>
              <a:cxn ang="0">
                <a:pos x="1" y="5"/>
              </a:cxn>
            </a:cxnLst>
            <a:rect l="0" t="0" r="r" b="b"/>
            <a:pathLst>
              <a:path w="38" h="30">
                <a:moveTo>
                  <a:pt x="1" y="5"/>
                </a:moveTo>
                <a:cubicBezTo>
                  <a:pt x="0" y="0"/>
                  <a:pt x="38" y="25"/>
                  <a:pt x="34" y="27"/>
                </a:cubicBezTo>
                <a:cubicBezTo>
                  <a:pt x="30" y="30"/>
                  <a:pt x="2" y="9"/>
                  <a:pt x="1" y="5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1" name="Freeform 164"/>
          <p:cNvSpPr/>
          <p:nvPr>
            <p:custDataLst>
              <p:tags r:id="rId160"/>
            </p:custDataLst>
          </p:nvPr>
        </p:nvSpPr>
        <p:spPr bwMode="auto">
          <a:xfrm>
            <a:off x="7522210" y="3408045"/>
            <a:ext cx="233679" cy="163195"/>
          </a:xfrm>
          <a:custGeom>
            <a:avLst/>
            <a:gdLst/>
            <a:ahLst/>
            <a:cxnLst>
              <a:cxn ang="0">
                <a:pos x="71" y="47"/>
              </a:cxn>
              <a:cxn ang="0">
                <a:pos x="75" y="51"/>
              </a:cxn>
              <a:cxn ang="0">
                <a:pos x="83" y="53"/>
              </a:cxn>
              <a:cxn ang="0">
                <a:pos x="87" y="52"/>
              </a:cxn>
              <a:cxn ang="0">
                <a:pos x="84" y="37"/>
              </a:cxn>
              <a:cxn ang="0">
                <a:pos x="73" y="30"/>
              </a:cxn>
              <a:cxn ang="0">
                <a:pos x="72" y="20"/>
              </a:cxn>
              <a:cxn ang="0">
                <a:pos x="57" y="21"/>
              </a:cxn>
              <a:cxn ang="0">
                <a:pos x="47" y="19"/>
              </a:cxn>
              <a:cxn ang="0">
                <a:pos x="37" y="19"/>
              </a:cxn>
              <a:cxn ang="0">
                <a:pos x="21" y="18"/>
              </a:cxn>
              <a:cxn ang="0">
                <a:pos x="29" y="11"/>
              </a:cxn>
              <a:cxn ang="0">
                <a:pos x="33" y="11"/>
              </a:cxn>
              <a:cxn ang="0">
                <a:pos x="37" y="2"/>
              </a:cxn>
              <a:cxn ang="0">
                <a:pos x="29" y="4"/>
              </a:cxn>
              <a:cxn ang="0">
                <a:pos x="20" y="6"/>
              </a:cxn>
              <a:cxn ang="0">
                <a:pos x="15" y="12"/>
              </a:cxn>
              <a:cxn ang="0">
                <a:pos x="11" y="18"/>
              </a:cxn>
              <a:cxn ang="0">
                <a:pos x="1" y="22"/>
              </a:cxn>
              <a:cxn ang="0">
                <a:pos x="8" y="31"/>
              </a:cxn>
              <a:cxn ang="0">
                <a:pos x="9" y="41"/>
              </a:cxn>
              <a:cxn ang="0">
                <a:pos x="4" y="52"/>
              </a:cxn>
              <a:cxn ang="0">
                <a:pos x="10" y="53"/>
              </a:cxn>
              <a:cxn ang="0">
                <a:pos x="21" y="50"/>
              </a:cxn>
              <a:cxn ang="0">
                <a:pos x="32" y="44"/>
              </a:cxn>
              <a:cxn ang="0">
                <a:pos x="42" y="35"/>
              </a:cxn>
              <a:cxn ang="0">
                <a:pos x="47" y="44"/>
              </a:cxn>
              <a:cxn ang="0">
                <a:pos x="47" y="57"/>
              </a:cxn>
              <a:cxn ang="0">
                <a:pos x="52" y="58"/>
              </a:cxn>
              <a:cxn ang="0">
                <a:pos x="58" y="56"/>
              </a:cxn>
              <a:cxn ang="0">
                <a:pos x="71" y="47"/>
              </a:cxn>
            </a:cxnLst>
            <a:rect l="0" t="0" r="r" b="b"/>
            <a:pathLst>
              <a:path w="87" h="58">
                <a:moveTo>
                  <a:pt x="71" y="47"/>
                </a:moveTo>
                <a:cubicBezTo>
                  <a:pt x="73" y="49"/>
                  <a:pt x="73" y="51"/>
                  <a:pt x="75" y="51"/>
                </a:cubicBezTo>
                <a:cubicBezTo>
                  <a:pt x="77" y="50"/>
                  <a:pt x="81" y="51"/>
                  <a:pt x="83" y="53"/>
                </a:cubicBezTo>
                <a:cubicBezTo>
                  <a:pt x="85" y="53"/>
                  <a:pt x="87" y="52"/>
                  <a:pt x="87" y="52"/>
                </a:cubicBezTo>
                <a:cubicBezTo>
                  <a:pt x="87" y="52"/>
                  <a:pt x="85" y="41"/>
                  <a:pt x="84" y="37"/>
                </a:cubicBezTo>
                <a:cubicBezTo>
                  <a:pt x="84" y="34"/>
                  <a:pt x="73" y="30"/>
                  <a:pt x="73" y="30"/>
                </a:cubicBezTo>
                <a:cubicBezTo>
                  <a:pt x="72" y="20"/>
                  <a:pt x="72" y="20"/>
                  <a:pt x="72" y="20"/>
                </a:cubicBezTo>
                <a:cubicBezTo>
                  <a:pt x="72" y="20"/>
                  <a:pt x="59" y="22"/>
                  <a:pt x="57" y="21"/>
                </a:cubicBezTo>
                <a:cubicBezTo>
                  <a:pt x="55" y="20"/>
                  <a:pt x="50" y="23"/>
                  <a:pt x="47" y="19"/>
                </a:cubicBezTo>
                <a:cubicBezTo>
                  <a:pt x="45" y="16"/>
                  <a:pt x="41" y="22"/>
                  <a:pt x="37" y="19"/>
                </a:cubicBezTo>
                <a:cubicBezTo>
                  <a:pt x="33" y="16"/>
                  <a:pt x="22" y="20"/>
                  <a:pt x="21" y="18"/>
                </a:cubicBezTo>
                <a:cubicBezTo>
                  <a:pt x="21" y="15"/>
                  <a:pt x="26" y="11"/>
                  <a:pt x="29" y="11"/>
                </a:cubicBezTo>
                <a:cubicBezTo>
                  <a:pt x="30" y="11"/>
                  <a:pt x="31" y="11"/>
                  <a:pt x="33" y="11"/>
                </a:cubicBezTo>
                <a:cubicBezTo>
                  <a:pt x="34" y="9"/>
                  <a:pt x="37" y="3"/>
                  <a:pt x="37" y="2"/>
                </a:cubicBezTo>
                <a:cubicBezTo>
                  <a:pt x="36" y="0"/>
                  <a:pt x="32" y="2"/>
                  <a:pt x="29" y="4"/>
                </a:cubicBezTo>
                <a:cubicBezTo>
                  <a:pt x="26" y="6"/>
                  <a:pt x="21" y="3"/>
                  <a:pt x="20" y="6"/>
                </a:cubicBezTo>
                <a:cubicBezTo>
                  <a:pt x="19" y="9"/>
                  <a:pt x="18" y="12"/>
                  <a:pt x="15" y="12"/>
                </a:cubicBezTo>
                <a:cubicBezTo>
                  <a:pt x="12" y="12"/>
                  <a:pt x="14" y="17"/>
                  <a:pt x="11" y="18"/>
                </a:cubicBezTo>
                <a:cubicBezTo>
                  <a:pt x="8" y="19"/>
                  <a:pt x="1" y="19"/>
                  <a:pt x="1" y="22"/>
                </a:cubicBezTo>
                <a:cubicBezTo>
                  <a:pt x="0" y="25"/>
                  <a:pt x="8" y="27"/>
                  <a:pt x="8" y="31"/>
                </a:cubicBezTo>
                <a:cubicBezTo>
                  <a:pt x="7" y="34"/>
                  <a:pt x="12" y="38"/>
                  <a:pt x="9" y="41"/>
                </a:cubicBezTo>
                <a:cubicBezTo>
                  <a:pt x="6" y="43"/>
                  <a:pt x="4" y="46"/>
                  <a:pt x="4" y="52"/>
                </a:cubicBezTo>
                <a:cubicBezTo>
                  <a:pt x="7" y="54"/>
                  <a:pt x="9" y="55"/>
                  <a:pt x="10" y="53"/>
                </a:cubicBezTo>
                <a:cubicBezTo>
                  <a:pt x="11" y="49"/>
                  <a:pt x="21" y="53"/>
                  <a:pt x="21" y="50"/>
                </a:cubicBezTo>
                <a:cubicBezTo>
                  <a:pt x="21" y="47"/>
                  <a:pt x="32" y="48"/>
                  <a:pt x="32" y="44"/>
                </a:cubicBezTo>
                <a:cubicBezTo>
                  <a:pt x="32" y="41"/>
                  <a:pt x="38" y="34"/>
                  <a:pt x="42" y="35"/>
                </a:cubicBezTo>
                <a:cubicBezTo>
                  <a:pt x="46" y="35"/>
                  <a:pt x="42" y="42"/>
                  <a:pt x="47" y="44"/>
                </a:cubicBezTo>
                <a:cubicBezTo>
                  <a:pt x="51" y="46"/>
                  <a:pt x="44" y="54"/>
                  <a:pt x="47" y="57"/>
                </a:cubicBezTo>
                <a:cubicBezTo>
                  <a:pt x="48" y="58"/>
                  <a:pt x="50" y="58"/>
                  <a:pt x="52" y="58"/>
                </a:cubicBezTo>
                <a:cubicBezTo>
                  <a:pt x="54" y="57"/>
                  <a:pt x="56" y="56"/>
                  <a:pt x="58" y="56"/>
                </a:cubicBezTo>
                <a:cubicBezTo>
                  <a:pt x="63" y="52"/>
                  <a:pt x="69" y="46"/>
                  <a:pt x="71" y="4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2" name="Freeform 165"/>
          <p:cNvSpPr/>
          <p:nvPr>
            <p:custDataLst>
              <p:tags r:id="rId161"/>
            </p:custDataLst>
          </p:nvPr>
        </p:nvSpPr>
        <p:spPr bwMode="auto">
          <a:xfrm>
            <a:off x="3094355" y="3963670"/>
            <a:ext cx="26670" cy="58420"/>
          </a:xfrm>
          <a:custGeom>
            <a:avLst/>
            <a:gdLst/>
            <a:ahLst/>
            <a:cxnLst>
              <a:cxn ang="0">
                <a:pos x="8" y="19"/>
              </a:cxn>
              <a:cxn ang="0">
                <a:pos x="4" y="15"/>
              </a:cxn>
              <a:cxn ang="0">
                <a:pos x="0" y="7"/>
              </a:cxn>
              <a:cxn ang="0">
                <a:pos x="4" y="4"/>
              </a:cxn>
              <a:cxn ang="0">
                <a:pos x="5" y="12"/>
              </a:cxn>
              <a:cxn ang="0">
                <a:pos x="8" y="19"/>
              </a:cxn>
            </a:cxnLst>
            <a:rect l="0" t="0" r="r" b="b"/>
            <a:pathLst>
              <a:path w="10" h="21">
                <a:moveTo>
                  <a:pt x="8" y="19"/>
                </a:moveTo>
                <a:cubicBezTo>
                  <a:pt x="8" y="21"/>
                  <a:pt x="4" y="17"/>
                  <a:pt x="4" y="15"/>
                </a:cubicBezTo>
                <a:cubicBezTo>
                  <a:pt x="4" y="12"/>
                  <a:pt x="0" y="12"/>
                  <a:pt x="0" y="7"/>
                </a:cubicBezTo>
                <a:cubicBezTo>
                  <a:pt x="0" y="3"/>
                  <a:pt x="2" y="0"/>
                  <a:pt x="4" y="4"/>
                </a:cubicBezTo>
                <a:cubicBezTo>
                  <a:pt x="7" y="8"/>
                  <a:pt x="5" y="10"/>
                  <a:pt x="5" y="12"/>
                </a:cubicBezTo>
                <a:cubicBezTo>
                  <a:pt x="6" y="14"/>
                  <a:pt x="10" y="17"/>
                  <a:pt x="8" y="1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3" name="Freeform 166"/>
          <p:cNvSpPr/>
          <p:nvPr>
            <p:custDataLst>
              <p:tags r:id="rId162"/>
            </p:custDataLst>
          </p:nvPr>
        </p:nvSpPr>
        <p:spPr bwMode="auto">
          <a:xfrm>
            <a:off x="3592830" y="4445000"/>
            <a:ext cx="35560" cy="30480"/>
          </a:xfrm>
          <a:custGeom>
            <a:avLst/>
            <a:gdLst/>
            <a:ahLst/>
            <a:cxnLst>
              <a:cxn ang="0">
                <a:pos x="3" y="10"/>
              </a:cxn>
              <a:cxn ang="0">
                <a:pos x="2" y="4"/>
              </a:cxn>
              <a:cxn ang="0">
                <a:pos x="11" y="2"/>
              </a:cxn>
              <a:cxn ang="0">
                <a:pos x="11" y="8"/>
              </a:cxn>
              <a:cxn ang="0">
                <a:pos x="3" y="10"/>
              </a:cxn>
            </a:cxnLst>
            <a:rect l="0" t="0" r="r" b="b"/>
            <a:pathLst>
              <a:path w="13" h="11">
                <a:moveTo>
                  <a:pt x="3" y="10"/>
                </a:moveTo>
                <a:cubicBezTo>
                  <a:pt x="1" y="8"/>
                  <a:pt x="5" y="5"/>
                  <a:pt x="2" y="4"/>
                </a:cubicBezTo>
                <a:cubicBezTo>
                  <a:pt x="0" y="3"/>
                  <a:pt x="8" y="0"/>
                  <a:pt x="11" y="2"/>
                </a:cubicBezTo>
                <a:cubicBezTo>
                  <a:pt x="13" y="4"/>
                  <a:pt x="13" y="7"/>
                  <a:pt x="11" y="8"/>
                </a:cubicBezTo>
                <a:cubicBezTo>
                  <a:pt x="9" y="9"/>
                  <a:pt x="4" y="11"/>
                  <a:pt x="3" y="10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4" name="Freeform 167"/>
          <p:cNvSpPr/>
          <p:nvPr>
            <p:custDataLst>
              <p:tags r:id="rId163"/>
            </p:custDataLst>
          </p:nvPr>
        </p:nvSpPr>
        <p:spPr bwMode="auto">
          <a:xfrm>
            <a:off x="6779260" y="3391535"/>
            <a:ext cx="100329" cy="90805"/>
          </a:xfrm>
          <a:custGeom>
            <a:avLst/>
            <a:gdLst/>
            <a:ahLst/>
            <a:cxnLst>
              <a:cxn ang="0">
                <a:pos x="35" y="26"/>
              </a:cxn>
              <a:cxn ang="0">
                <a:pos x="28" y="17"/>
              </a:cxn>
              <a:cxn ang="0">
                <a:pos x="24" y="8"/>
              </a:cxn>
              <a:cxn ang="0">
                <a:pos x="21" y="2"/>
              </a:cxn>
              <a:cxn ang="0">
                <a:pos x="11" y="1"/>
              </a:cxn>
              <a:cxn ang="0">
                <a:pos x="0" y="3"/>
              </a:cxn>
              <a:cxn ang="0">
                <a:pos x="2" y="12"/>
              </a:cxn>
              <a:cxn ang="0">
                <a:pos x="11" y="16"/>
              </a:cxn>
              <a:cxn ang="0">
                <a:pos x="13" y="20"/>
              </a:cxn>
              <a:cxn ang="0">
                <a:pos x="14" y="20"/>
              </a:cxn>
              <a:cxn ang="0">
                <a:pos x="17" y="22"/>
              </a:cxn>
              <a:cxn ang="0">
                <a:pos x="22" y="25"/>
              </a:cxn>
              <a:cxn ang="0">
                <a:pos x="28" y="27"/>
              </a:cxn>
              <a:cxn ang="0">
                <a:pos x="30" y="33"/>
              </a:cxn>
              <a:cxn ang="0">
                <a:pos x="37" y="31"/>
              </a:cxn>
              <a:cxn ang="0">
                <a:pos x="35" y="26"/>
              </a:cxn>
            </a:cxnLst>
            <a:rect l="0" t="0" r="r" b="b"/>
            <a:pathLst>
              <a:path w="37" h="33">
                <a:moveTo>
                  <a:pt x="35" y="26"/>
                </a:moveTo>
                <a:cubicBezTo>
                  <a:pt x="35" y="23"/>
                  <a:pt x="28" y="21"/>
                  <a:pt x="28" y="17"/>
                </a:cubicBezTo>
                <a:cubicBezTo>
                  <a:pt x="28" y="14"/>
                  <a:pt x="23" y="11"/>
                  <a:pt x="24" y="8"/>
                </a:cubicBezTo>
                <a:cubicBezTo>
                  <a:pt x="24" y="6"/>
                  <a:pt x="22" y="4"/>
                  <a:pt x="21" y="2"/>
                </a:cubicBezTo>
                <a:cubicBezTo>
                  <a:pt x="18" y="1"/>
                  <a:pt x="14" y="0"/>
                  <a:pt x="11" y="1"/>
                </a:cubicBezTo>
                <a:cubicBezTo>
                  <a:pt x="7" y="1"/>
                  <a:pt x="4" y="2"/>
                  <a:pt x="0" y="3"/>
                </a:cubicBezTo>
                <a:cubicBezTo>
                  <a:pt x="2" y="6"/>
                  <a:pt x="0" y="7"/>
                  <a:pt x="2" y="12"/>
                </a:cubicBezTo>
                <a:cubicBezTo>
                  <a:pt x="4" y="17"/>
                  <a:pt x="9" y="14"/>
                  <a:pt x="11" y="16"/>
                </a:cubicBezTo>
                <a:cubicBezTo>
                  <a:pt x="11" y="16"/>
                  <a:pt x="12" y="18"/>
                  <a:pt x="13" y="20"/>
                </a:cubicBezTo>
                <a:cubicBezTo>
                  <a:pt x="13" y="20"/>
                  <a:pt x="13" y="20"/>
                  <a:pt x="14" y="20"/>
                </a:cubicBezTo>
                <a:cubicBezTo>
                  <a:pt x="16" y="20"/>
                  <a:pt x="16" y="21"/>
                  <a:pt x="17" y="22"/>
                </a:cubicBezTo>
                <a:cubicBezTo>
                  <a:pt x="19" y="23"/>
                  <a:pt x="21" y="24"/>
                  <a:pt x="22" y="25"/>
                </a:cubicBezTo>
                <a:cubicBezTo>
                  <a:pt x="24" y="25"/>
                  <a:pt x="25" y="23"/>
                  <a:pt x="28" y="27"/>
                </a:cubicBezTo>
                <a:cubicBezTo>
                  <a:pt x="30" y="29"/>
                  <a:pt x="30" y="30"/>
                  <a:pt x="30" y="33"/>
                </a:cubicBezTo>
                <a:cubicBezTo>
                  <a:pt x="33" y="33"/>
                  <a:pt x="35" y="32"/>
                  <a:pt x="37" y="31"/>
                </a:cubicBezTo>
                <a:cubicBezTo>
                  <a:pt x="36" y="29"/>
                  <a:pt x="35" y="27"/>
                  <a:pt x="35" y="26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5" name="Freeform 168"/>
          <p:cNvSpPr>
            <a:spLocks noEditPoints="1"/>
          </p:cNvSpPr>
          <p:nvPr>
            <p:custDataLst>
              <p:tags r:id="rId164"/>
            </p:custDataLst>
          </p:nvPr>
        </p:nvSpPr>
        <p:spPr bwMode="auto">
          <a:xfrm>
            <a:off x="6826250" y="3370580"/>
            <a:ext cx="149225" cy="128270"/>
          </a:xfrm>
          <a:custGeom>
            <a:avLst/>
            <a:gdLst/>
            <a:ahLst/>
            <a:cxnLst>
              <a:cxn ang="0">
                <a:pos x="53" y="15"/>
              </a:cxn>
              <a:cxn ang="0">
                <a:pos x="43" y="2"/>
              </a:cxn>
              <a:cxn ang="0">
                <a:pos x="35" y="8"/>
              </a:cxn>
              <a:cxn ang="0">
                <a:pos x="30" y="8"/>
              </a:cxn>
              <a:cxn ang="0">
                <a:pos x="22" y="2"/>
              </a:cxn>
              <a:cxn ang="0">
                <a:pos x="18" y="0"/>
              </a:cxn>
              <a:cxn ang="0">
                <a:pos x="16" y="4"/>
              </a:cxn>
              <a:cxn ang="0">
                <a:pos x="20" y="9"/>
              </a:cxn>
              <a:cxn ang="0">
                <a:pos x="11" y="9"/>
              </a:cxn>
              <a:cxn ang="0">
                <a:pos x="3" y="6"/>
              </a:cxn>
              <a:cxn ang="0">
                <a:pos x="7" y="15"/>
              </a:cxn>
              <a:cxn ang="0">
                <a:pos x="11" y="24"/>
              </a:cxn>
              <a:cxn ang="0">
                <a:pos x="18" y="33"/>
              </a:cxn>
              <a:cxn ang="0">
                <a:pos x="20" y="38"/>
              </a:cxn>
              <a:cxn ang="0">
                <a:pos x="34" y="30"/>
              </a:cxn>
              <a:cxn ang="0">
                <a:pos x="36" y="40"/>
              </a:cxn>
              <a:cxn ang="0">
                <a:pos x="44" y="46"/>
              </a:cxn>
              <a:cxn ang="0">
                <a:pos x="46" y="39"/>
              </a:cxn>
              <a:cxn ang="0">
                <a:pos x="53" y="15"/>
              </a:cxn>
              <a:cxn ang="0">
                <a:pos x="5" y="32"/>
              </a:cxn>
              <a:cxn ang="0">
                <a:pos x="0" y="29"/>
              </a:cxn>
              <a:cxn ang="0">
                <a:pos x="3" y="35"/>
              </a:cxn>
              <a:cxn ang="0">
                <a:pos x="11" y="40"/>
              </a:cxn>
              <a:cxn ang="0">
                <a:pos x="13" y="40"/>
              </a:cxn>
              <a:cxn ang="0">
                <a:pos x="11" y="34"/>
              </a:cxn>
              <a:cxn ang="0">
                <a:pos x="5" y="32"/>
              </a:cxn>
            </a:cxnLst>
            <a:rect l="0" t="0" r="r" b="b"/>
            <a:pathLst>
              <a:path w="56" h="46">
                <a:moveTo>
                  <a:pt x="53" y="15"/>
                </a:moveTo>
                <a:cubicBezTo>
                  <a:pt x="51" y="13"/>
                  <a:pt x="47" y="8"/>
                  <a:pt x="43" y="2"/>
                </a:cubicBezTo>
                <a:cubicBezTo>
                  <a:pt x="41" y="6"/>
                  <a:pt x="36" y="5"/>
                  <a:pt x="35" y="8"/>
                </a:cubicBezTo>
                <a:cubicBezTo>
                  <a:pt x="34" y="10"/>
                  <a:pt x="32" y="7"/>
                  <a:pt x="30" y="8"/>
                </a:cubicBezTo>
                <a:cubicBezTo>
                  <a:pt x="29" y="8"/>
                  <a:pt x="25" y="2"/>
                  <a:pt x="22" y="2"/>
                </a:cubicBezTo>
                <a:cubicBezTo>
                  <a:pt x="21" y="1"/>
                  <a:pt x="20" y="1"/>
                  <a:pt x="18" y="0"/>
                </a:cubicBezTo>
                <a:cubicBezTo>
                  <a:pt x="17" y="2"/>
                  <a:pt x="16" y="3"/>
                  <a:pt x="16" y="4"/>
                </a:cubicBezTo>
                <a:cubicBezTo>
                  <a:pt x="17" y="6"/>
                  <a:pt x="21" y="8"/>
                  <a:pt x="20" y="9"/>
                </a:cubicBezTo>
                <a:cubicBezTo>
                  <a:pt x="18" y="11"/>
                  <a:pt x="13" y="10"/>
                  <a:pt x="11" y="9"/>
                </a:cubicBezTo>
                <a:cubicBezTo>
                  <a:pt x="9" y="7"/>
                  <a:pt x="4" y="4"/>
                  <a:pt x="3" y="6"/>
                </a:cubicBezTo>
                <a:cubicBezTo>
                  <a:pt x="2" y="8"/>
                  <a:pt x="8" y="13"/>
                  <a:pt x="7" y="15"/>
                </a:cubicBezTo>
                <a:cubicBezTo>
                  <a:pt x="6" y="18"/>
                  <a:pt x="11" y="21"/>
                  <a:pt x="11" y="24"/>
                </a:cubicBezTo>
                <a:cubicBezTo>
                  <a:pt x="11" y="28"/>
                  <a:pt x="18" y="30"/>
                  <a:pt x="18" y="33"/>
                </a:cubicBezTo>
                <a:cubicBezTo>
                  <a:pt x="18" y="34"/>
                  <a:pt x="19" y="36"/>
                  <a:pt x="20" y="38"/>
                </a:cubicBezTo>
                <a:cubicBezTo>
                  <a:pt x="26" y="36"/>
                  <a:pt x="30" y="32"/>
                  <a:pt x="34" y="30"/>
                </a:cubicBezTo>
                <a:cubicBezTo>
                  <a:pt x="39" y="27"/>
                  <a:pt x="37" y="38"/>
                  <a:pt x="36" y="40"/>
                </a:cubicBezTo>
                <a:cubicBezTo>
                  <a:pt x="35" y="41"/>
                  <a:pt x="40" y="44"/>
                  <a:pt x="44" y="46"/>
                </a:cubicBezTo>
                <a:cubicBezTo>
                  <a:pt x="44" y="43"/>
                  <a:pt x="44" y="41"/>
                  <a:pt x="46" y="39"/>
                </a:cubicBezTo>
                <a:cubicBezTo>
                  <a:pt x="52" y="32"/>
                  <a:pt x="56" y="21"/>
                  <a:pt x="53" y="15"/>
                </a:cubicBezTo>
                <a:close/>
                <a:moveTo>
                  <a:pt x="5" y="32"/>
                </a:moveTo>
                <a:cubicBezTo>
                  <a:pt x="4" y="31"/>
                  <a:pt x="2" y="30"/>
                  <a:pt x="0" y="29"/>
                </a:cubicBezTo>
                <a:cubicBezTo>
                  <a:pt x="0" y="31"/>
                  <a:pt x="0" y="34"/>
                  <a:pt x="3" y="35"/>
                </a:cubicBezTo>
                <a:cubicBezTo>
                  <a:pt x="8" y="37"/>
                  <a:pt x="1" y="38"/>
                  <a:pt x="11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37"/>
                  <a:pt x="13" y="36"/>
                  <a:pt x="11" y="34"/>
                </a:cubicBezTo>
                <a:cubicBezTo>
                  <a:pt x="8" y="30"/>
                  <a:pt x="7" y="32"/>
                  <a:pt x="5" y="32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6" name="Freeform 169"/>
          <p:cNvSpPr/>
          <p:nvPr>
            <p:custDataLst>
              <p:tags r:id="rId165"/>
            </p:custDataLst>
          </p:nvPr>
        </p:nvSpPr>
        <p:spPr bwMode="auto">
          <a:xfrm>
            <a:off x="7304405" y="3503930"/>
            <a:ext cx="433705" cy="324485"/>
          </a:xfrm>
          <a:custGeom>
            <a:avLst/>
            <a:gdLst/>
            <a:ahLst/>
            <a:cxnLst>
              <a:cxn ang="0">
                <a:pos x="156" y="17"/>
              </a:cxn>
              <a:cxn ang="0">
                <a:pos x="152" y="13"/>
              </a:cxn>
              <a:cxn ang="0">
                <a:pos x="139" y="22"/>
              </a:cxn>
              <a:cxn ang="0">
                <a:pos x="134" y="24"/>
              </a:cxn>
              <a:cxn ang="0">
                <a:pos x="128" y="23"/>
              </a:cxn>
              <a:cxn ang="0">
                <a:pos x="128" y="10"/>
              </a:cxn>
              <a:cxn ang="0">
                <a:pos x="123" y="1"/>
              </a:cxn>
              <a:cxn ang="0">
                <a:pos x="113" y="10"/>
              </a:cxn>
              <a:cxn ang="0">
                <a:pos x="102" y="16"/>
              </a:cxn>
              <a:cxn ang="0">
                <a:pos x="91" y="19"/>
              </a:cxn>
              <a:cxn ang="0">
                <a:pos x="81" y="16"/>
              </a:cxn>
              <a:cxn ang="0">
                <a:pos x="72" y="13"/>
              </a:cxn>
              <a:cxn ang="0">
                <a:pos x="62" y="11"/>
              </a:cxn>
              <a:cxn ang="0">
                <a:pos x="53" y="17"/>
              </a:cxn>
              <a:cxn ang="0">
                <a:pos x="47" y="28"/>
              </a:cxn>
              <a:cxn ang="0">
                <a:pos x="31" y="37"/>
              </a:cxn>
              <a:cxn ang="0">
                <a:pos x="21" y="41"/>
              </a:cxn>
              <a:cxn ang="0">
                <a:pos x="13" y="38"/>
              </a:cxn>
              <a:cxn ang="0">
                <a:pos x="8" y="44"/>
              </a:cxn>
              <a:cxn ang="0">
                <a:pos x="3" y="53"/>
              </a:cxn>
              <a:cxn ang="0">
                <a:pos x="2" y="62"/>
              </a:cxn>
              <a:cxn ang="0">
                <a:pos x="2" y="74"/>
              </a:cxn>
              <a:cxn ang="0">
                <a:pos x="4" y="87"/>
              </a:cxn>
              <a:cxn ang="0">
                <a:pos x="15" y="93"/>
              </a:cxn>
              <a:cxn ang="0">
                <a:pos x="3" y="109"/>
              </a:cxn>
              <a:cxn ang="0">
                <a:pos x="6" y="113"/>
              </a:cxn>
              <a:cxn ang="0">
                <a:pos x="23" y="115"/>
              </a:cxn>
              <a:cxn ang="0">
                <a:pos x="68" y="109"/>
              </a:cxn>
              <a:cxn ang="0">
                <a:pos x="67" y="98"/>
              </a:cxn>
              <a:cxn ang="0">
                <a:pos x="76" y="93"/>
              </a:cxn>
              <a:cxn ang="0">
                <a:pos x="84" y="91"/>
              </a:cxn>
              <a:cxn ang="0">
                <a:pos x="96" y="87"/>
              </a:cxn>
              <a:cxn ang="0">
                <a:pos x="101" y="82"/>
              </a:cxn>
              <a:cxn ang="0">
                <a:pos x="105" y="70"/>
              </a:cxn>
              <a:cxn ang="0">
                <a:pos x="113" y="65"/>
              </a:cxn>
              <a:cxn ang="0">
                <a:pos x="109" y="58"/>
              </a:cxn>
              <a:cxn ang="0">
                <a:pos x="122" y="58"/>
              </a:cxn>
              <a:cxn ang="0">
                <a:pos x="123" y="49"/>
              </a:cxn>
              <a:cxn ang="0">
                <a:pos x="128" y="41"/>
              </a:cxn>
              <a:cxn ang="0">
                <a:pos x="126" y="34"/>
              </a:cxn>
              <a:cxn ang="0">
                <a:pos x="128" y="29"/>
              </a:cxn>
              <a:cxn ang="0">
                <a:pos x="129" y="28"/>
              </a:cxn>
              <a:cxn ang="0">
                <a:pos x="135" y="26"/>
              </a:cxn>
              <a:cxn ang="0">
                <a:pos x="150" y="21"/>
              </a:cxn>
              <a:cxn ang="0">
                <a:pos x="162" y="18"/>
              </a:cxn>
              <a:cxn ang="0">
                <a:pos x="156" y="17"/>
              </a:cxn>
            </a:cxnLst>
            <a:rect l="0" t="0" r="r" b="b"/>
            <a:pathLst>
              <a:path w="162" h="116">
                <a:moveTo>
                  <a:pt x="156" y="17"/>
                </a:moveTo>
                <a:cubicBezTo>
                  <a:pt x="154" y="17"/>
                  <a:pt x="154" y="15"/>
                  <a:pt x="152" y="13"/>
                </a:cubicBezTo>
                <a:cubicBezTo>
                  <a:pt x="150" y="12"/>
                  <a:pt x="144" y="18"/>
                  <a:pt x="139" y="22"/>
                </a:cubicBezTo>
                <a:cubicBezTo>
                  <a:pt x="137" y="22"/>
                  <a:pt x="135" y="23"/>
                  <a:pt x="134" y="24"/>
                </a:cubicBezTo>
                <a:cubicBezTo>
                  <a:pt x="131" y="24"/>
                  <a:pt x="129" y="24"/>
                  <a:pt x="128" y="23"/>
                </a:cubicBezTo>
                <a:cubicBezTo>
                  <a:pt x="125" y="20"/>
                  <a:pt x="132" y="12"/>
                  <a:pt x="128" y="10"/>
                </a:cubicBezTo>
                <a:cubicBezTo>
                  <a:pt x="123" y="8"/>
                  <a:pt x="127" y="1"/>
                  <a:pt x="123" y="1"/>
                </a:cubicBezTo>
                <a:cubicBezTo>
                  <a:pt x="119" y="0"/>
                  <a:pt x="113" y="7"/>
                  <a:pt x="113" y="10"/>
                </a:cubicBezTo>
                <a:cubicBezTo>
                  <a:pt x="113" y="14"/>
                  <a:pt x="102" y="13"/>
                  <a:pt x="102" y="16"/>
                </a:cubicBezTo>
                <a:cubicBezTo>
                  <a:pt x="102" y="19"/>
                  <a:pt x="92" y="15"/>
                  <a:pt x="91" y="19"/>
                </a:cubicBezTo>
                <a:cubicBezTo>
                  <a:pt x="89" y="22"/>
                  <a:pt x="84" y="16"/>
                  <a:pt x="81" y="16"/>
                </a:cubicBezTo>
                <a:cubicBezTo>
                  <a:pt x="78" y="16"/>
                  <a:pt x="76" y="12"/>
                  <a:pt x="72" y="13"/>
                </a:cubicBezTo>
                <a:cubicBezTo>
                  <a:pt x="68" y="14"/>
                  <a:pt x="65" y="12"/>
                  <a:pt x="62" y="11"/>
                </a:cubicBezTo>
                <a:cubicBezTo>
                  <a:pt x="59" y="11"/>
                  <a:pt x="57" y="18"/>
                  <a:pt x="53" y="17"/>
                </a:cubicBezTo>
                <a:cubicBezTo>
                  <a:pt x="50" y="15"/>
                  <a:pt x="48" y="23"/>
                  <a:pt x="47" y="28"/>
                </a:cubicBezTo>
                <a:cubicBezTo>
                  <a:pt x="45" y="32"/>
                  <a:pt x="30" y="32"/>
                  <a:pt x="31" y="37"/>
                </a:cubicBezTo>
                <a:cubicBezTo>
                  <a:pt x="31" y="42"/>
                  <a:pt x="22" y="44"/>
                  <a:pt x="21" y="41"/>
                </a:cubicBezTo>
                <a:cubicBezTo>
                  <a:pt x="20" y="38"/>
                  <a:pt x="14" y="39"/>
                  <a:pt x="13" y="38"/>
                </a:cubicBezTo>
                <a:cubicBezTo>
                  <a:pt x="11" y="38"/>
                  <a:pt x="7" y="39"/>
                  <a:pt x="8" y="44"/>
                </a:cubicBezTo>
                <a:cubicBezTo>
                  <a:pt x="8" y="48"/>
                  <a:pt x="4" y="51"/>
                  <a:pt x="3" y="53"/>
                </a:cubicBezTo>
                <a:cubicBezTo>
                  <a:pt x="3" y="54"/>
                  <a:pt x="0" y="60"/>
                  <a:pt x="2" y="62"/>
                </a:cubicBezTo>
                <a:cubicBezTo>
                  <a:pt x="4" y="65"/>
                  <a:pt x="0" y="70"/>
                  <a:pt x="2" y="74"/>
                </a:cubicBezTo>
                <a:cubicBezTo>
                  <a:pt x="4" y="79"/>
                  <a:pt x="3" y="86"/>
                  <a:pt x="4" y="87"/>
                </a:cubicBezTo>
                <a:cubicBezTo>
                  <a:pt x="5" y="89"/>
                  <a:pt x="13" y="88"/>
                  <a:pt x="15" y="93"/>
                </a:cubicBezTo>
                <a:cubicBezTo>
                  <a:pt x="17" y="98"/>
                  <a:pt x="4" y="107"/>
                  <a:pt x="3" y="109"/>
                </a:cubicBezTo>
                <a:cubicBezTo>
                  <a:pt x="3" y="110"/>
                  <a:pt x="4" y="112"/>
                  <a:pt x="6" y="113"/>
                </a:cubicBezTo>
                <a:cubicBezTo>
                  <a:pt x="11" y="113"/>
                  <a:pt x="17" y="114"/>
                  <a:pt x="23" y="115"/>
                </a:cubicBezTo>
                <a:cubicBezTo>
                  <a:pt x="30" y="116"/>
                  <a:pt x="68" y="111"/>
                  <a:pt x="68" y="109"/>
                </a:cubicBezTo>
                <a:cubicBezTo>
                  <a:pt x="69" y="108"/>
                  <a:pt x="67" y="100"/>
                  <a:pt x="67" y="98"/>
                </a:cubicBezTo>
                <a:cubicBezTo>
                  <a:pt x="68" y="96"/>
                  <a:pt x="72" y="92"/>
                  <a:pt x="76" y="93"/>
                </a:cubicBezTo>
                <a:cubicBezTo>
                  <a:pt x="80" y="93"/>
                  <a:pt x="84" y="94"/>
                  <a:pt x="84" y="91"/>
                </a:cubicBezTo>
                <a:cubicBezTo>
                  <a:pt x="84" y="88"/>
                  <a:pt x="95" y="84"/>
                  <a:pt x="96" y="87"/>
                </a:cubicBezTo>
                <a:cubicBezTo>
                  <a:pt x="97" y="89"/>
                  <a:pt x="101" y="88"/>
                  <a:pt x="101" y="82"/>
                </a:cubicBezTo>
                <a:cubicBezTo>
                  <a:pt x="102" y="75"/>
                  <a:pt x="101" y="70"/>
                  <a:pt x="105" y="70"/>
                </a:cubicBezTo>
                <a:cubicBezTo>
                  <a:pt x="109" y="69"/>
                  <a:pt x="113" y="67"/>
                  <a:pt x="113" y="65"/>
                </a:cubicBezTo>
                <a:cubicBezTo>
                  <a:pt x="112" y="63"/>
                  <a:pt x="108" y="59"/>
                  <a:pt x="109" y="58"/>
                </a:cubicBezTo>
                <a:cubicBezTo>
                  <a:pt x="110" y="56"/>
                  <a:pt x="120" y="61"/>
                  <a:pt x="122" y="58"/>
                </a:cubicBezTo>
                <a:cubicBezTo>
                  <a:pt x="123" y="55"/>
                  <a:pt x="121" y="52"/>
                  <a:pt x="123" y="49"/>
                </a:cubicBezTo>
                <a:cubicBezTo>
                  <a:pt x="124" y="46"/>
                  <a:pt x="128" y="44"/>
                  <a:pt x="128" y="41"/>
                </a:cubicBezTo>
                <a:cubicBezTo>
                  <a:pt x="128" y="38"/>
                  <a:pt x="128" y="37"/>
                  <a:pt x="126" y="34"/>
                </a:cubicBezTo>
                <a:cubicBezTo>
                  <a:pt x="124" y="32"/>
                  <a:pt x="125" y="29"/>
                  <a:pt x="128" y="29"/>
                </a:cubicBezTo>
                <a:cubicBezTo>
                  <a:pt x="128" y="28"/>
                  <a:pt x="129" y="28"/>
                  <a:pt x="129" y="28"/>
                </a:cubicBezTo>
                <a:cubicBezTo>
                  <a:pt x="132" y="27"/>
                  <a:pt x="134" y="27"/>
                  <a:pt x="135" y="26"/>
                </a:cubicBezTo>
                <a:cubicBezTo>
                  <a:pt x="139" y="23"/>
                  <a:pt x="147" y="20"/>
                  <a:pt x="150" y="21"/>
                </a:cubicBezTo>
                <a:cubicBezTo>
                  <a:pt x="153" y="22"/>
                  <a:pt x="158" y="21"/>
                  <a:pt x="162" y="18"/>
                </a:cubicBezTo>
                <a:cubicBezTo>
                  <a:pt x="160" y="17"/>
                  <a:pt x="157" y="16"/>
                  <a:pt x="156" y="1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7" name="Freeform 170"/>
          <p:cNvSpPr/>
          <p:nvPr>
            <p:custDataLst>
              <p:tags r:id="rId166"/>
            </p:custDataLst>
          </p:nvPr>
        </p:nvSpPr>
        <p:spPr bwMode="auto">
          <a:xfrm>
            <a:off x="7322185" y="3552825"/>
            <a:ext cx="498475" cy="471805"/>
          </a:xfrm>
          <a:custGeom>
            <a:avLst/>
            <a:gdLst/>
            <a:ahLst/>
            <a:cxnLst>
              <a:cxn ang="0">
                <a:pos x="172" y="9"/>
              </a:cxn>
              <a:cxn ang="0">
                <a:pos x="158" y="1"/>
              </a:cxn>
              <a:cxn ang="0">
                <a:pos x="144" y="3"/>
              </a:cxn>
              <a:cxn ang="0">
                <a:pos x="123" y="10"/>
              </a:cxn>
              <a:cxn ang="0">
                <a:pos x="120" y="16"/>
              </a:cxn>
              <a:cxn ang="0">
                <a:pos x="117" y="31"/>
              </a:cxn>
              <a:cxn ang="0">
                <a:pos x="103" y="40"/>
              </a:cxn>
              <a:cxn ang="0">
                <a:pos x="99" y="52"/>
              </a:cxn>
              <a:cxn ang="0">
                <a:pos x="90" y="69"/>
              </a:cxn>
              <a:cxn ang="0">
                <a:pos x="70" y="75"/>
              </a:cxn>
              <a:cxn ang="0">
                <a:pos x="62" y="91"/>
              </a:cxn>
              <a:cxn ang="0">
                <a:pos x="0" y="95"/>
              </a:cxn>
              <a:cxn ang="0">
                <a:pos x="17" y="111"/>
              </a:cxn>
              <a:cxn ang="0">
                <a:pos x="25" y="132"/>
              </a:cxn>
              <a:cxn ang="0">
                <a:pos x="7" y="146"/>
              </a:cxn>
              <a:cxn ang="0">
                <a:pos x="29" y="148"/>
              </a:cxn>
              <a:cxn ang="0">
                <a:pos x="55" y="146"/>
              </a:cxn>
              <a:cxn ang="0">
                <a:pos x="70" y="155"/>
              </a:cxn>
              <a:cxn ang="0">
                <a:pos x="82" y="167"/>
              </a:cxn>
              <a:cxn ang="0">
                <a:pos x="84" y="167"/>
              </a:cxn>
              <a:cxn ang="0">
                <a:pos x="105" y="160"/>
              </a:cxn>
              <a:cxn ang="0">
                <a:pos x="110" y="147"/>
              </a:cxn>
              <a:cxn ang="0">
                <a:pos x="98" y="128"/>
              </a:cxn>
              <a:cxn ang="0">
                <a:pos x="114" y="118"/>
              </a:cxn>
              <a:cxn ang="0">
                <a:pos x="128" y="109"/>
              </a:cxn>
              <a:cxn ang="0">
                <a:pos x="142" y="91"/>
              </a:cxn>
              <a:cxn ang="0">
                <a:pos x="154" y="80"/>
              </a:cxn>
              <a:cxn ang="0">
                <a:pos x="162" y="63"/>
              </a:cxn>
              <a:cxn ang="0">
                <a:pos x="150" y="47"/>
              </a:cxn>
              <a:cxn ang="0">
                <a:pos x="154" y="30"/>
              </a:cxn>
              <a:cxn ang="0">
                <a:pos x="182" y="29"/>
              </a:cxn>
              <a:cxn ang="0">
                <a:pos x="177" y="17"/>
              </a:cxn>
            </a:cxnLst>
            <a:rect l="0" t="0" r="r" b="b"/>
            <a:pathLst>
              <a:path w="186" h="168">
                <a:moveTo>
                  <a:pt x="177" y="17"/>
                </a:moveTo>
                <a:cubicBezTo>
                  <a:pt x="172" y="15"/>
                  <a:pt x="172" y="10"/>
                  <a:pt x="172" y="9"/>
                </a:cubicBezTo>
                <a:cubicBezTo>
                  <a:pt x="172" y="7"/>
                  <a:pt x="166" y="4"/>
                  <a:pt x="161" y="0"/>
                </a:cubicBezTo>
                <a:cubicBezTo>
                  <a:pt x="161" y="1"/>
                  <a:pt x="159" y="1"/>
                  <a:pt x="158" y="1"/>
                </a:cubicBezTo>
                <a:cubicBezTo>
                  <a:pt x="157" y="1"/>
                  <a:pt x="157" y="0"/>
                  <a:pt x="156" y="0"/>
                </a:cubicBezTo>
                <a:cubicBezTo>
                  <a:pt x="152" y="3"/>
                  <a:pt x="147" y="4"/>
                  <a:pt x="144" y="3"/>
                </a:cubicBezTo>
                <a:cubicBezTo>
                  <a:pt x="141" y="2"/>
                  <a:pt x="133" y="5"/>
                  <a:pt x="129" y="8"/>
                </a:cubicBezTo>
                <a:cubicBezTo>
                  <a:pt x="128" y="9"/>
                  <a:pt x="126" y="9"/>
                  <a:pt x="123" y="10"/>
                </a:cubicBezTo>
                <a:cubicBezTo>
                  <a:pt x="123" y="10"/>
                  <a:pt x="122" y="10"/>
                  <a:pt x="122" y="11"/>
                </a:cubicBezTo>
                <a:cubicBezTo>
                  <a:pt x="119" y="11"/>
                  <a:pt x="118" y="14"/>
                  <a:pt x="120" y="16"/>
                </a:cubicBezTo>
                <a:cubicBezTo>
                  <a:pt x="122" y="19"/>
                  <a:pt x="122" y="20"/>
                  <a:pt x="122" y="23"/>
                </a:cubicBezTo>
                <a:cubicBezTo>
                  <a:pt x="122" y="26"/>
                  <a:pt x="118" y="28"/>
                  <a:pt x="117" y="31"/>
                </a:cubicBezTo>
                <a:cubicBezTo>
                  <a:pt x="115" y="34"/>
                  <a:pt x="117" y="37"/>
                  <a:pt x="116" y="40"/>
                </a:cubicBezTo>
                <a:cubicBezTo>
                  <a:pt x="114" y="43"/>
                  <a:pt x="104" y="38"/>
                  <a:pt x="103" y="40"/>
                </a:cubicBezTo>
                <a:cubicBezTo>
                  <a:pt x="102" y="41"/>
                  <a:pt x="106" y="45"/>
                  <a:pt x="107" y="47"/>
                </a:cubicBezTo>
                <a:cubicBezTo>
                  <a:pt x="107" y="49"/>
                  <a:pt x="103" y="51"/>
                  <a:pt x="99" y="52"/>
                </a:cubicBezTo>
                <a:cubicBezTo>
                  <a:pt x="95" y="52"/>
                  <a:pt x="96" y="57"/>
                  <a:pt x="95" y="64"/>
                </a:cubicBezTo>
                <a:cubicBezTo>
                  <a:pt x="95" y="70"/>
                  <a:pt x="91" y="71"/>
                  <a:pt x="90" y="69"/>
                </a:cubicBezTo>
                <a:cubicBezTo>
                  <a:pt x="89" y="66"/>
                  <a:pt x="78" y="70"/>
                  <a:pt x="78" y="73"/>
                </a:cubicBezTo>
                <a:cubicBezTo>
                  <a:pt x="78" y="76"/>
                  <a:pt x="74" y="75"/>
                  <a:pt x="70" y="75"/>
                </a:cubicBezTo>
                <a:cubicBezTo>
                  <a:pt x="66" y="74"/>
                  <a:pt x="62" y="78"/>
                  <a:pt x="61" y="80"/>
                </a:cubicBezTo>
                <a:cubicBezTo>
                  <a:pt x="61" y="82"/>
                  <a:pt x="63" y="90"/>
                  <a:pt x="62" y="91"/>
                </a:cubicBezTo>
                <a:cubicBezTo>
                  <a:pt x="62" y="93"/>
                  <a:pt x="24" y="98"/>
                  <a:pt x="17" y="97"/>
                </a:cubicBezTo>
                <a:cubicBezTo>
                  <a:pt x="11" y="96"/>
                  <a:pt x="5" y="95"/>
                  <a:pt x="0" y="95"/>
                </a:cubicBezTo>
                <a:cubicBezTo>
                  <a:pt x="2" y="97"/>
                  <a:pt x="4" y="99"/>
                  <a:pt x="5" y="101"/>
                </a:cubicBezTo>
                <a:cubicBezTo>
                  <a:pt x="6" y="105"/>
                  <a:pt x="11" y="109"/>
                  <a:pt x="17" y="111"/>
                </a:cubicBezTo>
                <a:cubicBezTo>
                  <a:pt x="22" y="113"/>
                  <a:pt x="19" y="122"/>
                  <a:pt x="22" y="123"/>
                </a:cubicBezTo>
                <a:cubicBezTo>
                  <a:pt x="25" y="124"/>
                  <a:pt x="28" y="131"/>
                  <a:pt x="25" y="132"/>
                </a:cubicBezTo>
                <a:cubicBezTo>
                  <a:pt x="21" y="132"/>
                  <a:pt x="18" y="133"/>
                  <a:pt x="14" y="135"/>
                </a:cubicBezTo>
                <a:cubicBezTo>
                  <a:pt x="11" y="137"/>
                  <a:pt x="7" y="141"/>
                  <a:pt x="7" y="146"/>
                </a:cubicBezTo>
                <a:cubicBezTo>
                  <a:pt x="7" y="147"/>
                  <a:pt x="7" y="148"/>
                  <a:pt x="7" y="149"/>
                </a:cubicBezTo>
                <a:cubicBezTo>
                  <a:pt x="17" y="149"/>
                  <a:pt x="27" y="149"/>
                  <a:pt x="29" y="148"/>
                </a:cubicBezTo>
                <a:cubicBezTo>
                  <a:pt x="30" y="146"/>
                  <a:pt x="35" y="145"/>
                  <a:pt x="37" y="146"/>
                </a:cubicBezTo>
                <a:cubicBezTo>
                  <a:pt x="40" y="148"/>
                  <a:pt x="51" y="149"/>
                  <a:pt x="55" y="146"/>
                </a:cubicBezTo>
                <a:cubicBezTo>
                  <a:pt x="61" y="143"/>
                  <a:pt x="64" y="146"/>
                  <a:pt x="64" y="149"/>
                </a:cubicBezTo>
                <a:cubicBezTo>
                  <a:pt x="65" y="152"/>
                  <a:pt x="67" y="153"/>
                  <a:pt x="70" y="155"/>
                </a:cubicBezTo>
                <a:cubicBezTo>
                  <a:pt x="72" y="157"/>
                  <a:pt x="70" y="160"/>
                  <a:pt x="72" y="163"/>
                </a:cubicBezTo>
                <a:cubicBezTo>
                  <a:pt x="74" y="165"/>
                  <a:pt x="77" y="165"/>
                  <a:pt x="82" y="167"/>
                </a:cubicBezTo>
                <a:cubicBezTo>
                  <a:pt x="82" y="167"/>
                  <a:pt x="83" y="168"/>
                  <a:pt x="83" y="168"/>
                </a:cubicBezTo>
                <a:cubicBezTo>
                  <a:pt x="84" y="168"/>
                  <a:pt x="84" y="168"/>
                  <a:pt x="84" y="167"/>
                </a:cubicBezTo>
                <a:cubicBezTo>
                  <a:pt x="87" y="164"/>
                  <a:pt x="87" y="159"/>
                  <a:pt x="94" y="160"/>
                </a:cubicBezTo>
                <a:cubicBezTo>
                  <a:pt x="102" y="162"/>
                  <a:pt x="101" y="159"/>
                  <a:pt x="105" y="160"/>
                </a:cubicBezTo>
                <a:cubicBezTo>
                  <a:pt x="109" y="161"/>
                  <a:pt x="112" y="160"/>
                  <a:pt x="114" y="158"/>
                </a:cubicBezTo>
                <a:cubicBezTo>
                  <a:pt x="115" y="155"/>
                  <a:pt x="112" y="150"/>
                  <a:pt x="110" y="147"/>
                </a:cubicBezTo>
                <a:cubicBezTo>
                  <a:pt x="107" y="145"/>
                  <a:pt x="104" y="140"/>
                  <a:pt x="105" y="136"/>
                </a:cubicBezTo>
                <a:cubicBezTo>
                  <a:pt x="105" y="131"/>
                  <a:pt x="98" y="131"/>
                  <a:pt x="98" y="128"/>
                </a:cubicBezTo>
                <a:cubicBezTo>
                  <a:pt x="98" y="124"/>
                  <a:pt x="105" y="118"/>
                  <a:pt x="106" y="117"/>
                </a:cubicBezTo>
                <a:cubicBezTo>
                  <a:pt x="107" y="116"/>
                  <a:pt x="113" y="121"/>
                  <a:pt x="114" y="118"/>
                </a:cubicBezTo>
                <a:cubicBezTo>
                  <a:pt x="116" y="115"/>
                  <a:pt x="120" y="117"/>
                  <a:pt x="122" y="117"/>
                </a:cubicBezTo>
                <a:cubicBezTo>
                  <a:pt x="124" y="118"/>
                  <a:pt x="128" y="113"/>
                  <a:pt x="128" y="109"/>
                </a:cubicBezTo>
                <a:cubicBezTo>
                  <a:pt x="129" y="105"/>
                  <a:pt x="136" y="105"/>
                  <a:pt x="138" y="103"/>
                </a:cubicBezTo>
                <a:cubicBezTo>
                  <a:pt x="139" y="102"/>
                  <a:pt x="141" y="93"/>
                  <a:pt x="142" y="91"/>
                </a:cubicBezTo>
                <a:cubicBezTo>
                  <a:pt x="143" y="89"/>
                  <a:pt x="149" y="91"/>
                  <a:pt x="149" y="86"/>
                </a:cubicBezTo>
                <a:cubicBezTo>
                  <a:pt x="149" y="81"/>
                  <a:pt x="151" y="80"/>
                  <a:pt x="154" y="80"/>
                </a:cubicBezTo>
                <a:cubicBezTo>
                  <a:pt x="157" y="79"/>
                  <a:pt x="156" y="75"/>
                  <a:pt x="156" y="71"/>
                </a:cubicBezTo>
                <a:cubicBezTo>
                  <a:pt x="157" y="68"/>
                  <a:pt x="159" y="64"/>
                  <a:pt x="162" y="63"/>
                </a:cubicBezTo>
                <a:cubicBezTo>
                  <a:pt x="166" y="62"/>
                  <a:pt x="161" y="57"/>
                  <a:pt x="157" y="58"/>
                </a:cubicBezTo>
                <a:cubicBezTo>
                  <a:pt x="153" y="59"/>
                  <a:pt x="150" y="47"/>
                  <a:pt x="150" y="47"/>
                </a:cubicBezTo>
                <a:cubicBezTo>
                  <a:pt x="150" y="47"/>
                  <a:pt x="151" y="38"/>
                  <a:pt x="148" y="36"/>
                </a:cubicBezTo>
                <a:cubicBezTo>
                  <a:pt x="146" y="35"/>
                  <a:pt x="149" y="30"/>
                  <a:pt x="154" y="30"/>
                </a:cubicBezTo>
                <a:cubicBezTo>
                  <a:pt x="159" y="30"/>
                  <a:pt x="168" y="36"/>
                  <a:pt x="171" y="33"/>
                </a:cubicBezTo>
                <a:cubicBezTo>
                  <a:pt x="174" y="31"/>
                  <a:pt x="180" y="30"/>
                  <a:pt x="182" y="29"/>
                </a:cubicBezTo>
                <a:cubicBezTo>
                  <a:pt x="183" y="28"/>
                  <a:pt x="185" y="24"/>
                  <a:pt x="186" y="22"/>
                </a:cubicBezTo>
                <a:cubicBezTo>
                  <a:pt x="184" y="21"/>
                  <a:pt x="181" y="19"/>
                  <a:pt x="177" y="17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8" name="Freeform 171"/>
          <p:cNvSpPr>
            <a:spLocks noEditPoints="1"/>
          </p:cNvSpPr>
          <p:nvPr>
            <p:custDataLst>
              <p:tags r:id="rId167"/>
            </p:custDataLst>
          </p:nvPr>
        </p:nvSpPr>
        <p:spPr bwMode="auto">
          <a:xfrm>
            <a:off x="8321040" y="4608195"/>
            <a:ext cx="1390650" cy="530225"/>
          </a:xfrm>
          <a:custGeom>
            <a:avLst/>
            <a:gdLst/>
            <a:ahLst/>
            <a:cxnLst>
              <a:cxn ang="0">
                <a:pos x="38" y="80"/>
              </a:cxn>
              <a:cxn ang="0">
                <a:pos x="147" y="101"/>
              </a:cxn>
              <a:cxn ang="0">
                <a:pos x="22" y="52"/>
              </a:cxn>
              <a:cxn ang="0">
                <a:pos x="278" y="134"/>
              </a:cxn>
              <a:cxn ang="0">
                <a:pos x="290" y="107"/>
              </a:cxn>
              <a:cxn ang="0">
                <a:pos x="306" y="111"/>
              </a:cxn>
              <a:cxn ang="0">
                <a:pos x="317" y="76"/>
              </a:cxn>
              <a:cxn ang="0">
                <a:pos x="318" y="63"/>
              </a:cxn>
              <a:cxn ang="0">
                <a:pos x="297" y="53"/>
              </a:cxn>
              <a:cxn ang="0">
                <a:pos x="266" y="97"/>
              </a:cxn>
              <a:cxn ang="0">
                <a:pos x="123" y="106"/>
              </a:cxn>
              <a:cxn ang="0">
                <a:pos x="118" y="87"/>
              </a:cxn>
              <a:cxn ang="0">
                <a:pos x="114" y="95"/>
              </a:cxn>
              <a:cxn ang="0">
                <a:pos x="95" y="71"/>
              </a:cxn>
              <a:cxn ang="0">
                <a:pos x="78" y="50"/>
              </a:cxn>
              <a:cxn ang="0">
                <a:pos x="52" y="34"/>
              </a:cxn>
              <a:cxn ang="0">
                <a:pos x="2" y="5"/>
              </a:cxn>
              <a:cxn ang="0">
                <a:pos x="45" y="65"/>
              </a:cxn>
              <a:cxn ang="0">
                <a:pos x="99" y="128"/>
              </a:cxn>
              <a:cxn ang="0">
                <a:pos x="121" y="117"/>
              </a:cxn>
              <a:cxn ang="0">
                <a:pos x="373" y="53"/>
              </a:cxn>
              <a:cxn ang="0">
                <a:pos x="376" y="64"/>
              </a:cxn>
              <a:cxn ang="0">
                <a:pos x="348" y="106"/>
              </a:cxn>
              <a:cxn ang="0">
                <a:pos x="277" y="167"/>
              </a:cxn>
              <a:cxn ang="0">
                <a:pos x="322" y="162"/>
              </a:cxn>
              <a:cxn ang="0">
                <a:pos x="387" y="107"/>
              </a:cxn>
              <a:cxn ang="0">
                <a:pos x="218" y="158"/>
              </a:cxn>
              <a:cxn ang="0">
                <a:pos x="196" y="147"/>
              </a:cxn>
              <a:cxn ang="0">
                <a:pos x="122" y="138"/>
              </a:cxn>
              <a:cxn ang="0">
                <a:pos x="131" y="153"/>
              </a:cxn>
              <a:cxn ang="0">
                <a:pos x="201" y="164"/>
              </a:cxn>
              <a:cxn ang="0">
                <a:pos x="218" y="158"/>
              </a:cxn>
              <a:cxn ang="0">
                <a:pos x="452" y="106"/>
              </a:cxn>
              <a:cxn ang="0">
                <a:pos x="404" y="82"/>
              </a:cxn>
              <a:cxn ang="0">
                <a:pos x="435" y="94"/>
              </a:cxn>
              <a:cxn ang="0">
                <a:pos x="417" y="101"/>
              </a:cxn>
              <a:cxn ang="0">
                <a:pos x="444" y="114"/>
              </a:cxn>
              <a:cxn ang="0">
                <a:pos x="492" y="143"/>
              </a:cxn>
              <a:cxn ang="0">
                <a:pos x="507" y="161"/>
              </a:cxn>
              <a:cxn ang="0">
                <a:pos x="480" y="86"/>
              </a:cxn>
              <a:cxn ang="0">
                <a:pos x="330" y="175"/>
              </a:cxn>
              <a:cxn ang="0">
                <a:pos x="336" y="177"/>
              </a:cxn>
              <a:cxn ang="0">
                <a:pos x="339" y="174"/>
              </a:cxn>
              <a:cxn ang="0">
                <a:pos x="250" y="67"/>
              </a:cxn>
              <a:cxn ang="0">
                <a:pos x="255" y="39"/>
              </a:cxn>
              <a:cxn ang="0">
                <a:pos x="254" y="20"/>
              </a:cxn>
              <a:cxn ang="0">
                <a:pos x="225" y="36"/>
              </a:cxn>
              <a:cxn ang="0">
                <a:pos x="201" y="51"/>
              </a:cxn>
              <a:cxn ang="0">
                <a:pos x="165" y="52"/>
              </a:cxn>
              <a:cxn ang="0">
                <a:pos x="153" y="61"/>
              </a:cxn>
              <a:cxn ang="0">
                <a:pos x="180" y="103"/>
              </a:cxn>
              <a:cxn ang="0">
                <a:pos x="218" y="112"/>
              </a:cxn>
              <a:cxn ang="0">
                <a:pos x="268" y="178"/>
              </a:cxn>
              <a:cxn ang="0">
                <a:pos x="268" y="178"/>
              </a:cxn>
              <a:cxn ang="0">
                <a:pos x="236" y="169"/>
              </a:cxn>
              <a:cxn ang="0">
                <a:pos x="251" y="161"/>
              </a:cxn>
            </a:cxnLst>
            <a:rect l="0" t="0" r="r" b="b"/>
            <a:pathLst>
              <a:path w="519" h="189">
                <a:moveTo>
                  <a:pt x="38" y="80"/>
                </a:moveTo>
                <a:cubicBezTo>
                  <a:pt x="37" y="82"/>
                  <a:pt x="41" y="89"/>
                  <a:pt x="43" y="87"/>
                </a:cubicBezTo>
                <a:cubicBezTo>
                  <a:pt x="46" y="85"/>
                  <a:pt x="40" y="75"/>
                  <a:pt x="38" y="80"/>
                </a:cubicBezTo>
                <a:close/>
                <a:moveTo>
                  <a:pt x="147" y="101"/>
                </a:moveTo>
                <a:cubicBezTo>
                  <a:pt x="147" y="98"/>
                  <a:pt x="138" y="99"/>
                  <a:pt x="141" y="103"/>
                </a:cubicBezTo>
                <a:cubicBezTo>
                  <a:pt x="144" y="108"/>
                  <a:pt x="147" y="104"/>
                  <a:pt x="147" y="101"/>
                </a:cubicBezTo>
                <a:close/>
                <a:moveTo>
                  <a:pt x="22" y="52"/>
                </a:moveTo>
                <a:cubicBezTo>
                  <a:pt x="21" y="55"/>
                  <a:pt x="25" y="65"/>
                  <a:pt x="29" y="61"/>
                </a:cubicBezTo>
                <a:cubicBezTo>
                  <a:pt x="33" y="57"/>
                  <a:pt x="22" y="48"/>
                  <a:pt x="22" y="52"/>
                </a:cubicBezTo>
                <a:close/>
                <a:moveTo>
                  <a:pt x="273" y="109"/>
                </a:moveTo>
                <a:cubicBezTo>
                  <a:pt x="278" y="109"/>
                  <a:pt x="278" y="116"/>
                  <a:pt x="277" y="121"/>
                </a:cubicBezTo>
                <a:cubicBezTo>
                  <a:pt x="276" y="125"/>
                  <a:pt x="274" y="135"/>
                  <a:pt x="278" y="134"/>
                </a:cubicBezTo>
                <a:cubicBezTo>
                  <a:pt x="283" y="132"/>
                  <a:pt x="287" y="125"/>
                  <a:pt x="284" y="123"/>
                </a:cubicBezTo>
                <a:cubicBezTo>
                  <a:pt x="281" y="120"/>
                  <a:pt x="281" y="106"/>
                  <a:pt x="282" y="102"/>
                </a:cubicBezTo>
                <a:cubicBezTo>
                  <a:pt x="284" y="98"/>
                  <a:pt x="293" y="101"/>
                  <a:pt x="290" y="107"/>
                </a:cubicBezTo>
                <a:cubicBezTo>
                  <a:pt x="287" y="112"/>
                  <a:pt x="295" y="112"/>
                  <a:pt x="295" y="118"/>
                </a:cubicBezTo>
                <a:cubicBezTo>
                  <a:pt x="295" y="124"/>
                  <a:pt x="300" y="121"/>
                  <a:pt x="306" y="119"/>
                </a:cubicBezTo>
                <a:cubicBezTo>
                  <a:pt x="311" y="118"/>
                  <a:pt x="310" y="115"/>
                  <a:pt x="306" y="111"/>
                </a:cubicBezTo>
                <a:cubicBezTo>
                  <a:pt x="303" y="107"/>
                  <a:pt x="309" y="101"/>
                  <a:pt x="304" y="98"/>
                </a:cubicBezTo>
                <a:cubicBezTo>
                  <a:pt x="299" y="94"/>
                  <a:pt x="296" y="89"/>
                  <a:pt x="300" y="88"/>
                </a:cubicBezTo>
                <a:cubicBezTo>
                  <a:pt x="305" y="87"/>
                  <a:pt x="319" y="79"/>
                  <a:pt x="317" y="76"/>
                </a:cubicBezTo>
                <a:cubicBezTo>
                  <a:pt x="316" y="73"/>
                  <a:pt x="296" y="77"/>
                  <a:pt x="294" y="83"/>
                </a:cubicBezTo>
                <a:cubicBezTo>
                  <a:pt x="293" y="89"/>
                  <a:pt x="279" y="82"/>
                  <a:pt x="280" y="72"/>
                </a:cubicBezTo>
                <a:cubicBezTo>
                  <a:pt x="282" y="61"/>
                  <a:pt x="310" y="60"/>
                  <a:pt x="318" y="63"/>
                </a:cubicBezTo>
                <a:cubicBezTo>
                  <a:pt x="326" y="67"/>
                  <a:pt x="334" y="57"/>
                  <a:pt x="337" y="52"/>
                </a:cubicBezTo>
                <a:cubicBezTo>
                  <a:pt x="340" y="46"/>
                  <a:pt x="331" y="53"/>
                  <a:pt x="325" y="56"/>
                </a:cubicBezTo>
                <a:cubicBezTo>
                  <a:pt x="320" y="60"/>
                  <a:pt x="305" y="56"/>
                  <a:pt x="297" y="53"/>
                </a:cubicBezTo>
                <a:cubicBezTo>
                  <a:pt x="289" y="51"/>
                  <a:pt x="290" y="58"/>
                  <a:pt x="283" y="59"/>
                </a:cubicBezTo>
                <a:cubicBezTo>
                  <a:pt x="277" y="60"/>
                  <a:pt x="278" y="74"/>
                  <a:pt x="275" y="76"/>
                </a:cubicBezTo>
                <a:cubicBezTo>
                  <a:pt x="272" y="77"/>
                  <a:pt x="272" y="88"/>
                  <a:pt x="266" y="97"/>
                </a:cubicBezTo>
                <a:cubicBezTo>
                  <a:pt x="260" y="107"/>
                  <a:pt x="268" y="108"/>
                  <a:pt x="273" y="109"/>
                </a:cubicBezTo>
                <a:close/>
                <a:moveTo>
                  <a:pt x="121" y="117"/>
                </a:moveTo>
                <a:cubicBezTo>
                  <a:pt x="121" y="113"/>
                  <a:pt x="123" y="108"/>
                  <a:pt x="123" y="106"/>
                </a:cubicBezTo>
                <a:cubicBezTo>
                  <a:pt x="123" y="103"/>
                  <a:pt x="124" y="102"/>
                  <a:pt x="127" y="103"/>
                </a:cubicBezTo>
                <a:cubicBezTo>
                  <a:pt x="130" y="104"/>
                  <a:pt x="130" y="97"/>
                  <a:pt x="128" y="96"/>
                </a:cubicBezTo>
                <a:cubicBezTo>
                  <a:pt x="125" y="95"/>
                  <a:pt x="124" y="87"/>
                  <a:pt x="118" y="87"/>
                </a:cubicBezTo>
                <a:cubicBezTo>
                  <a:pt x="113" y="87"/>
                  <a:pt x="114" y="92"/>
                  <a:pt x="117" y="92"/>
                </a:cubicBezTo>
                <a:cubicBezTo>
                  <a:pt x="120" y="92"/>
                  <a:pt x="122" y="95"/>
                  <a:pt x="121" y="97"/>
                </a:cubicBezTo>
                <a:cubicBezTo>
                  <a:pt x="120" y="100"/>
                  <a:pt x="119" y="95"/>
                  <a:pt x="114" y="95"/>
                </a:cubicBezTo>
                <a:cubicBezTo>
                  <a:pt x="110" y="96"/>
                  <a:pt x="113" y="90"/>
                  <a:pt x="107" y="89"/>
                </a:cubicBezTo>
                <a:cubicBezTo>
                  <a:pt x="102" y="89"/>
                  <a:pt x="103" y="79"/>
                  <a:pt x="97" y="79"/>
                </a:cubicBezTo>
                <a:cubicBezTo>
                  <a:pt x="92" y="79"/>
                  <a:pt x="91" y="75"/>
                  <a:pt x="95" y="71"/>
                </a:cubicBezTo>
                <a:cubicBezTo>
                  <a:pt x="99" y="68"/>
                  <a:pt x="89" y="65"/>
                  <a:pt x="89" y="61"/>
                </a:cubicBezTo>
                <a:cubicBezTo>
                  <a:pt x="89" y="57"/>
                  <a:pt x="83" y="59"/>
                  <a:pt x="83" y="56"/>
                </a:cubicBezTo>
                <a:cubicBezTo>
                  <a:pt x="83" y="53"/>
                  <a:pt x="81" y="54"/>
                  <a:pt x="78" y="50"/>
                </a:cubicBezTo>
                <a:cubicBezTo>
                  <a:pt x="75" y="46"/>
                  <a:pt x="73" y="50"/>
                  <a:pt x="71" y="47"/>
                </a:cubicBezTo>
                <a:cubicBezTo>
                  <a:pt x="68" y="44"/>
                  <a:pt x="64" y="42"/>
                  <a:pt x="62" y="43"/>
                </a:cubicBezTo>
                <a:cubicBezTo>
                  <a:pt x="60" y="44"/>
                  <a:pt x="54" y="39"/>
                  <a:pt x="52" y="34"/>
                </a:cubicBezTo>
                <a:cubicBezTo>
                  <a:pt x="51" y="29"/>
                  <a:pt x="35" y="22"/>
                  <a:pt x="33" y="17"/>
                </a:cubicBezTo>
                <a:cubicBezTo>
                  <a:pt x="31" y="11"/>
                  <a:pt x="26" y="9"/>
                  <a:pt x="17" y="9"/>
                </a:cubicBezTo>
                <a:cubicBezTo>
                  <a:pt x="8" y="9"/>
                  <a:pt x="4" y="0"/>
                  <a:pt x="2" y="5"/>
                </a:cubicBezTo>
                <a:cubicBezTo>
                  <a:pt x="0" y="10"/>
                  <a:pt x="12" y="23"/>
                  <a:pt x="18" y="26"/>
                </a:cubicBezTo>
                <a:cubicBezTo>
                  <a:pt x="23" y="30"/>
                  <a:pt x="26" y="42"/>
                  <a:pt x="33" y="42"/>
                </a:cubicBezTo>
                <a:cubicBezTo>
                  <a:pt x="40" y="43"/>
                  <a:pt x="40" y="64"/>
                  <a:pt x="45" y="65"/>
                </a:cubicBezTo>
                <a:cubicBezTo>
                  <a:pt x="50" y="66"/>
                  <a:pt x="61" y="82"/>
                  <a:pt x="63" y="91"/>
                </a:cubicBezTo>
                <a:cubicBezTo>
                  <a:pt x="64" y="100"/>
                  <a:pt x="75" y="104"/>
                  <a:pt x="79" y="110"/>
                </a:cubicBezTo>
                <a:cubicBezTo>
                  <a:pt x="83" y="117"/>
                  <a:pt x="97" y="125"/>
                  <a:pt x="99" y="128"/>
                </a:cubicBezTo>
                <a:cubicBezTo>
                  <a:pt x="101" y="131"/>
                  <a:pt x="103" y="137"/>
                  <a:pt x="105" y="134"/>
                </a:cubicBezTo>
                <a:cubicBezTo>
                  <a:pt x="107" y="131"/>
                  <a:pt x="114" y="134"/>
                  <a:pt x="117" y="134"/>
                </a:cubicBezTo>
                <a:cubicBezTo>
                  <a:pt x="120" y="134"/>
                  <a:pt x="121" y="122"/>
                  <a:pt x="121" y="117"/>
                </a:cubicBezTo>
                <a:close/>
                <a:moveTo>
                  <a:pt x="376" y="64"/>
                </a:moveTo>
                <a:cubicBezTo>
                  <a:pt x="383" y="65"/>
                  <a:pt x="380" y="60"/>
                  <a:pt x="380" y="56"/>
                </a:cubicBezTo>
                <a:cubicBezTo>
                  <a:pt x="380" y="51"/>
                  <a:pt x="373" y="55"/>
                  <a:pt x="373" y="53"/>
                </a:cubicBezTo>
                <a:cubicBezTo>
                  <a:pt x="373" y="50"/>
                  <a:pt x="371" y="41"/>
                  <a:pt x="365" y="48"/>
                </a:cubicBezTo>
                <a:cubicBezTo>
                  <a:pt x="360" y="56"/>
                  <a:pt x="367" y="74"/>
                  <a:pt x="371" y="73"/>
                </a:cubicBezTo>
                <a:cubicBezTo>
                  <a:pt x="375" y="72"/>
                  <a:pt x="368" y="63"/>
                  <a:pt x="376" y="64"/>
                </a:cubicBezTo>
                <a:close/>
                <a:moveTo>
                  <a:pt x="348" y="106"/>
                </a:moveTo>
                <a:cubicBezTo>
                  <a:pt x="350" y="111"/>
                  <a:pt x="359" y="114"/>
                  <a:pt x="362" y="109"/>
                </a:cubicBezTo>
                <a:cubicBezTo>
                  <a:pt x="365" y="105"/>
                  <a:pt x="347" y="99"/>
                  <a:pt x="348" y="106"/>
                </a:cubicBezTo>
                <a:close/>
                <a:moveTo>
                  <a:pt x="322" y="162"/>
                </a:moveTo>
                <a:cubicBezTo>
                  <a:pt x="313" y="161"/>
                  <a:pt x="307" y="167"/>
                  <a:pt x="298" y="164"/>
                </a:cubicBezTo>
                <a:cubicBezTo>
                  <a:pt x="289" y="161"/>
                  <a:pt x="276" y="164"/>
                  <a:pt x="277" y="167"/>
                </a:cubicBezTo>
                <a:cubicBezTo>
                  <a:pt x="278" y="170"/>
                  <a:pt x="286" y="170"/>
                  <a:pt x="295" y="170"/>
                </a:cubicBezTo>
                <a:cubicBezTo>
                  <a:pt x="304" y="171"/>
                  <a:pt x="312" y="166"/>
                  <a:pt x="318" y="165"/>
                </a:cubicBezTo>
                <a:cubicBezTo>
                  <a:pt x="324" y="165"/>
                  <a:pt x="331" y="163"/>
                  <a:pt x="322" y="162"/>
                </a:cubicBezTo>
                <a:close/>
                <a:moveTo>
                  <a:pt x="393" y="101"/>
                </a:moveTo>
                <a:cubicBezTo>
                  <a:pt x="385" y="98"/>
                  <a:pt x="370" y="100"/>
                  <a:pt x="371" y="105"/>
                </a:cubicBezTo>
                <a:cubicBezTo>
                  <a:pt x="373" y="109"/>
                  <a:pt x="380" y="107"/>
                  <a:pt x="387" y="107"/>
                </a:cubicBezTo>
                <a:cubicBezTo>
                  <a:pt x="394" y="107"/>
                  <a:pt x="397" y="112"/>
                  <a:pt x="401" y="112"/>
                </a:cubicBezTo>
                <a:cubicBezTo>
                  <a:pt x="405" y="112"/>
                  <a:pt x="402" y="104"/>
                  <a:pt x="393" y="101"/>
                </a:cubicBezTo>
                <a:close/>
                <a:moveTo>
                  <a:pt x="218" y="158"/>
                </a:moveTo>
                <a:cubicBezTo>
                  <a:pt x="217" y="154"/>
                  <a:pt x="204" y="158"/>
                  <a:pt x="198" y="155"/>
                </a:cubicBezTo>
                <a:cubicBezTo>
                  <a:pt x="192" y="153"/>
                  <a:pt x="205" y="150"/>
                  <a:pt x="209" y="148"/>
                </a:cubicBezTo>
                <a:cubicBezTo>
                  <a:pt x="214" y="145"/>
                  <a:pt x="207" y="144"/>
                  <a:pt x="196" y="147"/>
                </a:cubicBezTo>
                <a:cubicBezTo>
                  <a:pt x="185" y="151"/>
                  <a:pt x="173" y="140"/>
                  <a:pt x="173" y="145"/>
                </a:cubicBezTo>
                <a:cubicBezTo>
                  <a:pt x="172" y="149"/>
                  <a:pt x="153" y="143"/>
                  <a:pt x="149" y="139"/>
                </a:cubicBezTo>
                <a:cubicBezTo>
                  <a:pt x="144" y="136"/>
                  <a:pt x="126" y="132"/>
                  <a:pt x="122" y="138"/>
                </a:cubicBezTo>
                <a:cubicBezTo>
                  <a:pt x="119" y="144"/>
                  <a:pt x="116" y="139"/>
                  <a:pt x="117" y="145"/>
                </a:cubicBezTo>
                <a:cubicBezTo>
                  <a:pt x="118" y="149"/>
                  <a:pt x="122" y="146"/>
                  <a:pt x="125" y="146"/>
                </a:cubicBezTo>
                <a:cubicBezTo>
                  <a:pt x="128" y="146"/>
                  <a:pt x="127" y="152"/>
                  <a:pt x="131" y="153"/>
                </a:cubicBezTo>
                <a:cubicBezTo>
                  <a:pt x="136" y="153"/>
                  <a:pt x="150" y="157"/>
                  <a:pt x="151" y="154"/>
                </a:cubicBezTo>
                <a:cubicBezTo>
                  <a:pt x="153" y="151"/>
                  <a:pt x="166" y="154"/>
                  <a:pt x="173" y="160"/>
                </a:cubicBezTo>
                <a:cubicBezTo>
                  <a:pt x="179" y="165"/>
                  <a:pt x="195" y="165"/>
                  <a:pt x="201" y="164"/>
                </a:cubicBezTo>
                <a:cubicBezTo>
                  <a:pt x="207" y="163"/>
                  <a:pt x="213" y="168"/>
                  <a:pt x="216" y="165"/>
                </a:cubicBezTo>
                <a:cubicBezTo>
                  <a:pt x="218" y="162"/>
                  <a:pt x="222" y="170"/>
                  <a:pt x="229" y="165"/>
                </a:cubicBezTo>
                <a:cubicBezTo>
                  <a:pt x="236" y="160"/>
                  <a:pt x="218" y="162"/>
                  <a:pt x="218" y="158"/>
                </a:cubicBezTo>
                <a:close/>
                <a:moveTo>
                  <a:pt x="480" y="86"/>
                </a:moveTo>
                <a:cubicBezTo>
                  <a:pt x="475" y="86"/>
                  <a:pt x="474" y="95"/>
                  <a:pt x="470" y="95"/>
                </a:cubicBezTo>
                <a:cubicBezTo>
                  <a:pt x="466" y="95"/>
                  <a:pt x="460" y="104"/>
                  <a:pt x="452" y="106"/>
                </a:cubicBezTo>
                <a:cubicBezTo>
                  <a:pt x="444" y="109"/>
                  <a:pt x="443" y="83"/>
                  <a:pt x="440" y="78"/>
                </a:cubicBezTo>
                <a:cubicBezTo>
                  <a:pt x="436" y="73"/>
                  <a:pt x="416" y="69"/>
                  <a:pt x="414" y="75"/>
                </a:cubicBezTo>
                <a:cubicBezTo>
                  <a:pt x="412" y="81"/>
                  <a:pt x="405" y="78"/>
                  <a:pt x="404" y="82"/>
                </a:cubicBezTo>
                <a:cubicBezTo>
                  <a:pt x="404" y="87"/>
                  <a:pt x="406" y="85"/>
                  <a:pt x="410" y="85"/>
                </a:cubicBezTo>
                <a:cubicBezTo>
                  <a:pt x="415" y="85"/>
                  <a:pt x="415" y="89"/>
                  <a:pt x="417" y="93"/>
                </a:cubicBezTo>
                <a:cubicBezTo>
                  <a:pt x="419" y="97"/>
                  <a:pt x="431" y="94"/>
                  <a:pt x="435" y="94"/>
                </a:cubicBezTo>
                <a:cubicBezTo>
                  <a:pt x="439" y="94"/>
                  <a:pt x="439" y="99"/>
                  <a:pt x="434" y="97"/>
                </a:cubicBezTo>
                <a:cubicBezTo>
                  <a:pt x="428" y="95"/>
                  <a:pt x="428" y="100"/>
                  <a:pt x="424" y="99"/>
                </a:cubicBezTo>
                <a:cubicBezTo>
                  <a:pt x="420" y="98"/>
                  <a:pt x="415" y="98"/>
                  <a:pt x="417" y="101"/>
                </a:cubicBezTo>
                <a:cubicBezTo>
                  <a:pt x="420" y="103"/>
                  <a:pt x="424" y="105"/>
                  <a:pt x="424" y="111"/>
                </a:cubicBezTo>
                <a:cubicBezTo>
                  <a:pt x="424" y="116"/>
                  <a:pt x="432" y="115"/>
                  <a:pt x="432" y="111"/>
                </a:cubicBezTo>
                <a:cubicBezTo>
                  <a:pt x="432" y="106"/>
                  <a:pt x="436" y="112"/>
                  <a:pt x="444" y="114"/>
                </a:cubicBezTo>
                <a:cubicBezTo>
                  <a:pt x="451" y="116"/>
                  <a:pt x="446" y="119"/>
                  <a:pt x="454" y="119"/>
                </a:cubicBezTo>
                <a:cubicBezTo>
                  <a:pt x="461" y="120"/>
                  <a:pt x="479" y="125"/>
                  <a:pt x="485" y="130"/>
                </a:cubicBezTo>
                <a:cubicBezTo>
                  <a:pt x="492" y="135"/>
                  <a:pt x="487" y="139"/>
                  <a:pt x="492" y="143"/>
                </a:cubicBezTo>
                <a:cubicBezTo>
                  <a:pt x="496" y="148"/>
                  <a:pt x="497" y="153"/>
                  <a:pt x="491" y="153"/>
                </a:cubicBezTo>
                <a:cubicBezTo>
                  <a:pt x="485" y="153"/>
                  <a:pt x="479" y="159"/>
                  <a:pt x="481" y="162"/>
                </a:cubicBezTo>
                <a:cubicBezTo>
                  <a:pt x="482" y="165"/>
                  <a:pt x="502" y="161"/>
                  <a:pt x="507" y="161"/>
                </a:cubicBezTo>
                <a:cubicBezTo>
                  <a:pt x="510" y="161"/>
                  <a:pt x="513" y="166"/>
                  <a:pt x="519" y="170"/>
                </a:cubicBezTo>
                <a:cubicBezTo>
                  <a:pt x="519" y="99"/>
                  <a:pt x="519" y="99"/>
                  <a:pt x="519" y="99"/>
                </a:cubicBezTo>
                <a:cubicBezTo>
                  <a:pt x="504" y="94"/>
                  <a:pt x="484" y="85"/>
                  <a:pt x="480" y="86"/>
                </a:cubicBezTo>
                <a:close/>
                <a:moveTo>
                  <a:pt x="336" y="170"/>
                </a:moveTo>
                <a:cubicBezTo>
                  <a:pt x="335" y="171"/>
                  <a:pt x="334" y="171"/>
                  <a:pt x="332" y="172"/>
                </a:cubicBezTo>
                <a:cubicBezTo>
                  <a:pt x="332" y="173"/>
                  <a:pt x="331" y="174"/>
                  <a:pt x="330" y="175"/>
                </a:cubicBezTo>
                <a:cubicBezTo>
                  <a:pt x="329" y="176"/>
                  <a:pt x="328" y="174"/>
                  <a:pt x="327" y="173"/>
                </a:cubicBezTo>
                <a:cubicBezTo>
                  <a:pt x="320" y="175"/>
                  <a:pt x="317" y="183"/>
                  <a:pt x="321" y="186"/>
                </a:cubicBezTo>
                <a:cubicBezTo>
                  <a:pt x="326" y="188"/>
                  <a:pt x="332" y="182"/>
                  <a:pt x="336" y="177"/>
                </a:cubicBezTo>
                <a:cubicBezTo>
                  <a:pt x="336" y="177"/>
                  <a:pt x="337" y="176"/>
                  <a:pt x="337" y="176"/>
                </a:cubicBezTo>
                <a:cubicBezTo>
                  <a:pt x="337" y="175"/>
                  <a:pt x="338" y="175"/>
                  <a:pt x="338" y="174"/>
                </a:cubicBezTo>
                <a:cubicBezTo>
                  <a:pt x="338" y="174"/>
                  <a:pt x="339" y="174"/>
                  <a:pt x="339" y="174"/>
                </a:cubicBezTo>
                <a:cubicBezTo>
                  <a:pt x="338" y="172"/>
                  <a:pt x="337" y="171"/>
                  <a:pt x="336" y="170"/>
                </a:cubicBezTo>
                <a:close/>
                <a:moveTo>
                  <a:pt x="243" y="84"/>
                </a:moveTo>
                <a:cubicBezTo>
                  <a:pt x="249" y="81"/>
                  <a:pt x="250" y="74"/>
                  <a:pt x="250" y="67"/>
                </a:cubicBezTo>
                <a:cubicBezTo>
                  <a:pt x="249" y="60"/>
                  <a:pt x="264" y="60"/>
                  <a:pt x="267" y="57"/>
                </a:cubicBezTo>
                <a:cubicBezTo>
                  <a:pt x="269" y="55"/>
                  <a:pt x="263" y="50"/>
                  <a:pt x="259" y="48"/>
                </a:cubicBezTo>
                <a:cubicBezTo>
                  <a:pt x="255" y="46"/>
                  <a:pt x="258" y="42"/>
                  <a:pt x="255" y="39"/>
                </a:cubicBezTo>
                <a:cubicBezTo>
                  <a:pt x="252" y="37"/>
                  <a:pt x="247" y="30"/>
                  <a:pt x="252" y="29"/>
                </a:cubicBezTo>
                <a:cubicBezTo>
                  <a:pt x="256" y="29"/>
                  <a:pt x="249" y="23"/>
                  <a:pt x="252" y="21"/>
                </a:cubicBezTo>
                <a:cubicBezTo>
                  <a:pt x="253" y="21"/>
                  <a:pt x="253" y="20"/>
                  <a:pt x="254" y="20"/>
                </a:cubicBezTo>
                <a:cubicBezTo>
                  <a:pt x="252" y="19"/>
                  <a:pt x="250" y="18"/>
                  <a:pt x="249" y="18"/>
                </a:cubicBezTo>
                <a:cubicBezTo>
                  <a:pt x="243" y="18"/>
                  <a:pt x="231" y="17"/>
                  <a:pt x="231" y="26"/>
                </a:cubicBezTo>
                <a:cubicBezTo>
                  <a:pt x="232" y="34"/>
                  <a:pt x="224" y="31"/>
                  <a:pt x="225" y="36"/>
                </a:cubicBezTo>
                <a:cubicBezTo>
                  <a:pt x="225" y="40"/>
                  <a:pt x="221" y="40"/>
                  <a:pt x="221" y="46"/>
                </a:cubicBezTo>
                <a:cubicBezTo>
                  <a:pt x="222" y="52"/>
                  <a:pt x="218" y="50"/>
                  <a:pt x="211" y="53"/>
                </a:cubicBezTo>
                <a:cubicBezTo>
                  <a:pt x="205" y="56"/>
                  <a:pt x="207" y="51"/>
                  <a:pt x="201" y="51"/>
                </a:cubicBezTo>
                <a:cubicBezTo>
                  <a:pt x="194" y="51"/>
                  <a:pt x="193" y="54"/>
                  <a:pt x="189" y="56"/>
                </a:cubicBezTo>
                <a:cubicBezTo>
                  <a:pt x="185" y="57"/>
                  <a:pt x="177" y="55"/>
                  <a:pt x="175" y="57"/>
                </a:cubicBezTo>
                <a:cubicBezTo>
                  <a:pt x="172" y="59"/>
                  <a:pt x="168" y="52"/>
                  <a:pt x="165" y="52"/>
                </a:cubicBezTo>
                <a:cubicBezTo>
                  <a:pt x="164" y="52"/>
                  <a:pt x="163" y="49"/>
                  <a:pt x="162" y="45"/>
                </a:cubicBezTo>
                <a:cubicBezTo>
                  <a:pt x="162" y="45"/>
                  <a:pt x="161" y="45"/>
                  <a:pt x="161" y="45"/>
                </a:cubicBezTo>
                <a:cubicBezTo>
                  <a:pt x="156" y="45"/>
                  <a:pt x="149" y="57"/>
                  <a:pt x="153" y="61"/>
                </a:cubicBezTo>
                <a:cubicBezTo>
                  <a:pt x="158" y="65"/>
                  <a:pt x="157" y="73"/>
                  <a:pt x="159" y="76"/>
                </a:cubicBezTo>
                <a:cubicBezTo>
                  <a:pt x="162" y="80"/>
                  <a:pt x="169" y="81"/>
                  <a:pt x="169" y="88"/>
                </a:cubicBezTo>
                <a:cubicBezTo>
                  <a:pt x="169" y="95"/>
                  <a:pt x="175" y="106"/>
                  <a:pt x="180" y="103"/>
                </a:cubicBezTo>
                <a:cubicBezTo>
                  <a:pt x="184" y="100"/>
                  <a:pt x="187" y="104"/>
                  <a:pt x="189" y="107"/>
                </a:cubicBezTo>
                <a:cubicBezTo>
                  <a:pt x="190" y="110"/>
                  <a:pt x="200" y="105"/>
                  <a:pt x="204" y="105"/>
                </a:cubicBezTo>
                <a:cubicBezTo>
                  <a:pt x="207" y="106"/>
                  <a:pt x="217" y="108"/>
                  <a:pt x="218" y="112"/>
                </a:cubicBezTo>
                <a:cubicBezTo>
                  <a:pt x="219" y="116"/>
                  <a:pt x="228" y="112"/>
                  <a:pt x="234" y="109"/>
                </a:cubicBezTo>
                <a:cubicBezTo>
                  <a:pt x="241" y="107"/>
                  <a:pt x="237" y="88"/>
                  <a:pt x="243" y="84"/>
                </a:cubicBezTo>
                <a:close/>
                <a:moveTo>
                  <a:pt x="268" y="178"/>
                </a:moveTo>
                <a:cubicBezTo>
                  <a:pt x="270" y="181"/>
                  <a:pt x="276" y="181"/>
                  <a:pt x="278" y="183"/>
                </a:cubicBezTo>
                <a:cubicBezTo>
                  <a:pt x="280" y="185"/>
                  <a:pt x="289" y="189"/>
                  <a:pt x="289" y="183"/>
                </a:cubicBezTo>
                <a:cubicBezTo>
                  <a:pt x="289" y="178"/>
                  <a:pt x="266" y="174"/>
                  <a:pt x="268" y="178"/>
                </a:cubicBezTo>
                <a:close/>
                <a:moveTo>
                  <a:pt x="251" y="161"/>
                </a:moveTo>
                <a:cubicBezTo>
                  <a:pt x="250" y="164"/>
                  <a:pt x="244" y="165"/>
                  <a:pt x="241" y="163"/>
                </a:cubicBezTo>
                <a:cubicBezTo>
                  <a:pt x="238" y="160"/>
                  <a:pt x="234" y="166"/>
                  <a:pt x="236" y="169"/>
                </a:cubicBezTo>
                <a:cubicBezTo>
                  <a:pt x="237" y="170"/>
                  <a:pt x="244" y="175"/>
                  <a:pt x="252" y="171"/>
                </a:cubicBezTo>
                <a:cubicBezTo>
                  <a:pt x="260" y="167"/>
                  <a:pt x="266" y="171"/>
                  <a:pt x="268" y="167"/>
                </a:cubicBezTo>
                <a:cubicBezTo>
                  <a:pt x="270" y="162"/>
                  <a:pt x="253" y="158"/>
                  <a:pt x="251" y="161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9" name="Freeform 172"/>
          <p:cNvSpPr>
            <a:spLocks noEditPoints="1"/>
          </p:cNvSpPr>
          <p:nvPr>
            <p:custDataLst>
              <p:tags r:id="rId168"/>
            </p:custDataLst>
          </p:nvPr>
        </p:nvSpPr>
        <p:spPr bwMode="auto">
          <a:xfrm>
            <a:off x="9197975" y="5056505"/>
            <a:ext cx="97790" cy="44450"/>
          </a:xfrm>
          <a:custGeom>
            <a:avLst/>
            <a:gdLst/>
            <a:ahLst/>
            <a:cxnLst>
              <a:cxn ang="0">
                <a:pos x="3" y="12"/>
              </a:cxn>
              <a:cxn ang="0">
                <a:pos x="0" y="13"/>
              </a:cxn>
              <a:cxn ang="0">
                <a:pos x="3" y="15"/>
              </a:cxn>
              <a:cxn ang="0">
                <a:pos x="5" y="12"/>
              </a:cxn>
              <a:cxn ang="0">
                <a:pos x="4" y="12"/>
              </a:cxn>
              <a:cxn ang="0">
                <a:pos x="3" y="12"/>
              </a:cxn>
              <a:cxn ang="0">
                <a:pos x="19" y="3"/>
              </a:cxn>
              <a:cxn ang="0">
                <a:pos x="10" y="9"/>
              </a:cxn>
              <a:cxn ang="0">
                <a:pos x="9" y="10"/>
              </a:cxn>
              <a:cxn ang="0">
                <a:pos x="12" y="14"/>
              </a:cxn>
              <a:cxn ang="0">
                <a:pos x="36" y="3"/>
              </a:cxn>
              <a:cxn ang="0">
                <a:pos x="19" y="3"/>
              </a:cxn>
            </a:cxnLst>
            <a:rect l="0" t="0" r="r" b="b"/>
            <a:pathLst>
              <a:path w="37" h="16">
                <a:moveTo>
                  <a:pt x="3" y="12"/>
                </a:moveTo>
                <a:cubicBezTo>
                  <a:pt x="2" y="12"/>
                  <a:pt x="1" y="12"/>
                  <a:pt x="0" y="13"/>
                </a:cubicBezTo>
                <a:cubicBezTo>
                  <a:pt x="1" y="14"/>
                  <a:pt x="2" y="16"/>
                  <a:pt x="3" y="15"/>
                </a:cubicBezTo>
                <a:cubicBezTo>
                  <a:pt x="4" y="14"/>
                  <a:pt x="5" y="13"/>
                  <a:pt x="5" y="12"/>
                </a:cubicBezTo>
                <a:cubicBezTo>
                  <a:pt x="5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lose/>
                <a:moveTo>
                  <a:pt x="19" y="3"/>
                </a:moveTo>
                <a:cubicBezTo>
                  <a:pt x="15" y="3"/>
                  <a:pt x="13" y="7"/>
                  <a:pt x="10" y="9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1"/>
                  <a:pt x="11" y="12"/>
                  <a:pt x="12" y="14"/>
                </a:cubicBezTo>
                <a:cubicBezTo>
                  <a:pt x="19" y="10"/>
                  <a:pt x="35" y="5"/>
                  <a:pt x="36" y="3"/>
                </a:cubicBezTo>
                <a:cubicBezTo>
                  <a:pt x="37" y="0"/>
                  <a:pt x="26" y="4"/>
                  <a:pt x="19" y="3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0" name="Freeform 173"/>
          <p:cNvSpPr/>
          <p:nvPr>
            <p:custDataLst>
              <p:tags r:id="rId169"/>
            </p:custDataLst>
          </p:nvPr>
        </p:nvSpPr>
        <p:spPr bwMode="auto">
          <a:xfrm>
            <a:off x="5873750" y="3172460"/>
            <a:ext cx="102234" cy="58420"/>
          </a:xfrm>
          <a:custGeom>
            <a:avLst/>
            <a:gdLst/>
            <a:ahLst/>
            <a:cxnLst>
              <a:cxn ang="0">
                <a:pos x="0" y="19"/>
              </a:cxn>
              <a:cxn ang="0">
                <a:pos x="7" y="18"/>
              </a:cxn>
              <a:cxn ang="0">
                <a:pos x="9" y="21"/>
              </a:cxn>
              <a:cxn ang="0">
                <a:pos x="17" y="20"/>
              </a:cxn>
              <a:cxn ang="0">
                <a:pos x="24" y="20"/>
              </a:cxn>
              <a:cxn ang="0">
                <a:pos x="28" y="15"/>
              </a:cxn>
              <a:cxn ang="0">
                <a:pos x="31" y="9"/>
              </a:cxn>
              <a:cxn ang="0">
                <a:pos x="38" y="5"/>
              </a:cxn>
              <a:cxn ang="0">
                <a:pos x="35" y="0"/>
              </a:cxn>
              <a:cxn ang="0">
                <a:pos x="27" y="3"/>
              </a:cxn>
              <a:cxn ang="0">
                <a:pos x="18" y="6"/>
              </a:cxn>
              <a:cxn ang="0">
                <a:pos x="5" y="4"/>
              </a:cxn>
              <a:cxn ang="0">
                <a:pos x="1" y="4"/>
              </a:cxn>
              <a:cxn ang="0">
                <a:pos x="0" y="19"/>
              </a:cxn>
            </a:cxnLst>
            <a:rect l="0" t="0" r="r" b="b"/>
            <a:pathLst>
              <a:path w="38" h="21">
                <a:moveTo>
                  <a:pt x="0" y="19"/>
                </a:moveTo>
                <a:cubicBezTo>
                  <a:pt x="3" y="18"/>
                  <a:pt x="6" y="17"/>
                  <a:pt x="7" y="18"/>
                </a:cubicBezTo>
                <a:cubicBezTo>
                  <a:pt x="8" y="18"/>
                  <a:pt x="9" y="20"/>
                  <a:pt x="9" y="21"/>
                </a:cubicBezTo>
                <a:cubicBezTo>
                  <a:pt x="11" y="21"/>
                  <a:pt x="16" y="20"/>
                  <a:pt x="17" y="20"/>
                </a:cubicBezTo>
                <a:cubicBezTo>
                  <a:pt x="19" y="19"/>
                  <a:pt x="24" y="21"/>
                  <a:pt x="24" y="20"/>
                </a:cubicBezTo>
                <a:cubicBezTo>
                  <a:pt x="25" y="18"/>
                  <a:pt x="26" y="15"/>
                  <a:pt x="28" y="15"/>
                </a:cubicBezTo>
                <a:cubicBezTo>
                  <a:pt x="30" y="15"/>
                  <a:pt x="29" y="10"/>
                  <a:pt x="31" y="9"/>
                </a:cubicBezTo>
                <a:cubicBezTo>
                  <a:pt x="33" y="9"/>
                  <a:pt x="38" y="5"/>
                  <a:pt x="38" y="5"/>
                </a:cubicBezTo>
                <a:cubicBezTo>
                  <a:pt x="38" y="5"/>
                  <a:pt x="36" y="1"/>
                  <a:pt x="35" y="0"/>
                </a:cubicBezTo>
                <a:cubicBezTo>
                  <a:pt x="34" y="0"/>
                  <a:pt x="32" y="3"/>
                  <a:pt x="27" y="3"/>
                </a:cubicBezTo>
                <a:cubicBezTo>
                  <a:pt x="23" y="3"/>
                  <a:pt x="20" y="6"/>
                  <a:pt x="18" y="6"/>
                </a:cubicBezTo>
                <a:cubicBezTo>
                  <a:pt x="16" y="6"/>
                  <a:pt x="9" y="4"/>
                  <a:pt x="5" y="4"/>
                </a:cubicBezTo>
                <a:cubicBezTo>
                  <a:pt x="4" y="4"/>
                  <a:pt x="2" y="4"/>
                  <a:pt x="1" y="4"/>
                </a:cubicBezTo>
                <a:cubicBezTo>
                  <a:pt x="0" y="7"/>
                  <a:pt x="0" y="13"/>
                  <a:pt x="0" y="1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1" name="Freeform 174"/>
          <p:cNvSpPr>
            <a:spLocks noEditPoints="1"/>
          </p:cNvSpPr>
          <p:nvPr>
            <p:custDataLst>
              <p:tags r:id="rId170"/>
            </p:custDataLst>
          </p:nvPr>
        </p:nvSpPr>
        <p:spPr bwMode="auto">
          <a:xfrm>
            <a:off x="5684520" y="3164840"/>
            <a:ext cx="347345" cy="396875"/>
          </a:xfrm>
          <a:custGeom>
            <a:avLst/>
            <a:gdLst/>
            <a:ahLst/>
            <a:cxnLst>
              <a:cxn ang="0">
                <a:pos x="90" y="122"/>
              </a:cxn>
              <a:cxn ang="0">
                <a:pos x="77" y="122"/>
              </a:cxn>
              <a:cxn ang="0">
                <a:pos x="67" y="127"/>
              </a:cxn>
              <a:cxn ang="0">
                <a:pos x="79" y="133"/>
              </a:cxn>
              <a:cxn ang="0">
                <a:pos x="92" y="141"/>
              </a:cxn>
              <a:cxn ang="0">
                <a:pos x="95" y="134"/>
              </a:cxn>
              <a:cxn ang="0">
                <a:pos x="99" y="123"/>
              </a:cxn>
              <a:cxn ang="0">
                <a:pos x="90" y="122"/>
              </a:cxn>
              <a:cxn ang="0">
                <a:pos x="26" y="85"/>
              </a:cxn>
              <a:cxn ang="0">
                <a:pos x="18" y="87"/>
              </a:cxn>
              <a:cxn ang="0">
                <a:pos x="22" y="101"/>
              </a:cxn>
              <a:cxn ang="0">
                <a:pos x="27" y="112"/>
              </a:cxn>
              <a:cxn ang="0">
                <a:pos x="34" y="107"/>
              </a:cxn>
              <a:cxn ang="0">
                <a:pos x="36" y="89"/>
              </a:cxn>
              <a:cxn ang="0">
                <a:pos x="26" y="85"/>
              </a:cxn>
              <a:cxn ang="0">
                <a:pos x="108" y="79"/>
              </a:cxn>
              <a:cxn ang="0">
                <a:pos x="99" y="73"/>
              </a:cxn>
              <a:cxn ang="0">
                <a:pos x="82" y="55"/>
              </a:cxn>
              <a:cxn ang="0">
                <a:pos x="66" y="38"/>
              </a:cxn>
              <a:cxn ang="0">
                <a:pos x="66" y="27"/>
              </a:cxn>
              <a:cxn ang="0">
                <a:pos x="71" y="21"/>
              </a:cxn>
              <a:cxn ang="0">
                <a:pos x="72" y="6"/>
              </a:cxn>
              <a:cxn ang="0">
                <a:pos x="66" y="5"/>
              </a:cxn>
              <a:cxn ang="0">
                <a:pos x="64" y="0"/>
              </a:cxn>
              <a:cxn ang="0">
                <a:pos x="55" y="1"/>
              </a:cxn>
              <a:cxn ang="0">
                <a:pos x="48" y="3"/>
              </a:cxn>
              <a:cxn ang="0">
                <a:pos x="46" y="2"/>
              </a:cxn>
              <a:cxn ang="0">
                <a:pos x="44" y="5"/>
              </a:cxn>
              <a:cxn ang="0">
                <a:pos x="42" y="7"/>
              </a:cxn>
              <a:cxn ang="0">
                <a:pos x="39" y="9"/>
              </a:cxn>
              <a:cxn ang="0">
                <a:pos x="34" y="10"/>
              </a:cxn>
              <a:cxn ang="0">
                <a:pos x="30" y="12"/>
              </a:cxn>
              <a:cxn ang="0">
                <a:pos x="27" y="16"/>
              </a:cxn>
              <a:cxn ang="0">
                <a:pos x="20" y="9"/>
              </a:cxn>
              <a:cxn ang="0">
                <a:pos x="15" y="17"/>
              </a:cxn>
              <a:cxn ang="0">
                <a:pos x="5" y="17"/>
              </a:cxn>
              <a:cxn ang="0">
                <a:pos x="6" y="23"/>
              </a:cxn>
              <a:cxn ang="0">
                <a:pos x="4" y="27"/>
              </a:cxn>
              <a:cxn ang="0">
                <a:pos x="2" y="30"/>
              </a:cxn>
              <a:cxn ang="0">
                <a:pos x="5" y="36"/>
              </a:cxn>
              <a:cxn ang="0">
                <a:pos x="8" y="41"/>
              </a:cxn>
              <a:cxn ang="0">
                <a:pos x="13" y="43"/>
              </a:cxn>
              <a:cxn ang="0">
                <a:pos x="12" y="47"/>
              </a:cxn>
              <a:cxn ang="0">
                <a:pos x="17" y="45"/>
              </a:cxn>
              <a:cxn ang="0">
                <a:pos x="25" y="38"/>
              </a:cxn>
              <a:cxn ang="0">
                <a:pos x="41" y="45"/>
              </a:cxn>
              <a:cxn ang="0">
                <a:pos x="44" y="52"/>
              </a:cxn>
              <a:cxn ang="0">
                <a:pos x="55" y="65"/>
              </a:cxn>
              <a:cxn ang="0">
                <a:pos x="70" y="79"/>
              </a:cxn>
              <a:cxn ang="0">
                <a:pos x="81" y="83"/>
              </a:cxn>
              <a:cxn ang="0">
                <a:pos x="91" y="90"/>
              </a:cxn>
              <a:cxn ang="0">
                <a:pos x="99" y="96"/>
              </a:cxn>
              <a:cxn ang="0">
                <a:pos x="103" y="103"/>
              </a:cxn>
              <a:cxn ang="0">
                <a:pos x="103" y="115"/>
              </a:cxn>
              <a:cxn ang="0">
                <a:pos x="104" y="124"/>
              </a:cxn>
              <a:cxn ang="0">
                <a:pos x="109" y="115"/>
              </a:cxn>
              <a:cxn ang="0">
                <a:pos x="116" y="108"/>
              </a:cxn>
              <a:cxn ang="0">
                <a:pos x="111" y="99"/>
              </a:cxn>
              <a:cxn ang="0">
                <a:pos x="121" y="95"/>
              </a:cxn>
              <a:cxn ang="0">
                <a:pos x="130" y="95"/>
              </a:cxn>
              <a:cxn ang="0">
                <a:pos x="108" y="79"/>
              </a:cxn>
            </a:cxnLst>
            <a:rect l="0" t="0" r="r" b="b"/>
            <a:pathLst>
              <a:path w="130" h="141">
                <a:moveTo>
                  <a:pt x="90" y="122"/>
                </a:moveTo>
                <a:cubicBezTo>
                  <a:pt x="84" y="124"/>
                  <a:pt x="81" y="124"/>
                  <a:pt x="77" y="122"/>
                </a:cubicBezTo>
                <a:cubicBezTo>
                  <a:pt x="73" y="120"/>
                  <a:pt x="66" y="124"/>
                  <a:pt x="67" y="127"/>
                </a:cubicBezTo>
                <a:cubicBezTo>
                  <a:pt x="68" y="129"/>
                  <a:pt x="71" y="131"/>
                  <a:pt x="79" y="133"/>
                </a:cubicBezTo>
                <a:cubicBezTo>
                  <a:pt x="87" y="135"/>
                  <a:pt x="88" y="141"/>
                  <a:pt x="92" y="141"/>
                </a:cubicBezTo>
                <a:cubicBezTo>
                  <a:pt x="95" y="141"/>
                  <a:pt x="96" y="138"/>
                  <a:pt x="95" y="134"/>
                </a:cubicBezTo>
                <a:cubicBezTo>
                  <a:pt x="94" y="129"/>
                  <a:pt x="99" y="124"/>
                  <a:pt x="99" y="123"/>
                </a:cubicBezTo>
                <a:cubicBezTo>
                  <a:pt x="100" y="122"/>
                  <a:pt x="97" y="121"/>
                  <a:pt x="90" y="122"/>
                </a:cubicBezTo>
                <a:close/>
                <a:moveTo>
                  <a:pt x="26" y="85"/>
                </a:moveTo>
                <a:cubicBezTo>
                  <a:pt x="22" y="88"/>
                  <a:pt x="19" y="84"/>
                  <a:pt x="18" y="87"/>
                </a:cubicBezTo>
                <a:cubicBezTo>
                  <a:pt x="16" y="90"/>
                  <a:pt x="23" y="95"/>
                  <a:pt x="22" y="101"/>
                </a:cubicBezTo>
                <a:cubicBezTo>
                  <a:pt x="20" y="108"/>
                  <a:pt x="23" y="116"/>
                  <a:pt x="27" y="112"/>
                </a:cubicBezTo>
                <a:cubicBezTo>
                  <a:pt x="30" y="108"/>
                  <a:pt x="32" y="110"/>
                  <a:pt x="34" y="107"/>
                </a:cubicBezTo>
                <a:cubicBezTo>
                  <a:pt x="37" y="104"/>
                  <a:pt x="35" y="94"/>
                  <a:pt x="36" y="89"/>
                </a:cubicBezTo>
                <a:cubicBezTo>
                  <a:pt x="38" y="84"/>
                  <a:pt x="30" y="81"/>
                  <a:pt x="26" y="85"/>
                </a:cubicBezTo>
                <a:close/>
                <a:moveTo>
                  <a:pt x="108" y="79"/>
                </a:moveTo>
                <a:cubicBezTo>
                  <a:pt x="103" y="77"/>
                  <a:pt x="106" y="72"/>
                  <a:pt x="99" y="73"/>
                </a:cubicBezTo>
                <a:cubicBezTo>
                  <a:pt x="92" y="73"/>
                  <a:pt x="84" y="64"/>
                  <a:pt x="82" y="55"/>
                </a:cubicBezTo>
                <a:cubicBezTo>
                  <a:pt x="79" y="45"/>
                  <a:pt x="69" y="44"/>
                  <a:pt x="66" y="38"/>
                </a:cubicBezTo>
                <a:cubicBezTo>
                  <a:pt x="63" y="33"/>
                  <a:pt x="68" y="32"/>
                  <a:pt x="66" y="27"/>
                </a:cubicBezTo>
                <a:cubicBezTo>
                  <a:pt x="65" y="24"/>
                  <a:pt x="68" y="22"/>
                  <a:pt x="71" y="21"/>
                </a:cubicBezTo>
                <a:cubicBezTo>
                  <a:pt x="71" y="15"/>
                  <a:pt x="71" y="9"/>
                  <a:pt x="72" y="6"/>
                </a:cubicBezTo>
                <a:cubicBezTo>
                  <a:pt x="69" y="5"/>
                  <a:pt x="67" y="5"/>
                  <a:pt x="66" y="5"/>
                </a:cubicBezTo>
                <a:cubicBezTo>
                  <a:pt x="65" y="4"/>
                  <a:pt x="64" y="0"/>
                  <a:pt x="64" y="0"/>
                </a:cubicBezTo>
                <a:cubicBezTo>
                  <a:pt x="63" y="0"/>
                  <a:pt x="56" y="0"/>
                  <a:pt x="55" y="1"/>
                </a:cubicBezTo>
                <a:cubicBezTo>
                  <a:pt x="53" y="2"/>
                  <a:pt x="50" y="5"/>
                  <a:pt x="48" y="3"/>
                </a:cubicBezTo>
                <a:cubicBezTo>
                  <a:pt x="47" y="3"/>
                  <a:pt x="47" y="3"/>
                  <a:pt x="46" y="2"/>
                </a:cubicBezTo>
                <a:cubicBezTo>
                  <a:pt x="44" y="5"/>
                  <a:pt x="44" y="5"/>
                  <a:pt x="44" y="5"/>
                </a:cubicBezTo>
                <a:cubicBezTo>
                  <a:pt x="44" y="5"/>
                  <a:pt x="44" y="7"/>
                  <a:pt x="42" y="7"/>
                </a:cubicBezTo>
                <a:cubicBezTo>
                  <a:pt x="41" y="7"/>
                  <a:pt x="39" y="6"/>
                  <a:pt x="39" y="9"/>
                </a:cubicBezTo>
                <a:cubicBezTo>
                  <a:pt x="39" y="11"/>
                  <a:pt x="35" y="10"/>
                  <a:pt x="34" y="10"/>
                </a:cubicBezTo>
                <a:cubicBezTo>
                  <a:pt x="32" y="10"/>
                  <a:pt x="30" y="10"/>
                  <a:pt x="30" y="12"/>
                </a:cubicBezTo>
                <a:cubicBezTo>
                  <a:pt x="30" y="14"/>
                  <a:pt x="29" y="19"/>
                  <a:pt x="27" y="16"/>
                </a:cubicBezTo>
                <a:cubicBezTo>
                  <a:pt x="24" y="14"/>
                  <a:pt x="21" y="8"/>
                  <a:pt x="20" y="9"/>
                </a:cubicBezTo>
                <a:cubicBezTo>
                  <a:pt x="19" y="9"/>
                  <a:pt x="17" y="17"/>
                  <a:pt x="15" y="17"/>
                </a:cubicBezTo>
                <a:cubicBezTo>
                  <a:pt x="13" y="17"/>
                  <a:pt x="8" y="17"/>
                  <a:pt x="5" y="17"/>
                </a:cubicBezTo>
                <a:cubicBezTo>
                  <a:pt x="4" y="20"/>
                  <a:pt x="5" y="22"/>
                  <a:pt x="6" y="23"/>
                </a:cubicBezTo>
                <a:cubicBezTo>
                  <a:pt x="8" y="23"/>
                  <a:pt x="6" y="26"/>
                  <a:pt x="4" y="27"/>
                </a:cubicBezTo>
                <a:cubicBezTo>
                  <a:pt x="3" y="28"/>
                  <a:pt x="0" y="27"/>
                  <a:pt x="2" y="30"/>
                </a:cubicBezTo>
                <a:cubicBezTo>
                  <a:pt x="4" y="33"/>
                  <a:pt x="7" y="33"/>
                  <a:pt x="5" y="36"/>
                </a:cubicBezTo>
                <a:cubicBezTo>
                  <a:pt x="3" y="38"/>
                  <a:pt x="5" y="41"/>
                  <a:pt x="8" y="41"/>
                </a:cubicBezTo>
                <a:cubicBezTo>
                  <a:pt x="10" y="41"/>
                  <a:pt x="14" y="41"/>
                  <a:pt x="13" y="43"/>
                </a:cubicBezTo>
                <a:cubicBezTo>
                  <a:pt x="12" y="44"/>
                  <a:pt x="12" y="45"/>
                  <a:pt x="12" y="47"/>
                </a:cubicBezTo>
                <a:cubicBezTo>
                  <a:pt x="14" y="46"/>
                  <a:pt x="15" y="46"/>
                  <a:pt x="17" y="45"/>
                </a:cubicBezTo>
                <a:cubicBezTo>
                  <a:pt x="21" y="43"/>
                  <a:pt x="19" y="40"/>
                  <a:pt x="25" y="38"/>
                </a:cubicBezTo>
                <a:cubicBezTo>
                  <a:pt x="31" y="37"/>
                  <a:pt x="38" y="42"/>
                  <a:pt x="41" y="45"/>
                </a:cubicBezTo>
                <a:cubicBezTo>
                  <a:pt x="43" y="49"/>
                  <a:pt x="44" y="49"/>
                  <a:pt x="44" y="52"/>
                </a:cubicBezTo>
                <a:cubicBezTo>
                  <a:pt x="45" y="55"/>
                  <a:pt x="47" y="60"/>
                  <a:pt x="55" y="65"/>
                </a:cubicBezTo>
                <a:cubicBezTo>
                  <a:pt x="63" y="71"/>
                  <a:pt x="66" y="76"/>
                  <a:pt x="70" y="79"/>
                </a:cubicBezTo>
                <a:cubicBezTo>
                  <a:pt x="74" y="81"/>
                  <a:pt x="79" y="80"/>
                  <a:pt x="81" y="83"/>
                </a:cubicBezTo>
                <a:cubicBezTo>
                  <a:pt x="84" y="86"/>
                  <a:pt x="87" y="88"/>
                  <a:pt x="91" y="90"/>
                </a:cubicBezTo>
                <a:cubicBezTo>
                  <a:pt x="95" y="92"/>
                  <a:pt x="95" y="96"/>
                  <a:pt x="99" y="96"/>
                </a:cubicBezTo>
                <a:cubicBezTo>
                  <a:pt x="103" y="97"/>
                  <a:pt x="100" y="100"/>
                  <a:pt x="103" y="103"/>
                </a:cubicBezTo>
                <a:cubicBezTo>
                  <a:pt x="105" y="106"/>
                  <a:pt x="106" y="112"/>
                  <a:pt x="103" y="115"/>
                </a:cubicBezTo>
                <a:cubicBezTo>
                  <a:pt x="101" y="119"/>
                  <a:pt x="102" y="124"/>
                  <a:pt x="104" y="124"/>
                </a:cubicBezTo>
                <a:cubicBezTo>
                  <a:pt x="105" y="124"/>
                  <a:pt x="109" y="118"/>
                  <a:pt x="109" y="115"/>
                </a:cubicBezTo>
                <a:cubicBezTo>
                  <a:pt x="110" y="112"/>
                  <a:pt x="113" y="112"/>
                  <a:pt x="116" y="108"/>
                </a:cubicBezTo>
                <a:cubicBezTo>
                  <a:pt x="118" y="105"/>
                  <a:pt x="112" y="104"/>
                  <a:pt x="111" y="99"/>
                </a:cubicBezTo>
                <a:cubicBezTo>
                  <a:pt x="109" y="95"/>
                  <a:pt x="116" y="91"/>
                  <a:pt x="121" y="95"/>
                </a:cubicBezTo>
                <a:cubicBezTo>
                  <a:pt x="127" y="98"/>
                  <a:pt x="130" y="101"/>
                  <a:pt x="130" y="95"/>
                </a:cubicBezTo>
                <a:cubicBezTo>
                  <a:pt x="130" y="89"/>
                  <a:pt x="112" y="82"/>
                  <a:pt x="108" y="79"/>
                </a:cubicBezTo>
                <a:close/>
              </a:path>
            </a:pathLst>
          </a:custGeom>
          <a:solidFill>
            <a:srgbClr val="8497B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2" name="Freeform 175"/>
          <p:cNvSpPr/>
          <p:nvPr>
            <p:custDataLst>
              <p:tags r:id="rId171"/>
            </p:custDataLst>
          </p:nvPr>
        </p:nvSpPr>
        <p:spPr bwMode="auto">
          <a:xfrm>
            <a:off x="6031865" y="3312160"/>
            <a:ext cx="38100" cy="4889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" y="8"/>
              </a:cxn>
              <a:cxn ang="0">
                <a:pos x="0" y="12"/>
              </a:cxn>
              <a:cxn ang="0">
                <a:pos x="8" y="18"/>
              </a:cxn>
              <a:cxn ang="0">
                <a:pos x="9" y="18"/>
              </a:cxn>
              <a:cxn ang="0">
                <a:pos x="14" y="10"/>
              </a:cxn>
              <a:cxn ang="0">
                <a:pos x="5" y="0"/>
              </a:cxn>
            </a:cxnLst>
            <a:rect l="0" t="0" r="r" b="b"/>
            <a:pathLst>
              <a:path w="14" h="18">
                <a:moveTo>
                  <a:pt x="5" y="0"/>
                </a:moveTo>
                <a:cubicBezTo>
                  <a:pt x="3" y="3"/>
                  <a:pt x="0" y="7"/>
                  <a:pt x="1" y="8"/>
                </a:cubicBezTo>
                <a:cubicBezTo>
                  <a:pt x="1" y="9"/>
                  <a:pt x="0" y="10"/>
                  <a:pt x="0" y="12"/>
                </a:cubicBezTo>
                <a:cubicBezTo>
                  <a:pt x="3" y="14"/>
                  <a:pt x="6" y="16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9" y="14"/>
                  <a:pt x="12" y="10"/>
                  <a:pt x="14" y="10"/>
                </a:cubicBezTo>
                <a:cubicBezTo>
                  <a:pt x="11" y="7"/>
                  <a:pt x="7" y="2"/>
                  <a:pt x="5" y="0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03" name="Freeform 176"/>
          <p:cNvSpPr/>
          <p:nvPr>
            <p:custDataLst>
              <p:tags r:id="rId172"/>
            </p:custDataLst>
          </p:nvPr>
        </p:nvSpPr>
        <p:spPr bwMode="auto">
          <a:xfrm>
            <a:off x="6040755" y="3200400"/>
            <a:ext cx="127000" cy="156210"/>
          </a:xfrm>
          <a:custGeom>
            <a:avLst/>
            <a:gdLst/>
            <a:ahLst/>
            <a:cxnLst>
              <a:cxn ang="0">
                <a:pos x="41" y="37"/>
              </a:cxn>
              <a:cxn ang="0">
                <a:pos x="41" y="29"/>
              </a:cxn>
              <a:cxn ang="0">
                <a:pos x="42" y="23"/>
              </a:cxn>
              <a:cxn ang="0">
                <a:pos x="29" y="20"/>
              </a:cxn>
              <a:cxn ang="0">
                <a:pos x="28" y="13"/>
              </a:cxn>
              <a:cxn ang="0">
                <a:pos x="24" y="9"/>
              </a:cxn>
              <a:cxn ang="0">
                <a:pos x="20" y="2"/>
              </a:cxn>
              <a:cxn ang="0">
                <a:pos x="20" y="2"/>
              </a:cxn>
              <a:cxn ang="0">
                <a:pos x="17" y="1"/>
              </a:cxn>
              <a:cxn ang="0">
                <a:pos x="12" y="0"/>
              </a:cxn>
              <a:cxn ang="0">
                <a:pos x="0" y="3"/>
              </a:cxn>
              <a:cxn ang="0">
                <a:pos x="3" y="10"/>
              </a:cxn>
              <a:cxn ang="0">
                <a:pos x="7" y="18"/>
              </a:cxn>
              <a:cxn ang="0">
                <a:pos x="6" y="36"/>
              </a:cxn>
              <a:cxn ang="0">
                <a:pos x="2" y="40"/>
              </a:cxn>
              <a:cxn ang="0">
                <a:pos x="11" y="50"/>
              </a:cxn>
              <a:cxn ang="0">
                <a:pos x="11" y="50"/>
              </a:cxn>
              <a:cxn ang="0">
                <a:pos x="21" y="56"/>
              </a:cxn>
              <a:cxn ang="0">
                <a:pos x="41" y="52"/>
              </a:cxn>
              <a:cxn ang="0">
                <a:pos x="41" y="49"/>
              </a:cxn>
              <a:cxn ang="0">
                <a:pos x="45" y="44"/>
              </a:cxn>
              <a:cxn ang="0">
                <a:pos x="41" y="37"/>
              </a:cxn>
            </a:cxnLst>
            <a:rect l="0" t="0" r="r" b="b"/>
            <a:pathLst>
              <a:path w="47" h="56">
                <a:moveTo>
                  <a:pt x="41" y="37"/>
                </a:moveTo>
                <a:cubicBezTo>
                  <a:pt x="39" y="35"/>
                  <a:pt x="39" y="31"/>
                  <a:pt x="41" y="29"/>
                </a:cubicBezTo>
                <a:cubicBezTo>
                  <a:pt x="44" y="28"/>
                  <a:pt x="42" y="26"/>
                  <a:pt x="42" y="23"/>
                </a:cubicBezTo>
                <a:cubicBezTo>
                  <a:pt x="42" y="21"/>
                  <a:pt x="31" y="20"/>
                  <a:pt x="29" y="20"/>
                </a:cubicBezTo>
                <a:cubicBezTo>
                  <a:pt x="27" y="19"/>
                  <a:pt x="30" y="13"/>
                  <a:pt x="28" y="13"/>
                </a:cubicBezTo>
                <a:cubicBezTo>
                  <a:pt x="25" y="13"/>
                  <a:pt x="24" y="11"/>
                  <a:pt x="24" y="9"/>
                </a:cubicBezTo>
                <a:cubicBezTo>
                  <a:pt x="24" y="7"/>
                  <a:pt x="20" y="3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19" y="1"/>
                  <a:pt x="17" y="1"/>
                  <a:pt x="17" y="1"/>
                </a:cubicBezTo>
                <a:cubicBezTo>
                  <a:pt x="15" y="1"/>
                  <a:pt x="12" y="0"/>
                  <a:pt x="12" y="0"/>
                </a:cubicBezTo>
                <a:cubicBezTo>
                  <a:pt x="12" y="0"/>
                  <a:pt x="5" y="2"/>
                  <a:pt x="0" y="3"/>
                </a:cubicBezTo>
                <a:cubicBezTo>
                  <a:pt x="1" y="6"/>
                  <a:pt x="2" y="9"/>
                  <a:pt x="3" y="10"/>
                </a:cubicBezTo>
                <a:cubicBezTo>
                  <a:pt x="7" y="11"/>
                  <a:pt x="6" y="15"/>
                  <a:pt x="7" y="18"/>
                </a:cubicBezTo>
                <a:cubicBezTo>
                  <a:pt x="8" y="21"/>
                  <a:pt x="8" y="36"/>
                  <a:pt x="6" y="36"/>
                </a:cubicBezTo>
                <a:cubicBezTo>
                  <a:pt x="5" y="36"/>
                  <a:pt x="4" y="37"/>
                  <a:pt x="2" y="40"/>
                </a:cubicBezTo>
                <a:cubicBezTo>
                  <a:pt x="4" y="42"/>
                  <a:pt x="8" y="47"/>
                  <a:pt x="11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50"/>
                  <a:pt x="21" y="56"/>
                  <a:pt x="21" y="56"/>
                </a:cubicBezTo>
                <a:cubicBezTo>
                  <a:pt x="21" y="56"/>
                  <a:pt x="33" y="53"/>
                  <a:pt x="41" y="52"/>
                </a:cubicBezTo>
                <a:cubicBezTo>
                  <a:pt x="41" y="51"/>
                  <a:pt x="41" y="50"/>
                  <a:pt x="41" y="49"/>
                </a:cubicBezTo>
                <a:cubicBezTo>
                  <a:pt x="41" y="47"/>
                  <a:pt x="43" y="44"/>
                  <a:pt x="45" y="44"/>
                </a:cubicBezTo>
                <a:cubicBezTo>
                  <a:pt x="47" y="44"/>
                  <a:pt x="44" y="39"/>
                  <a:pt x="41" y="37"/>
                </a:cubicBezTo>
                <a:close/>
              </a:path>
            </a:pathLst>
          </a:custGeom>
          <a:solidFill>
            <a:srgbClr val="00B0F0"/>
          </a:solidFill>
          <a:ln w="1" cap="flat">
            <a:solidFill>
              <a:schemeClr val="bg1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marL="0" lvl="0">
              <a:lnSpc>
                <a:spcPct val="10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173"/>
            </p:custDataLst>
          </p:nvPr>
        </p:nvGraphicFramePr>
        <p:xfrm>
          <a:off x="247649" y="4387214"/>
          <a:ext cx="2732404" cy="192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876"/>
                <a:gridCol w="1684527"/>
              </a:tblGrid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R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egion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Central </a:t>
                      </a:r>
                      <a:r>
                        <a:rPr lang="en-US" altLang="zh-CN" sz="9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&amp; </a:t>
                      </a:r>
                      <a:r>
                        <a:rPr lang="zh-CN" altLang="en-US" sz="9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South America</a:t>
                      </a:r>
                      <a:endParaRPr lang="zh-CN" altLang="en-US" sz="9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ED7D31"/>
                    </a:solidFill>
                  </a:tcPr>
                </a:tc>
              </a:tr>
              <a:tr h="50291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Regional characteristics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Medium wind speed / mountain / long distance carriage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Main country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endParaRPr lang="en-US" altLang="zh-CN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Bolivia, Honduras, Chile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Representative model 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WD156-4500IW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Sales order</a:t>
                      </a:r>
                      <a:endParaRPr lang="en-US" altLang="zh-CN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45MW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/>
          <p:nvPr/>
        </p:nvGraphicFramePr>
        <p:xfrm>
          <a:off x="4619624" y="4472939"/>
          <a:ext cx="2875914" cy="1889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756"/>
                <a:gridCol w="1753157"/>
              </a:tblGrid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R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egion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0BA29A"/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Middle East</a:t>
                      </a:r>
                      <a:endParaRPr lang="zh-CN" altLang="en-US" sz="9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0BA29A"/>
                    </a:solidFill>
                  </a:tcPr>
                </a:tc>
              </a:tr>
              <a:tr h="47243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Regional characteristics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Medium-high wind speed / high temperature / sandy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Main country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Saudi Arabia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Representative model 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WD200-7700IW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Sales order</a:t>
                      </a:r>
                      <a:endParaRPr lang="en-US" altLang="zh-CN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1100MW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/>
          <p:nvPr>
            <p:custDataLst>
              <p:tags r:id="rId174"/>
            </p:custDataLst>
          </p:nvPr>
        </p:nvGraphicFramePr>
        <p:xfrm>
          <a:off x="779144" y="1888489"/>
          <a:ext cx="2520314" cy="192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783"/>
                <a:gridCol w="1368530"/>
              </a:tblGrid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R</a:t>
                      </a: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egion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 North Africa</a:t>
                      </a:r>
                      <a:endParaRPr lang="zh-CN" altLang="en-US" sz="9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Regional characteristics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 High wind speed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Main country</a:t>
                      </a: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endParaRPr lang="en-US" altLang="zh-CN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Egypt, Morocco, Tunisia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Representative model 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ClrTx/>
                        <a:buSz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WD190-9100IW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Sales order</a:t>
                      </a:r>
                      <a:endParaRPr lang="en-US" altLang="zh-CN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2600MW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/>
          <p:nvPr>
            <p:custDataLst>
              <p:tags r:id="rId175"/>
            </p:custDataLst>
          </p:nvPr>
        </p:nvGraphicFramePr>
        <p:xfrm>
          <a:off x="7887334" y="1275714"/>
          <a:ext cx="2592704" cy="19272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118"/>
                <a:gridCol w="1561585"/>
              </a:tblGrid>
              <a:tr h="229234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R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egion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Central Asia</a:t>
                      </a:r>
                      <a:endParaRPr lang="zh-CN" altLang="en-US" sz="9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04824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Regional characteristics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Medium wind speed/ Extremely low temperature/ Icing risk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86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Main country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Kazakhstan, Uzbekistan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702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Representative model 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WD200-7700IW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9234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Sales order</a:t>
                      </a:r>
                      <a:endParaRPr lang="en-US" altLang="zh-CN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457.5MW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表格 9"/>
          <p:cNvGraphicFramePr/>
          <p:nvPr/>
        </p:nvGraphicFramePr>
        <p:xfrm>
          <a:off x="9197974" y="3615689"/>
          <a:ext cx="2657474" cy="1920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4190"/>
                <a:gridCol w="1633283"/>
              </a:tblGrid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R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egion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Southeast Asia </a:t>
                      </a:r>
                      <a:endParaRPr lang="zh-CN" altLang="en-US" sz="9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Regional characteristics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Medium-low wind / Offshore / Typhoon risk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Main country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Vietnam, Thailand, Philippines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Representative model 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WD190-6250IW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Sales order</a:t>
                      </a:r>
                      <a:endParaRPr lang="en-US" altLang="zh-CN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535MW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marL="12700" marR="12700" marT="127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176"/>
            </p:custDataLst>
          </p:nvPr>
        </p:nvGraphicFramePr>
        <p:xfrm>
          <a:off x="4121784" y="901699"/>
          <a:ext cx="2755264" cy="1554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1603"/>
                <a:gridCol w="1693660"/>
              </a:tblGrid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R</a:t>
                      </a: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</a:rPr>
                        <a:t>egion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Europe </a:t>
                      </a:r>
                      <a:endParaRPr lang="zh-CN" altLang="en-US" sz="9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Regional characteristics</a:t>
                      </a:r>
                      <a:endParaRPr lang="zh-CN" altLang="en-US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Medium-low wind speed/ high turbulent/ mountain 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Main country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Serbia, Bosnia and Herzegovina, Turkey 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6575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Representative model </a:t>
                      </a:r>
                      <a:endParaRPr lang="zh-CN" altLang="en-US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WD172-6250IW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Sales order</a:t>
                      </a:r>
                      <a:endParaRPr lang="en-US" altLang="zh-CN" sz="9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1219.5MW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肘形连接符 3"/>
          <p:cNvCxnSpPr>
            <a:stCxn id="28" idx="3"/>
            <a:endCxn id="2" idx="0"/>
          </p:cNvCxnSpPr>
          <p:nvPr>
            <p:custDataLst>
              <p:tags r:id="rId177"/>
            </p:custDataLst>
          </p:nvPr>
        </p:nvCxnSpPr>
        <p:spPr>
          <a:xfrm rot="5400000">
            <a:off x="6165215" y="3935730"/>
            <a:ext cx="429895" cy="644525"/>
          </a:xfrm>
          <a:prstGeom prst="bentConnector3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endCxn id="8" idx="2"/>
          </p:cNvCxnSpPr>
          <p:nvPr>
            <p:custDataLst>
              <p:tags r:id="rId178"/>
            </p:custDataLst>
          </p:nvPr>
        </p:nvCxnSpPr>
        <p:spPr>
          <a:xfrm rot="10800000">
            <a:off x="2039620" y="3442970"/>
            <a:ext cx="3495040" cy="295910"/>
          </a:xfrm>
          <a:prstGeom prst="bentConnector2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24" idx="0"/>
            <a:endCxn id="3" idx="2"/>
          </p:cNvCxnSpPr>
          <p:nvPr>
            <p:custDataLst>
              <p:tags r:id="rId179"/>
            </p:custDataLst>
          </p:nvPr>
        </p:nvCxnSpPr>
        <p:spPr>
          <a:xfrm rot="16200000" flipV="1">
            <a:off x="5501958" y="2453958"/>
            <a:ext cx="697865" cy="702310"/>
          </a:xfrm>
          <a:prstGeom prst="bentConnector3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0" name="肘形连接符 19"/>
          <p:cNvCxnSpPr>
            <a:stCxn id="29" idx="4"/>
          </p:cNvCxnSpPr>
          <p:nvPr>
            <p:custDataLst>
              <p:tags r:id="rId180"/>
            </p:custDataLst>
          </p:nvPr>
        </p:nvCxnSpPr>
        <p:spPr>
          <a:xfrm rot="5400000" flipV="1">
            <a:off x="8841105" y="4162424"/>
            <a:ext cx="76200" cy="622300"/>
          </a:xfrm>
          <a:prstGeom prst="bentConnector2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2" name="肘形连接符 21"/>
          <p:cNvCxnSpPr>
            <a:stCxn id="26" idx="4"/>
            <a:endCxn id="9" idx="2"/>
          </p:cNvCxnSpPr>
          <p:nvPr>
            <p:custDataLst>
              <p:tags r:id="rId181"/>
            </p:custDataLst>
          </p:nvPr>
        </p:nvCxnSpPr>
        <p:spPr>
          <a:xfrm rot="5400000" flipH="1" flipV="1">
            <a:off x="8302625" y="2276475"/>
            <a:ext cx="321945" cy="1440815"/>
          </a:xfrm>
          <a:prstGeom prst="bentConnector3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椭圆 39"/>
          <p:cNvSpPr/>
          <p:nvPr/>
        </p:nvSpPr>
        <p:spPr>
          <a:xfrm>
            <a:off x="3443605" y="5294630"/>
            <a:ext cx="144000" cy="144000"/>
          </a:xfrm>
          <a:prstGeom prst="ellipse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527040" y="3678555"/>
            <a:ext cx="144000" cy="144000"/>
          </a:xfrm>
          <a:prstGeom prst="ellipse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129655" y="3154045"/>
            <a:ext cx="144000" cy="144000"/>
          </a:xfrm>
          <a:prstGeom prst="ellipse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670800" y="3013710"/>
            <a:ext cx="144000" cy="144000"/>
          </a:xfrm>
          <a:prstGeom prst="ellipse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681469" y="3919855"/>
            <a:ext cx="144000" cy="144000"/>
          </a:xfrm>
          <a:prstGeom prst="ellipse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8495665" y="4291330"/>
            <a:ext cx="144000" cy="144000"/>
          </a:xfrm>
          <a:prstGeom prst="ellipse">
            <a:avLst/>
          </a:prstGeom>
          <a:solidFill>
            <a:srgbClr val="417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0" name="肘形连接符 29"/>
          <p:cNvCxnSpPr>
            <a:stCxn id="40" idx="0"/>
          </p:cNvCxnSpPr>
          <p:nvPr>
            <p:custDataLst>
              <p:tags r:id="rId182"/>
            </p:custDataLst>
          </p:nvPr>
        </p:nvCxnSpPr>
        <p:spPr>
          <a:xfrm rot="16200000" flipV="1">
            <a:off x="3004185" y="4782820"/>
            <a:ext cx="487680" cy="535940"/>
          </a:xfrm>
          <a:prstGeom prst="bentConnector2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1718924" y="356234"/>
            <a:ext cx="309879" cy="36829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fld id="{9A0DB2DC-4C9A-4742-B13C-FB6460FD3503}" type="slidenum">
              <a: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6"/>
          <p:cNvSpPr txBox="1">
            <a:spLocks noGrp="1"/>
          </p:cNvSpPr>
          <p:nvPr/>
        </p:nvSpPr>
        <p:spPr>
          <a:xfrm>
            <a:off x="337819" y="199389"/>
            <a:ext cx="6226809" cy="53403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Key Market Products | </a:t>
            </a:r>
            <a:r>
              <a:rPr lang="en-US" altLang="zh-CN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Global O</a:t>
            </a:r>
            <a:r>
              <a:rPr lang="en-US" altLang="zh-CN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ffshore WT</a:t>
            </a:r>
            <a:endParaRPr lang="en-US" altLang="zh-CN" b="1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7023099" y="377824"/>
          <a:ext cx="4052569" cy="1539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733"/>
                <a:gridCol w="2145835"/>
              </a:tblGrid>
              <a:tr h="39623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Wind 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farm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 type</a:t>
                      </a: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1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Medium-low wind </a:t>
                      </a:r>
                      <a:r>
                        <a:rPr lang="zh-CN" altLang="en-US" sz="1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 speed </a:t>
                      </a:r>
                      <a:r>
                        <a:rPr lang="en-US" altLang="zh-CN" sz="1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off</a:t>
                      </a:r>
                      <a:r>
                        <a:rPr lang="en-US" altLang="zh-CN" sz="1000" b="1" baseline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shore 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</a:t>
                      </a:r>
                      <a:endParaRPr lang="en-US" altLang="zh-CN" sz="1000" b="1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Regional characteristics 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Weak typhoon/Near shore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Representative model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WD225-9000OS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 Foundation type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Single pile foundation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Sales order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250MW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8303259" y="4370069"/>
          <a:ext cx="3655694" cy="1523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927"/>
                <a:gridCol w="2087766"/>
              </a:tblGrid>
              <a:tr h="24383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Wind 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farm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 type</a:t>
                      </a: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Far</a:t>
                      </a:r>
                      <a:r>
                        <a:rPr lang="en-US" altLang="zh-CN" sz="1000" b="1" baseline="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 offshore</a:t>
                      </a:r>
                      <a:r>
                        <a:rPr lang="zh-CN" altLang="en-US" sz="1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 region </a:t>
                      </a:r>
                      <a:endParaRPr lang="zh-CN" altLang="en-US" sz="10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Regional characteristics </a:t>
                      </a:r>
                      <a:endParaRPr lang="zh-CN" altLang="en-US" sz="900" b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Typhoon/Far offshore/Construction challenge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Representative model</a:t>
                      </a:r>
                      <a:endParaRPr lang="zh-CN" altLang="en-US" sz="900" b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WD260-16000/18000OS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9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F</a:t>
                      </a:r>
                      <a:r>
                        <a:rPr lang="zh-CN" altLang="en-US" sz="9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oundation </a:t>
                      </a:r>
                      <a:r>
                        <a:rPr lang="en-US" altLang="zh-CN" sz="9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type</a:t>
                      </a:r>
                      <a:endParaRPr lang="en-US" altLang="zh-CN" sz="9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Floating foundation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b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Sales order</a:t>
                      </a:r>
                      <a:endParaRPr lang="en-US" altLang="zh-CN" sz="900" b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400MW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4" name="表格 43"/>
          <p:cNvGraphicFramePr/>
          <p:nvPr>
            <p:custDataLst>
              <p:tags r:id="rId3"/>
            </p:custDataLst>
          </p:nvPr>
        </p:nvGraphicFramePr>
        <p:xfrm>
          <a:off x="7023099" y="2346959"/>
          <a:ext cx="4283709" cy="1721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048"/>
                <a:gridCol w="2555660"/>
              </a:tblGrid>
              <a:tr h="39623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Wind 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farm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 type</a:t>
                      </a: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Medium-</a:t>
                      </a:r>
                      <a:r>
                        <a:rPr lang="en-US" altLang="zh-CN" sz="10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high</a:t>
                      </a:r>
                      <a:r>
                        <a:rPr lang="zh-CN" altLang="en-US" sz="10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wind speed </a:t>
                      </a:r>
                      <a:r>
                        <a:rPr lang="en-US" altLang="zh-CN" sz="1000" b="1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offshore region</a:t>
                      </a:r>
                      <a:endParaRPr lang="en-US" altLang="zh-CN" sz="1000" b="1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Regional characteristics 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Typhoon/Far offshore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542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Representative model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WD225-9000OS</a:t>
                      </a: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；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</a:t>
                      </a:r>
                      <a:r>
                        <a:rPr lang="zh-CN" altLang="en-US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270-15000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OS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 Foundation type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Multi-pile foundation/ Jacket </a:t>
                      </a: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foundation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4794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Sales order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504MW</a:t>
                      </a:r>
                      <a:endParaRPr lang="en-US" altLang="zh-CN" sz="90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表格 32"/>
          <p:cNvGraphicFramePr/>
          <p:nvPr>
            <p:custDataLst>
              <p:tags r:id="rId4"/>
            </p:custDataLst>
          </p:nvPr>
        </p:nvGraphicFramePr>
        <p:xfrm>
          <a:off x="3905884" y="4787899"/>
          <a:ext cx="3455669" cy="1386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7834"/>
                <a:gridCol w="1727834"/>
              </a:tblGrid>
              <a:tr h="24383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Wind </a:t>
                      </a:r>
                      <a:r>
                        <a:rPr lang="en-US" altLang="zh-CN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farm</a:t>
                      </a:r>
                      <a:r>
                        <a:rPr lang="zh-CN" altLang="en-US" sz="1000">
                          <a:latin typeface="微软雅黑" panose="020B0503020204020204" charset="-122"/>
                          <a:ea typeface="微软雅黑" panose="020B0503020204020204" charset="-122"/>
                        </a:rPr>
                        <a:t> type</a:t>
                      </a:r>
                      <a:endParaRPr lang="zh-CN" altLang="en-US" sz="1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Nearshore</a:t>
                      </a:r>
                      <a:r>
                        <a:rPr lang="zh-CN" altLang="en-US" sz="10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1000" b="1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</a:t>
                      </a:r>
                      <a:endParaRPr lang="en-US" altLang="zh-CN" sz="1000" b="1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8FAADC"/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Regional characteristics </a:t>
                      </a:r>
                      <a:endParaRPr lang="zh-CN" altLang="en-US" sz="900" b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Near shore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Representative model</a:t>
                      </a:r>
                      <a:endParaRPr lang="zh-CN" altLang="en-US" sz="900" b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WD200-6250OS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zh-CN" altLang="en-US" sz="9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r>
                        <a:rPr lang="en-US" altLang="zh-CN" sz="9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F</a:t>
                      </a:r>
                      <a:r>
                        <a:rPr lang="zh-CN" altLang="en-US" sz="9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oundation </a:t>
                      </a:r>
                      <a:r>
                        <a:rPr lang="en-US" altLang="zh-CN" sz="9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type</a:t>
                      </a:r>
                      <a:endParaRPr lang="en-US" altLang="zh-CN" sz="9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  <a:sym typeface="+mn-ea"/>
                        </a:rPr>
                        <a:t>Multi-pile foundation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599">
                <a:tc>
                  <a:txBody>
                    <a:bodyPr/>
                    <a:lstStyle/>
                    <a:p>
                      <a:pPr marL="0" lvl="0" indent="0" algn="ctr" fontAlgn="auto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900" b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Sales order</a:t>
                      </a:r>
                      <a:endParaRPr lang="en-US" altLang="zh-CN" sz="900" b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altLang="zh-CN" sz="900" b="0" dirty="0">
                          <a:latin typeface="微软雅黑" panose="020B0503020204020204" charset="-122"/>
                          <a:ea typeface="微软雅黑" panose="020B0503020204020204" charset="-122"/>
                          <a:cs typeface="+mn-ea"/>
                        </a:rPr>
                        <a:t>99MW</a:t>
                      </a:r>
                      <a:endParaRPr lang="en-US" altLang="zh-CN" sz="900" b="0" dirty="0">
                        <a:latin typeface="微软雅黑" panose="020B0503020204020204" charset="-122"/>
                        <a:ea typeface="微软雅黑" panose="020B0503020204020204" charset="-122"/>
                        <a:cs typeface="+mn-ea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 rot="0">
            <a:off x="1389380" y="4245610"/>
            <a:ext cx="1448435" cy="2287905"/>
            <a:chOff x="2214" y="6472"/>
            <a:chExt cx="2324" cy="4075"/>
          </a:xfrm>
        </p:grpSpPr>
        <p:sp>
          <p:nvSpPr>
            <p:cNvPr id="15" name="Freeform 62"/>
            <p:cNvSpPr/>
            <p:nvPr>
              <p:custDataLst>
                <p:tags r:id="rId5"/>
              </p:custDataLst>
            </p:nvPr>
          </p:nvSpPr>
          <p:spPr bwMode="auto">
            <a:xfrm>
              <a:off x="3098" y="6472"/>
              <a:ext cx="1441" cy="3436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Freeform 63"/>
            <p:cNvSpPr/>
            <p:nvPr>
              <p:custDataLst>
                <p:tags r:id="rId6"/>
              </p:custDataLst>
            </p:nvPr>
          </p:nvSpPr>
          <p:spPr bwMode="auto">
            <a:xfrm>
              <a:off x="3098" y="8528"/>
              <a:ext cx="1185" cy="970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Freeform 65"/>
            <p:cNvSpPr/>
            <p:nvPr>
              <p:custDataLst>
                <p:tags r:id="rId7"/>
              </p:custDataLst>
            </p:nvPr>
          </p:nvSpPr>
          <p:spPr bwMode="auto">
            <a:xfrm>
              <a:off x="2214" y="7147"/>
              <a:ext cx="1584" cy="3401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Freeform 64"/>
            <p:cNvSpPr/>
            <p:nvPr>
              <p:custDataLst>
                <p:tags r:id="rId8"/>
              </p:custDataLst>
            </p:nvPr>
          </p:nvSpPr>
          <p:spPr bwMode="auto">
            <a:xfrm>
              <a:off x="2720" y="6677"/>
              <a:ext cx="1444" cy="2030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solidFill>
              <a:srgbClr val="D6DCE5"/>
            </a:solidFill>
            <a:ln w="1" cap="flat">
              <a:solidFill>
                <a:schemeClr val="bg1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 rot="0">
            <a:off x="3754120" y="2270760"/>
            <a:ext cx="255905" cy="247650"/>
            <a:chOff x="7256" y="1772"/>
            <a:chExt cx="454" cy="454"/>
          </a:xfrm>
        </p:grpSpPr>
        <p:sp>
          <p:nvSpPr>
            <p:cNvPr id="36" name="椭圆 35"/>
            <p:cNvSpPr/>
            <p:nvPr/>
          </p:nvSpPr>
          <p:spPr>
            <a:xfrm>
              <a:off x="7256" y="1772"/>
              <a:ext cx="454" cy="4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7369" y="1886"/>
              <a:ext cx="227" cy="227"/>
            </a:xfrm>
            <a:prstGeom prst="ellipse">
              <a:avLst/>
            </a:prstGeom>
            <a:solidFill>
              <a:srgbClr val="417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 rot="0">
            <a:off x="3905250" y="3502025"/>
            <a:ext cx="255905" cy="247650"/>
            <a:chOff x="6923" y="5043"/>
            <a:chExt cx="454" cy="454"/>
          </a:xfrm>
        </p:grpSpPr>
        <p:sp>
          <p:nvSpPr>
            <p:cNvPr id="37" name="椭圆 36"/>
            <p:cNvSpPr/>
            <p:nvPr/>
          </p:nvSpPr>
          <p:spPr>
            <a:xfrm>
              <a:off x="6923" y="5043"/>
              <a:ext cx="454" cy="4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7033" y="5157"/>
              <a:ext cx="227" cy="227"/>
            </a:xfrm>
            <a:prstGeom prst="ellipse">
              <a:avLst/>
            </a:prstGeom>
            <a:solidFill>
              <a:srgbClr val="417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 rot="0">
            <a:off x="3561715" y="4245610"/>
            <a:ext cx="255905" cy="247650"/>
            <a:chOff x="7287" y="6300"/>
            <a:chExt cx="454" cy="454"/>
          </a:xfrm>
        </p:grpSpPr>
        <p:sp>
          <p:nvSpPr>
            <p:cNvPr id="38" name="椭圆 37"/>
            <p:cNvSpPr/>
            <p:nvPr/>
          </p:nvSpPr>
          <p:spPr>
            <a:xfrm>
              <a:off x="7287" y="6300"/>
              <a:ext cx="454" cy="4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7401" y="6414"/>
              <a:ext cx="227" cy="227"/>
            </a:xfrm>
            <a:prstGeom prst="ellipse">
              <a:avLst/>
            </a:prstGeom>
            <a:solidFill>
              <a:srgbClr val="417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0">
            <a:off x="2724785" y="5500370"/>
            <a:ext cx="255905" cy="247650"/>
            <a:chOff x="3883" y="8896"/>
            <a:chExt cx="454" cy="454"/>
          </a:xfrm>
        </p:grpSpPr>
        <p:sp>
          <p:nvSpPr>
            <p:cNvPr id="39" name="椭圆 38"/>
            <p:cNvSpPr/>
            <p:nvPr/>
          </p:nvSpPr>
          <p:spPr>
            <a:xfrm>
              <a:off x="3883" y="8896"/>
              <a:ext cx="454" cy="45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997" y="9010"/>
              <a:ext cx="227" cy="227"/>
            </a:xfrm>
            <a:prstGeom prst="ellipse">
              <a:avLst/>
            </a:prstGeom>
            <a:solidFill>
              <a:srgbClr val="417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34" name="Freeform 5"/>
          <p:cNvSpPr/>
          <p:nvPr/>
        </p:nvSpPr>
        <p:spPr bwMode="auto">
          <a:xfrm>
            <a:off x="2651760" y="4636135"/>
            <a:ext cx="271780" cy="248920"/>
          </a:xfrm>
          <a:custGeom>
            <a:avLst/>
            <a:gdLst>
              <a:gd name="T0" fmla="*/ 553 w 673"/>
              <a:gd name="T1" fmla="*/ 13 h 550"/>
              <a:gd name="T2" fmla="*/ 520 w 673"/>
              <a:gd name="T3" fmla="*/ 52 h 550"/>
              <a:gd name="T4" fmla="*/ 454 w 673"/>
              <a:gd name="T5" fmla="*/ 35 h 550"/>
              <a:gd name="T6" fmla="*/ 411 w 673"/>
              <a:gd name="T7" fmla="*/ 61 h 550"/>
              <a:gd name="T8" fmla="*/ 358 w 673"/>
              <a:gd name="T9" fmla="*/ 78 h 550"/>
              <a:gd name="T10" fmla="*/ 319 w 673"/>
              <a:gd name="T11" fmla="*/ 70 h 550"/>
              <a:gd name="T12" fmla="*/ 284 w 673"/>
              <a:gd name="T13" fmla="*/ 48 h 550"/>
              <a:gd name="T14" fmla="*/ 260 w 673"/>
              <a:gd name="T15" fmla="*/ 89 h 550"/>
              <a:gd name="T16" fmla="*/ 232 w 673"/>
              <a:gd name="T17" fmla="*/ 111 h 550"/>
              <a:gd name="T18" fmla="*/ 160 w 673"/>
              <a:gd name="T19" fmla="*/ 102 h 550"/>
              <a:gd name="T20" fmla="*/ 175 w 673"/>
              <a:gd name="T21" fmla="*/ 148 h 550"/>
              <a:gd name="T22" fmla="*/ 120 w 673"/>
              <a:gd name="T23" fmla="*/ 185 h 550"/>
              <a:gd name="T24" fmla="*/ 53 w 673"/>
              <a:gd name="T25" fmla="*/ 246 h 550"/>
              <a:gd name="T26" fmla="*/ 20 w 673"/>
              <a:gd name="T27" fmla="*/ 280 h 550"/>
              <a:gd name="T28" fmla="*/ 33 w 673"/>
              <a:gd name="T29" fmla="*/ 317 h 550"/>
              <a:gd name="T30" fmla="*/ 33 w 673"/>
              <a:gd name="T31" fmla="*/ 387 h 550"/>
              <a:gd name="T32" fmla="*/ 55 w 673"/>
              <a:gd name="T33" fmla="*/ 437 h 550"/>
              <a:gd name="T34" fmla="*/ 81 w 673"/>
              <a:gd name="T35" fmla="*/ 476 h 550"/>
              <a:gd name="T36" fmla="*/ 138 w 673"/>
              <a:gd name="T37" fmla="*/ 498 h 550"/>
              <a:gd name="T38" fmla="*/ 219 w 673"/>
              <a:gd name="T39" fmla="*/ 500 h 550"/>
              <a:gd name="T40" fmla="*/ 341 w 673"/>
              <a:gd name="T41" fmla="*/ 534 h 550"/>
              <a:gd name="T42" fmla="*/ 374 w 673"/>
              <a:gd name="T43" fmla="*/ 476 h 550"/>
              <a:gd name="T44" fmla="*/ 459 w 673"/>
              <a:gd name="T45" fmla="*/ 426 h 550"/>
              <a:gd name="T46" fmla="*/ 507 w 673"/>
              <a:gd name="T47" fmla="*/ 395 h 550"/>
              <a:gd name="T48" fmla="*/ 568 w 673"/>
              <a:gd name="T49" fmla="*/ 356 h 550"/>
              <a:gd name="T50" fmla="*/ 551 w 673"/>
              <a:gd name="T51" fmla="*/ 306 h 550"/>
              <a:gd name="T52" fmla="*/ 592 w 673"/>
              <a:gd name="T53" fmla="*/ 272 h 550"/>
              <a:gd name="T54" fmla="*/ 572 w 673"/>
              <a:gd name="T55" fmla="*/ 228 h 550"/>
              <a:gd name="T56" fmla="*/ 633 w 673"/>
              <a:gd name="T57" fmla="*/ 156 h 550"/>
              <a:gd name="T58" fmla="*/ 671 w 673"/>
              <a:gd name="T59" fmla="*/ 124 h 550"/>
              <a:gd name="T60" fmla="*/ 649 w 673"/>
              <a:gd name="T61" fmla="*/ 43 h 550"/>
              <a:gd name="T62" fmla="*/ 590 w 673"/>
              <a:gd name="T63" fmla="*/ 31 h 550"/>
              <a:gd name="T64" fmla="*/ 553 w 673"/>
              <a:gd name="T65" fmla="*/ 1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73" h="550">
                <a:moveTo>
                  <a:pt x="553" y="13"/>
                </a:moveTo>
                <a:cubicBezTo>
                  <a:pt x="553" y="13"/>
                  <a:pt x="540" y="59"/>
                  <a:pt x="520" y="52"/>
                </a:cubicBezTo>
                <a:cubicBezTo>
                  <a:pt x="500" y="44"/>
                  <a:pt x="476" y="33"/>
                  <a:pt x="454" y="35"/>
                </a:cubicBezTo>
                <a:cubicBezTo>
                  <a:pt x="433" y="37"/>
                  <a:pt x="426" y="46"/>
                  <a:pt x="411" y="61"/>
                </a:cubicBezTo>
                <a:cubicBezTo>
                  <a:pt x="395" y="76"/>
                  <a:pt x="378" y="85"/>
                  <a:pt x="358" y="78"/>
                </a:cubicBezTo>
                <a:cubicBezTo>
                  <a:pt x="339" y="70"/>
                  <a:pt x="330" y="85"/>
                  <a:pt x="319" y="70"/>
                </a:cubicBezTo>
                <a:cubicBezTo>
                  <a:pt x="308" y="55"/>
                  <a:pt x="297" y="35"/>
                  <a:pt x="284" y="48"/>
                </a:cubicBezTo>
                <a:cubicBezTo>
                  <a:pt x="271" y="61"/>
                  <a:pt x="258" y="68"/>
                  <a:pt x="260" y="89"/>
                </a:cubicBezTo>
                <a:cubicBezTo>
                  <a:pt x="262" y="109"/>
                  <a:pt x="245" y="119"/>
                  <a:pt x="232" y="111"/>
                </a:cubicBezTo>
                <a:cubicBezTo>
                  <a:pt x="219" y="104"/>
                  <a:pt x="162" y="83"/>
                  <a:pt x="160" y="102"/>
                </a:cubicBezTo>
                <a:cubicBezTo>
                  <a:pt x="157" y="120"/>
                  <a:pt x="194" y="135"/>
                  <a:pt x="175" y="148"/>
                </a:cubicBezTo>
                <a:cubicBezTo>
                  <a:pt x="155" y="161"/>
                  <a:pt x="140" y="178"/>
                  <a:pt x="120" y="185"/>
                </a:cubicBezTo>
                <a:cubicBezTo>
                  <a:pt x="101" y="193"/>
                  <a:pt x="72" y="230"/>
                  <a:pt x="53" y="246"/>
                </a:cubicBezTo>
                <a:cubicBezTo>
                  <a:pt x="33" y="263"/>
                  <a:pt x="0" y="261"/>
                  <a:pt x="20" y="280"/>
                </a:cubicBezTo>
                <a:cubicBezTo>
                  <a:pt x="39" y="298"/>
                  <a:pt x="44" y="296"/>
                  <a:pt x="33" y="317"/>
                </a:cubicBezTo>
                <a:cubicBezTo>
                  <a:pt x="22" y="337"/>
                  <a:pt x="35" y="371"/>
                  <a:pt x="33" y="387"/>
                </a:cubicBezTo>
                <a:cubicBezTo>
                  <a:pt x="31" y="404"/>
                  <a:pt x="48" y="413"/>
                  <a:pt x="55" y="437"/>
                </a:cubicBezTo>
                <a:cubicBezTo>
                  <a:pt x="61" y="461"/>
                  <a:pt x="50" y="459"/>
                  <a:pt x="81" y="476"/>
                </a:cubicBezTo>
                <a:cubicBezTo>
                  <a:pt x="112" y="493"/>
                  <a:pt x="103" y="484"/>
                  <a:pt x="138" y="498"/>
                </a:cubicBezTo>
                <a:cubicBezTo>
                  <a:pt x="173" y="513"/>
                  <a:pt x="197" y="487"/>
                  <a:pt x="219" y="500"/>
                </a:cubicBezTo>
                <a:cubicBezTo>
                  <a:pt x="240" y="513"/>
                  <a:pt x="332" y="550"/>
                  <a:pt x="341" y="534"/>
                </a:cubicBezTo>
                <a:cubicBezTo>
                  <a:pt x="350" y="517"/>
                  <a:pt x="341" y="476"/>
                  <a:pt x="374" y="476"/>
                </a:cubicBezTo>
                <a:cubicBezTo>
                  <a:pt x="406" y="476"/>
                  <a:pt x="452" y="441"/>
                  <a:pt x="459" y="426"/>
                </a:cubicBezTo>
                <a:cubicBezTo>
                  <a:pt x="465" y="411"/>
                  <a:pt x="489" y="395"/>
                  <a:pt x="507" y="395"/>
                </a:cubicBezTo>
                <a:cubicBezTo>
                  <a:pt x="524" y="395"/>
                  <a:pt x="588" y="371"/>
                  <a:pt x="568" y="356"/>
                </a:cubicBezTo>
                <a:cubicBezTo>
                  <a:pt x="548" y="341"/>
                  <a:pt x="531" y="309"/>
                  <a:pt x="551" y="306"/>
                </a:cubicBezTo>
                <a:cubicBezTo>
                  <a:pt x="570" y="302"/>
                  <a:pt x="609" y="283"/>
                  <a:pt x="592" y="272"/>
                </a:cubicBezTo>
                <a:cubicBezTo>
                  <a:pt x="575" y="261"/>
                  <a:pt x="531" y="267"/>
                  <a:pt x="572" y="228"/>
                </a:cubicBezTo>
                <a:cubicBezTo>
                  <a:pt x="614" y="189"/>
                  <a:pt x="609" y="159"/>
                  <a:pt x="633" y="156"/>
                </a:cubicBezTo>
                <a:cubicBezTo>
                  <a:pt x="658" y="152"/>
                  <a:pt x="673" y="156"/>
                  <a:pt x="671" y="124"/>
                </a:cubicBezTo>
                <a:cubicBezTo>
                  <a:pt x="668" y="93"/>
                  <a:pt x="668" y="52"/>
                  <a:pt x="649" y="43"/>
                </a:cubicBezTo>
                <a:cubicBezTo>
                  <a:pt x="629" y="33"/>
                  <a:pt x="599" y="41"/>
                  <a:pt x="590" y="31"/>
                </a:cubicBezTo>
                <a:cubicBezTo>
                  <a:pt x="581" y="22"/>
                  <a:pt x="555" y="0"/>
                  <a:pt x="553" y="13"/>
                </a:cubicBezTo>
                <a:close/>
              </a:path>
            </a:pathLst>
          </a:custGeom>
          <a:solidFill>
            <a:srgbClr val="0070C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4" name="Freeform 9"/>
          <p:cNvSpPr/>
          <p:nvPr/>
        </p:nvSpPr>
        <p:spPr bwMode="auto">
          <a:xfrm>
            <a:off x="3296285" y="671830"/>
            <a:ext cx="1170940" cy="1039495"/>
          </a:xfrm>
          <a:custGeom>
            <a:avLst/>
            <a:gdLst>
              <a:gd name="T0" fmla="*/ 2816 w 2901"/>
              <a:gd name="T1" fmla="*/ 823 h 2299"/>
              <a:gd name="T2" fmla="*/ 2595 w 2901"/>
              <a:gd name="T3" fmla="*/ 966 h 2299"/>
              <a:gd name="T4" fmla="*/ 2459 w 2901"/>
              <a:gd name="T5" fmla="*/ 1101 h 2299"/>
              <a:gd name="T6" fmla="*/ 2172 w 2901"/>
              <a:gd name="T7" fmla="*/ 1175 h 2299"/>
              <a:gd name="T8" fmla="*/ 2095 w 2901"/>
              <a:gd name="T9" fmla="*/ 1030 h 2299"/>
              <a:gd name="T10" fmla="*/ 1971 w 2901"/>
              <a:gd name="T11" fmla="*/ 915 h 2299"/>
              <a:gd name="T12" fmla="*/ 1823 w 2901"/>
              <a:gd name="T13" fmla="*/ 855 h 2299"/>
              <a:gd name="T14" fmla="*/ 1589 w 2901"/>
              <a:gd name="T15" fmla="*/ 817 h 2299"/>
              <a:gd name="T16" fmla="*/ 1344 w 2901"/>
              <a:gd name="T17" fmla="*/ 713 h 2299"/>
              <a:gd name="T18" fmla="*/ 1154 w 2901"/>
              <a:gd name="T19" fmla="*/ 491 h 2299"/>
              <a:gd name="T20" fmla="*/ 1073 w 2901"/>
              <a:gd name="T21" fmla="*/ 352 h 2299"/>
              <a:gd name="T22" fmla="*/ 954 w 2901"/>
              <a:gd name="T23" fmla="*/ 188 h 2299"/>
              <a:gd name="T24" fmla="*/ 814 w 2901"/>
              <a:gd name="T25" fmla="*/ 82 h 2299"/>
              <a:gd name="T26" fmla="*/ 641 w 2901"/>
              <a:gd name="T27" fmla="*/ 75 h 2299"/>
              <a:gd name="T28" fmla="*/ 330 w 2901"/>
              <a:gd name="T29" fmla="*/ 32 h 2299"/>
              <a:gd name="T30" fmla="*/ 64 w 2901"/>
              <a:gd name="T31" fmla="*/ 131 h 2299"/>
              <a:gd name="T32" fmla="*/ 99 w 2901"/>
              <a:gd name="T33" fmla="*/ 248 h 2299"/>
              <a:gd name="T34" fmla="*/ 210 w 2901"/>
              <a:gd name="T35" fmla="*/ 370 h 2299"/>
              <a:gd name="T36" fmla="*/ 348 w 2901"/>
              <a:gd name="T37" fmla="*/ 403 h 2299"/>
              <a:gd name="T38" fmla="*/ 623 w 2901"/>
              <a:gd name="T39" fmla="*/ 576 h 2299"/>
              <a:gd name="T40" fmla="*/ 920 w 2901"/>
              <a:gd name="T41" fmla="*/ 505 h 2299"/>
              <a:gd name="T42" fmla="*/ 970 w 2901"/>
              <a:gd name="T43" fmla="*/ 724 h 2299"/>
              <a:gd name="T44" fmla="*/ 961 w 2901"/>
              <a:gd name="T45" fmla="*/ 1069 h 2299"/>
              <a:gd name="T46" fmla="*/ 911 w 2901"/>
              <a:gd name="T47" fmla="*/ 1289 h 2299"/>
              <a:gd name="T48" fmla="*/ 835 w 2901"/>
              <a:gd name="T49" fmla="*/ 1269 h 2299"/>
              <a:gd name="T50" fmla="*/ 605 w 2901"/>
              <a:gd name="T51" fmla="*/ 1563 h 2299"/>
              <a:gd name="T52" fmla="*/ 721 w 2901"/>
              <a:gd name="T53" fmla="*/ 1730 h 2299"/>
              <a:gd name="T54" fmla="*/ 813 w 2901"/>
              <a:gd name="T55" fmla="*/ 1775 h 2299"/>
              <a:gd name="T56" fmla="*/ 766 w 2901"/>
              <a:gd name="T57" fmla="*/ 1889 h 2299"/>
              <a:gd name="T58" fmla="*/ 934 w 2901"/>
              <a:gd name="T59" fmla="*/ 1865 h 2299"/>
              <a:gd name="T60" fmla="*/ 1114 w 2901"/>
              <a:gd name="T61" fmla="*/ 2027 h 2299"/>
              <a:gd name="T62" fmla="*/ 1330 w 2901"/>
              <a:gd name="T63" fmla="*/ 1982 h 2299"/>
              <a:gd name="T64" fmla="*/ 1520 w 2901"/>
              <a:gd name="T65" fmla="*/ 1990 h 2299"/>
              <a:gd name="T66" fmla="*/ 1651 w 2901"/>
              <a:gd name="T67" fmla="*/ 2118 h 2299"/>
              <a:gd name="T68" fmla="*/ 1868 w 2901"/>
              <a:gd name="T69" fmla="*/ 2210 h 2299"/>
              <a:gd name="T70" fmla="*/ 1914 w 2901"/>
              <a:gd name="T71" fmla="*/ 2071 h 2299"/>
              <a:gd name="T72" fmla="*/ 1976 w 2901"/>
              <a:gd name="T73" fmla="*/ 2205 h 2299"/>
              <a:gd name="T74" fmla="*/ 2156 w 2901"/>
              <a:gd name="T75" fmla="*/ 2255 h 2299"/>
              <a:gd name="T76" fmla="*/ 2284 w 2901"/>
              <a:gd name="T77" fmla="*/ 2138 h 2299"/>
              <a:gd name="T78" fmla="*/ 2431 w 2901"/>
              <a:gd name="T79" fmla="*/ 2205 h 2299"/>
              <a:gd name="T80" fmla="*/ 2507 w 2901"/>
              <a:gd name="T81" fmla="*/ 1988 h 2299"/>
              <a:gd name="T82" fmla="*/ 2515 w 2901"/>
              <a:gd name="T83" fmla="*/ 1808 h 2299"/>
              <a:gd name="T84" fmla="*/ 2733 w 2901"/>
              <a:gd name="T85" fmla="*/ 1728 h 2299"/>
              <a:gd name="T86" fmla="*/ 2800 w 2901"/>
              <a:gd name="T87" fmla="*/ 1657 h 2299"/>
              <a:gd name="T88" fmla="*/ 2824 w 2901"/>
              <a:gd name="T89" fmla="*/ 1501 h 2299"/>
              <a:gd name="T90" fmla="*/ 2857 w 2901"/>
              <a:gd name="T91" fmla="*/ 1357 h 2299"/>
              <a:gd name="T92" fmla="*/ 2834 w 2901"/>
              <a:gd name="T93" fmla="*/ 1193 h 2299"/>
              <a:gd name="T94" fmla="*/ 2870 w 2901"/>
              <a:gd name="T95" fmla="*/ 1063 h 2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01" h="2299">
                <a:moveTo>
                  <a:pt x="2867" y="958"/>
                </a:moveTo>
                <a:cubicBezTo>
                  <a:pt x="2834" y="938"/>
                  <a:pt x="2815" y="941"/>
                  <a:pt x="2819" y="905"/>
                </a:cubicBezTo>
                <a:cubicBezTo>
                  <a:pt x="2824" y="869"/>
                  <a:pt x="2841" y="823"/>
                  <a:pt x="2816" y="823"/>
                </a:cubicBezTo>
                <a:cubicBezTo>
                  <a:pt x="2792" y="823"/>
                  <a:pt x="2754" y="840"/>
                  <a:pt x="2728" y="859"/>
                </a:cubicBezTo>
                <a:cubicBezTo>
                  <a:pt x="2701" y="879"/>
                  <a:pt x="2665" y="895"/>
                  <a:pt x="2647" y="919"/>
                </a:cubicBezTo>
                <a:cubicBezTo>
                  <a:pt x="2629" y="942"/>
                  <a:pt x="2624" y="966"/>
                  <a:pt x="2595" y="966"/>
                </a:cubicBezTo>
                <a:cubicBezTo>
                  <a:pt x="2566" y="966"/>
                  <a:pt x="2538" y="976"/>
                  <a:pt x="2525" y="998"/>
                </a:cubicBezTo>
                <a:cubicBezTo>
                  <a:pt x="2511" y="1020"/>
                  <a:pt x="2475" y="1056"/>
                  <a:pt x="2479" y="1077"/>
                </a:cubicBezTo>
                <a:cubicBezTo>
                  <a:pt x="2482" y="1098"/>
                  <a:pt x="2485" y="1091"/>
                  <a:pt x="2459" y="1101"/>
                </a:cubicBezTo>
                <a:cubicBezTo>
                  <a:pt x="2433" y="1111"/>
                  <a:pt x="2377" y="1127"/>
                  <a:pt x="2351" y="1140"/>
                </a:cubicBezTo>
                <a:cubicBezTo>
                  <a:pt x="2325" y="1152"/>
                  <a:pt x="2258" y="1138"/>
                  <a:pt x="2238" y="1163"/>
                </a:cubicBezTo>
                <a:cubicBezTo>
                  <a:pt x="2218" y="1189"/>
                  <a:pt x="2194" y="1200"/>
                  <a:pt x="2172" y="1175"/>
                </a:cubicBezTo>
                <a:cubicBezTo>
                  <a:pt x="2151" y="1150"/>
                  <a:pt x="2140" y="1122"/>
                  <a:pt x="2113" y="1109"/>
                </a:cubicBezTo>
                <a:cubicBezTo>
                  <a:pt x="2087" y="1097"/>
                  <a:pt x="2076" y="1098"/>
                  <a:pt x="2090" y="1080"/>
                </a:cubicBezTo>
                <a:cubicBezTo>
                  <a:pt x="2105" y="1062"/>
                  <a:pt x="2113" y="1047"/>
                  <a:pt x="2095" y="1030"/>
                </a:cubicBezTo>
                <a:cubicBezTo>
                  <a:pt x="2077" y="1013"/>
                  <a:pt x="2035" y="1002"/>
                  <a:pt x="2035" y="977"/>
                </a:cubicBezTo>
                <a:cubicBezTo>
                  <a:pt x="2035" y="952"/>
                  <a:pt x="2036" y="926"/>
                  <a:pt x="2022" y="916"/>
                </a:cubicBezTo>
                <a:cubicBezTo>
                  <a:pt x="2007" y="906"/>
                  <a:pt x="1979" y="895"/>
                  <a:pt x="1971" y="915"/>
                </a:cubicBezTo>
                <a:cubicBezTo>
                  <a:pt x="1963" y="934"/>
                  <a:pt x="1964" y="934"/>
                  <a:pt x="1928" y="919"/>
                </a:cubicBezTo>
                <a:cubicBezTo>
                  <a:pt x="1892" y="904"/>
                  <a:pt x="1874" y="898"/>
                  <a:pt x="1863" y="888"/>
                </a:cubicBezTo>
                <a:cubicBezTo>
                  <a:pt x="1851" y="879"/>
                  <a:pt x="1828" y="865"/>
                  <a:pt x="1823" y="855"/>
                </a:cubicBezTo>
                <a:cubicBezTo>
                  <a:pt x="1819" y="845"/>
                  <a:pt x="1786" y="812"/>
                  <a:pt x="1763" y="829"/>
                </a:cubicBezTo>
                <a:cubicBezTo>
                  <a:pt x="1740" y="845"/>
                  <a:pt x="1715" y="863"/>
                  <a:pt x="1684" y="851"/>
                </a:cubicBezTo>
                <a:cubicBezTo>
                  <a:pt x="1653" y="838"/>
                  <a:pt x="1612" y="802"/>
                  <a:pt x="1589" y="817"/>
                </a:cubicBezTo>
                <a:cubicBezTo>
                  <a:pt x="1566" y="833"/>
                  <a:pt x="1479" y="873"/>
                  <a:pt x="1452" y="852"/>
                </a:cubicBezTo>
                <a:cubicBezTo>
                  <a:pt x="1424" y="831"/>
                  <a:pt x="1362" y="833"/>
                  <a:pt x="1362" y="792"/>
                </a:cubicBezTo>
                <a:cubicBezTo>
                  <a:pt x="1362" y="752"/>
                  <a:pt x="1378" y="733"/>
                  <a:pt x="1344" y="713"/>
                </a:cubicBezTo>
                <a:cubicBezTo>
                  <a:pt x="1309" y="694"/>
                  <a:pt x="1293" y="677"/>
                  <a:pt x="1291" y="655"/>
                </a:cubicBezTo>
                <a:cubicBezTo>
                  <a:pt x="1289" y="633"/>
                  <a:pt x="1276" y="596"/>
                  <a:pt x="1258" y="584"/>
                </a:cubicBezTo>
                <a:cubicBezTo>
                  <a:pt x="1240" y="571"/>
                  <a:pt x="1149" y="507"/>
                  <a:pt x="1154" y="491"/>
                </a:cubicBezTo>
                <a:cubicBezTo>
                  <a:pt x="1158" y="474"/>
                  <a:pt x="1176" y="462"/>
                  <a:pt x="1152" y="444"/>
                </a:cubicBezTo>
                <a:cubicBezTo>
                  <a:pt x="1127" y="425"/>
                  <a:pt x="1093" y="417"/>
                  <a:pt x="1093" y="399"/>
                </a:cubicBezTo>
                <a:cubicBezTo>
                  <a:pt x="1093" y="381"/>
                  <a:pt x="1103" y="366"/>
                  <a:pt x="1073" y="352"/>
                </a:cubicBezTo>
                <a:cubicBezTo>
                  <a:pt x="1044" y="338"/>
                  <a:pt x="1029" y="328"/>
                  <a:pt x="1029" y="298"/>
                </a:cubicBezTo>
                <a:cubicBezTo>
                  <a:pt x="1029" y="267"/>
                  <a:pt x="1004" y="256"/>
                  <a:pt x="991" y="245"/>
                </a:cubicBezTo>
                <a:cubicBezTo>
                  <a:pt x="978" y="234"/>
                  <a:pt x="985" y="204"/>
                  <a:pt x="954" y="188"/>
                </a:cubicBezTo>
                <a:cubicBezTo>
                  <a:pt x="923" y="171"/>
                  <a:pt x="896" y="181"/>
                  <a:pt x="896" y="159"/>
                </a:cubicBezTo>
                <a:cubicBezTo>
                  <a:pt x="896" y="136"/>
                  <a:pt x="900" y="121"/>
                  <a:pt x="870" y="111"/>
                </a:cubicBezTo>
                <a:cubicBezTo>
                  <a:pt x="841" y="102"/>
                  <a:pt x="826" y="97"/>
                  <a:pt x="814" y="82"/>
                </a:cubicBezTo>
                <a:cubicBezTo>
                  <a:pt x="803" y="67"/>
                  <a:pt x="773" y="56"/>
                  <a:pt x="759" y="49"/>
                </a:cubicBezTo>
                <a:cubicBezTo>
                  <a:pt x="744" y="42"/>
                  <a:pt x="724" y="32"/>
                  <a:pt x="711" y="39"/>
                </a:cubicBezTo>
                <a:cubicBezTo>
                  <a:pt x="698" y="46"/>
                  <a:pt x="669" y="72"/>
                  <a:pt x="641" y="75"/>
                </a:cubicBezTo>
                <a:cubicBezTo>
                  <a:pt x="613" y="78"/>
                  <a:pt x="569" y="56"/>
                  <a:pt x="539" y="42"/>
                </a:cubicBezTo>
                <a:cubicBezTo>
                  <a:pt x="510" y="28"/>
                  <a:pt x="447" y="0"/>
                  <a:pt x="426" y="6"/>
                </a:cubicBezTo>
                <a:cubicBezTo>
                  <a:pt x="405" y="11"/>
                  <a:pt x="344" y="17"/>
                  <a:pt x="330" y="32"/>
                </a:cubicBezTo>
                <a:cubicBezTo>
                  <a:pt x="315" y="47"/>
                  <a:pt x="285" y="67"/>
                  <a:pt x="246" y="68"/>
                </a:cubicBezTo>
                <a:cubicBezTo>
                  <a:pt x="207" y="70"/>
                  <a:pt x="164" y="68"/>
                  <a:pt x="138" y="88"/>
                </a:cubicBezTo>
                <a:cubicBezTo>
                  <a:pt x="112" y="107"/>
                  <a:pt x="97" y="120"/>
                  <a:pt x="64" y="131"/>
                </a:cubicBezTo>
                <a:cubicBezTo>
                  <a:pt x="56" y="134"/>
                  <a:pt x="46" y="136"/>
                  <a:pt x="36" y="137"/>
                </a:cubicBezTo>
                <a:cubicBezTo>
                  <a:pt x="45" y="150"/>
                  <a:pt x="55" y="162"/>
                  <a:pt x="66" y="170"/>
                </a:cubicBezTo>
                <a:cubicBezTo>
                  <a:pt x="105" y="198"/>
                  <a:pt x="131" y="209"/>
                  <a:pt x="99" y="248"/>
                </a:cubicBezTo>
                <a:cubicBezTo>
                  <a:pt x="66" y="286"/>
                  <a:pt x="0" y="342"/>
                  <a:pt x="66" y="353"/>
                </a:cubicBezTo>
                <a:cubicBezTo>
                  <a:pt x="131" y="364"/>
                  <a:pt x="138" y="353"/>
                  <a:pt x="164" y="387"/>
                </a:cubicBezTo>
                <a:cubicBezTo>
                  <a:pt x="190" y="420"/>
                  <a:pt x="210" y="403"/>
                  <a:pt x="210" y="370"/>
                </a:cubicBezTo>
                <a:cubicBezTo>
                  <a:pt x="210" y="336"/>
                  <a:pt x="236" y="309"/>
                  <a:pt x="256" y="336"/>
                </a:cubicBezTo>
                <a:cubicBezTo>
                  <a:pt x="275" y="364"/>
                  <a:pt x="282" y="375"/>
                  <a:pt x="308" y="375"/>
                </a:cubicBezTo>
                <a:cubicBezTo>
                  <a:pt x="334" y="375"/>
                  <a:pt x="348" y="353"/>
                  <a:pt x="348" y="403"/>
                </a:cubicBezTo>
                <a:cubicBezTo>
                  <a:pt x="348" y="453"/>
                  <a:pt x="361" y="492"/>
                  <a:pt x="367" y="526"/>
                </a:cubicBezTo>
                <a:cubicBezTo>
                  <a:pt x="374" y="559"/>
                  <a:pt x="400" y="598"/>
                  <a:pt x="452" y="603"/>
                </a:cubicBezTo>
                <a:cubicBezTo>
                  <a:pt x="505" y="609"/>
                  <a:pt x="570" y="587"/>
                  <a:pt x="623" y="576"/>
                </a:cubicBezTo>
                <a:cubicBezTo>
                  <a:pt x="675" y="564"/>
                  <a:pt x="701" y="581"/>
                  <a:pt x="741" y="542"/>
                </a:cubicBezTo>
                <a:cubicBezTo>
                  <a:pt x="780" y="503"/>
                  <a:pt x="773" y="448"/>
                  <a:pt x="839" y="453"/>
                </a:cubicBezTo>
                <a:cubicBezTo>
                  <a:pt x="905" y="459"/>
                  <a:pt x="878" y="474"/>
                  <a:pt x="920" y="505"/>
                </a:cubicBezTo>
                <a:cubicBezTo>
                  <a:pt x="961" y="537"/>
                  <a:pt x="1007" y="546"/>
                  <a:pt x="1009" y="574"/>
                </a:cubicBezTo>
                <a:cubicBezTo>
                  <a:pt x="1012" y="602"/>
                  <a:pt x="963" y="620"/>
                  <a:pt x="981" y="648"/>
                </a:cubicBezTo>
                <a:cubicBezTo>
                  <a:pt x="998" y="676"/>
                  <a:pt x="983" y="705"/>
                  <a:pt x="970" y="724"/>
                </a:cubicBezTo>
                <a:cubicBezTo>
                  <a:pt x="957" y="742"/>
                  <a:pt x="933" y="789"/>
                  <a:pt x="937" y="831"/>
                </a:cubicBezTo>
                <a:cubicBezTo>
                  <a:pt x="942" y="874"/>
                  <a:pt x="931" y="920"/>
                  <a:pt x="955" y="948"/>
                </a:cubicBezTo>
                <a:cubicBezTo>
                  <a:pt x="979" y="976"/>
                  <a:pt x="990" y="1050"/>
                  <a:pt x="961" y="1069"/>
                </a:cubicBezTo>
                <a:cubicBezTo>
                  <a:pt x="933" y="1087"/>
                  <a:pt x="911" y="1094"/>
                  <a:pt x="911" y="1119"/>
                </a:cubicBezTo>
                <a:cubicBezTo>
                  <a:pt x="911" y="1143"/>
                  <a:pt x="891" y="1174"/>
                  <a:pt x="896" y="1204"/>
                </a:cubicBezTo>
                <a:cubicBezTo>
                  <a:pt x="900" y="1233"/>
                  <a:pt x="896" y="1269"/>
                  <a:pt x="911" y="1289"/>
                </a:cubicBezTo>
                <a:cubicBezTo>
                  <a:pt x="926" y="1309"/>
                  <a:pt x="933" y="1367"/>
                  <a:pt x="911" y="1356"/>
                </a:cubicBezTo>
                <a:cubicBezTo>
                  <a:pt x="889" y="1345"/>
                  <a:pt x="867" y="1335"/>
                  <a:pt x="861" y="1309"/>
                </a:cubicBezTo>
                <a:cubicBezTo>
                  <a:pt x="854" y="1283"/>
                  <a:pt x="861" y="1239"/>
                  <a:pt x="835" y="1269"/>
                </a:cubicBezTo>
                <a:cubicBezTo>
                  <a:pt x="808" y="1298"/>
                  <a:pt x="806" y="1326"/>
                  <a:pt x="771" y="1365"/>
                </a:cubicBezTo>
                <a:cubicBezTo>
                  <a:pt x="736" y="1404"/>
                  <a:pt x="686" y="1452"/>
                  <a:pt x="666" y="1484"/>
                </a:cubicBezTo>
                <a:cubicBezTo>
                  <a:pt x="647" y="1515"/>
                  <a:pt x="629" y="1545"/>
                  <a:pt x="605" y="1563"/>
                </a:cubicBezTo>
                <a:cubicBezTo>
                  <a:pt x="581" y="1582"/>
                  <a:pt x="562" y="1624"/>
                  <a:pt x="579" y="1645"/>
                </a:cubicBezTo>
                <a:cubicBezTo>
                  <a:pt x="597" y="1665"/>
                  <a:pt x="640" y="1684"/>
                  <a:pt x="658" y="1699"/>
                </a:cubicBezTo>
                <a:cubicBezTo>
                  <a:pt x="675" y="1713"/>
                  <a:pt x="673" y="1721"/>
                  <a:pt x="721" y="1730"/>
                </a:cubicBezTo>
                <a:cubicBezTo>
                  <a:pt x="769" y="1739"/>
                  <a:pt x="776" y="1750"/>
                  <a:pt x="806" y="1732"/>
                </a:cubicBezTo>
                <a:cubicBezTo>
                  <a:pt x="837" y="1713"/>
                  <a:pt x="843" y="1712"/>
                  <a:pt x="843" y="1728"/>
                </a:cubicBezTo>
                <a:cubicBezTo>
                  <a:pt x="843" y="1745"/>
                  <a:pt x="835" y="1767"/>
                  <a:pt x="813" y="1775"/>
                </a:cubicBezTo>
                <a:cubicBezTo>
                  <a:pt x="791" y="1782"/>
                  <a:pt x="736" y="1776"/>
                  <a:pt x="730" y="1799"/>
                </a:cubicBezTo>
                <a:cubicBezTo>
                  <a:pt x="723" y="1821"/>
                  <a:pt x="712" y="1849"/>
                  <a:pt x="728" y="1864"/>
                </a:cubicBezTo>
                <a:cubicBezTo>
                  <a:pt x="739" y="1875"/>
                  <a:pt x="763" y="1878"/>
                  <a:pt x="766" y="1889"/>
                </a:cubicBezTo>
                <a:cubicBezTo>
                  <a:pt x="776" y="1887"/>
                  <a:pt x="789" y="1883"/>
                  <a:pt x="806" y="1879"/>
                </a:cubicBezTo>
                <a:cubicBezTo>
                  <a:pt x="852" y="1868"/>
                  <a:pt x="849" y="1854"/>
                  <a:pt x="878" y="1854"/>
                </a:cubicBezTo>
                <a:cubicBezTo>
                  <a:pt x="908" y="1854"/>
                  <a:pt x="918" y="1838"/>
                  <a:pt x="934" y="1865"/>
                </a:cubicBezTo>
                <a:cubicBezTo>
                  <a:pt x="950" y="1893"/>
                  <a:pt x="937" y="1932"/>
                  <a:pt x="970" y="1949"/>
                </a:cubicBezTo>
                <a:cubicBezTo>
                  <a:pt x="1003" y="1965"/>
                  <a:pt x="1000" y="1979"/>
                  <a:pt x="1039" y="2007"/>
                </a:cubicBezTo>
                <a:cubicBezTo>
                  <a:pt x="1078" y="2035"/>
                  <a:pt x="1085" y="2041"/>
                  <a:pt x="1114" y="2027"/>
                </a:cubicBezTo>
                <a:cubicBezTo>
                  <a:pt x="1144" y="2013"/>
                  <a:pt x="1144" y="1988"/>
                  <a:pt x="1176" y="1999"/>
                </a:cubicBezTo>
                <a:cubicBezTo>
                  <a:pt x="1209" y="2010"/>
                  <a:pt x="1212" y="2021"/>
                  <a:pt x="1242" y="2004"/>
                </a:cubicBezTo>
                <a:cubicBezTo>
                  <a:pt x="1271" y="1988"/>
                  <a:pt x="1304" y="1952"/>
                  <a:pt x="1330" y="1982"/>
                </a:cubicBezTo>
                <a:cubicBezTo>
                  <a:pt x="1357" y="2013"/>
                  <a:pt x="1334" y="2021"/>
                  <a:pt x="1383" y="2024"/>
                </a:cubicBezTo>
                <a:cubicBezTo>
                  <a:pt x="1432" y="2027"/>
                  <a:pt x="1435" y="2038"/>
                  <a:pt x="1455" y="2018"/>
                </a:cubicBezTo>
                <a:cubicBezTo>
                  <a:pt x="1475" y="1999"/>
                  <a:pt x="1475" y="1985"/>
                  <a:pt x="1520" y="1990"/>
                </a:cubicBezTo>
                <a:cubicBezTo>
                  <a:pt x="1566" y="1996"/>
                  <a:pt x="1609" y="2013"/>
                  <a:pt x="1625" y="2027"/>
                </a:cubicBezTo>
                <a:cubicBezTo>
                  <a:pt x="1642" y="2041"/>
                  <a:pt x="1632" y="2054"/>
                  <a:pt x="1619" y="2077"/>
                </a:cubicBezTo>
                <a:cubicBezTo>
                  <a:pt x="1606" y="2099"/>
                  <a:pt x="1619" y="2116"/>
                  <a:pt x="1651" y="2118"/>
                </a:cubicBezTo>
                <a:cubicBezTo>
                  <a:pt x="1684" y="2121"/>
                  <a:pt x="1737" y="2077"/>
                  <a:pt x="1746" y="2107"/>
                </a:cubicBezTo>
                <a:cubicBezTo>
                  <a:pt x="1756" y="2138"/>
                  <a:pt x="1766" y="2166"/>
                  <a:pt x="1796" y="2188"/>
                </a:cubicBezTo>
                <a:cubicBezTo>
                  <a:pt x="1825" y="2210"/>
                  <a:pt x="1851" y="2210"/>
                  <a:pt x="1868" y="2210"/>
                </a:cubicBezTo>
                <a:cubicBezTo>
                  <a:pt x="1884" y="2210"/>
                  <a:pt x="1907" y="2199"/>
                  <a:pt x="1891" y="2180"/>
                </a:cubicBezTo>
                <a:cubicBezTo>
                  <a:pt x="1874" y="2160"/>
                  <a:pt x="1851" y="2149"/>
                  <a:pt x="1855" y="2118"/>
                </a:cubicBezTo>
                <a:cubicBezTo>
                  <a:pt x="1858" y="2088"/>
                  <a:pt x="1874" y="2068"/>
                  <a:pt x="1914" y="2071"/>
                </a:cubicBezTo>
                <a:cubicBezTo>
                  <a:pt x="1953" y="2074"/>
                  <a:pt x="1943" y="2082"/>
                  <a:pt x="1943" y="2107"/>
                </a:cubicBezTo>
                <a:cubicBezTo>
                  <a:pt x="1943" y="2132"/>
                  <a:pt x="1923" y="2149"/>
                  <a:pt x="1946" y="2166"/>
                </a:cubicBezTo>
                <a:cubicBezTo>
                  <a:pt x="1969" y="2182"/>
                  <a:pt x="1976" y="2185"/>
                  <a:pt x="1976" y="2205"/>
                </a:cubicBezTo>
                <a:cubicBezTo>
                  <a:pt x="1976" y="2224"/>
                  <a:pt x="2041" y="2221"/>
                  <a:pt x="2054" y="2252"/>
                </a:cubicBezTo>
                <a:cubicBezTo>
                  <a:pt x="2068" y="2282"/>
                  <a:pt x="2081" y="2299"/>
                  <a:pt x="2110" y="2296"/>
                </a:cubicBezTo>
                <a:cubicBezTo>
                  <a:pt x="2140" y="2293"/>
                  <a:pt x="2159" y="2288"/>
                  <a:pt x="2156" y="2255"/>
                </a:cubicBezTo>
                <a:cubicBezTo>
                  <a:pt x="2153" y="2221"/>
                  <a:pt x="2136" y="2207"/>
                  <a:pt x="2169" y="2199"/>
                </a:cubicBezTo>
                <a:cubicBezTo>
                  <a:pt x="2202" y="2191"/>
                  <a:pt x="2228" y="2196"/>
                  <a:pt x="2241" y="2168"/>
                </a:cubicBezTo>
                <a:cubicBezTo>
                  <a:pt x="2254" y="2141"/>
                  <a:pt x="2274" y="2110"/>
                  <a:pt x="2284" y="2138"/>
                </a:cubicBezTo>
                <a:cubicBezTo>
                  <a:pt x="2294" y="2166"/>
                  <a:pt x="2297" y="2177"/>
                  <a:pt x="2330" y="2152"/>
                </a:cubicBezTo>
                <a:cubicBezTo>
                  <a:pt x="2362" y="2127"/>
                  <a:pt x="2336" y="2096"/>
                  <a:pt x="2376" y="2152"/>
                </a:cubicBezTo>
                <a:cubicBezTo>
                  <a:pt x="2415" y="2207"/>
                  <a:pt x="2395" y="2202"/>
                  <a:pt x="2431" y="2205"/>
                </a:cubicBezTo>
                <a:cubicBezTo>
                  <a:pt x="2460" y="2207"/>
                  <a:pt x="2517" y="2214"/>
                  <a:pt x="2587" y="2205"/>
                </a:cubicBezTo>
                <a:cubicBezTo>
                  <a:pt x="2577" y="2174"/>
                  <a:pt x="2552" y="2158"/>
                  <a:pt x="2552" y="2128"/>
                </a:cubicBezTo>
                <a:cubicBezTo>
                  <a:pt x="2552" y="2095"/>
                  <a:pt x="2539" y="2018"/>
                  <a:pt x="2507" y="1988"/>
                </a:cubicBezTo>
                <a:cubicBezTo>
                  <a:pt x="2474" y="1957"/>
                  <a:pt x="2457" y="1927"/>
                  <a:pt x="2438" y="1908"/>
                </a:cubicBezTo>
                <a:cubicBezTo>
                  <a:pt x="2418" y="1890"/>
                  <a:pt x="2405" y="1863"/>
                  <a:pt x="2436" y="1854"/>
                </a:cubicBezTo>
                <a:cubicBezTo>
                  <a:pt x="2467" y="1846"/>
                  <a:pt x="2510" y="1835"/>
                  <a:pt x="2515" y="1808"/>
                </a:cubicBezTo>
                <a:cubicBezTo>
                  <a:pt x="2520" y="1782"/>
                  <a:pt x="2533" y="1715"/>
                  <a:pt x="2559" y="1718"/>
                </a:cubicBezTo>
                <a:cubicBezTo>
                  <a:pt x="2585" y="1721"/>
                  <a:pt x="2621" y="1736"/>
                  <a:pt x="2661" y="1735"/>
                </a:cubicBezTo>
                <a:cubicBezTo>
                  <a:pt x="2700" y="1733"/>
                  <a:pt x="2718" y="1738"/>
                  <a:pt x="2733" y="1728"/>
                </a:cubicBezTo>
                <a:cubicBezTo>
                  <a:pt x="2747" y="1718"/>
                  <a:pt x="2751" y="1722"/>
                  <a:pt x="2760" y="1726"/>
                </a:cubicBezTo>
                <a:cubicBezTo>
                  <a:pt x="2770" y="1731"/>
                  <a:pt x="2806" y="1735"/>
                  <a:pt x="2810" y="1722"/>
                </a:cubicBezTo>
                <a:cubicBezTo>
                  <a:pt x="2813" y="1710"/>
                  <a:pt x="2811" y="1672"/>
                  <a:pt x="2800" y="1657"/>
                </a:cubicBezTo>
                <a:cubicBezTo>
                  <a:pt x="2788" y="1642"/>
                  <a:pt x="2775" y="1617"/>
                  <a:pt x="2795" y="1603"/>
                </a:cubicBezTo>
                <a:cubicBezTo>
                  <a:pt x="2815" y="1589"/>
                  <a:pt x="2847" y="1560"/>
                  <a:pt x="2831" y="1542"/>
                </a:cubicBezTo>
                <a:cubicBezTo>
                  <a:pt x="2815" y="1523"/>
                  <a:pt x="2805" y="1512"/>
                  <a:pt x="2824" y="1501"/>
                </a:cubicBezTo>
                <a:cubicBezTo>
                  <a:pt x="2844" y="1490"/>
                  <a:pt x="2857" y="1482"/>
                  <a:pt x="2851" y="1465"/>
                </a:cubicBezTo>
                <a:cubicBezTo>
                  <a:pt x="2844" y="1448"/>
                  <a:pt x="2813" y="1430"/>
                  <a:pt x="2839" y="1415"/>
                </a:cubicBezTo>
                <a:cubicBezTo>
                  <a:pt x="2865" y="1400"/>
                  <a:pt x="2877" y="1380"/>
                  <a:pt x="2857" y="1357"/>
                </a:cubicBezTo>
                <a:cubicBezTo>
                  <a:pt x="2837" y="1333"/>
                  <a:pt x="2811" y="1326"/>
                  <a:pt x="2836" y="1308"/>
                </a:cubicBezTo>
                <a:cubicBezTo>
                  <a:pt x="2860" y="1290"/>
                  <a:pt x="2851" y="1266"/>
                  <a:pt x="2836" y="1247"/>
                </a:cubicBezTo>
                <a:cubicBezTo>
                  <a:pt x="2821" y="1227"/>
                  <a:pt x="2826" y="1211"/>
                  <a:pt x="2834" y="1193"/>
                </a:cubicBezTo>
                <a:cubicBezTo>
                  <a:pt x="2842" y="1175"/>
                  <a:pt x="2859" y="1163"/>
                  <a:pt x="2841" y="1148"/>
                </a:cubicBezTo>
                <a:cubicBezTo>
                  <a:pt x="2823" y="1133"/>
                  <a:pt x="2810" y="1104"/>
                  <a:pt x="2828" y="1088"/>
                </a:cubicBezTo>
                <a:cubicBezTo>
                  <a:pt x="2846" y="1073"/>
                  <a:pt x="2854" y="1065"/>
                  <a:pt x="2870" y="1063"/>
                </a:cubicBezTo>
                <a:cubicBezTo>
                  <a:pt x="2887" y="1062"/>
                  <a:pt x="2901" y="1036"/>
                  <a:pt x="2901" y="1013"/>
                </a:cubicBezTo>
                <a:cubicBezTo>
                  <a:pt x="2901" y="991"/>
                  <a:pt x="2900" y="977"/>
                  <a:pt x="2867" y="958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5" name="Freeform 10"/>
          <p:cNvSpPr/>
          <p:nvPr/>
        </p:nvSpPr>
        <p:spPr bwMode="auto">
          <a:xfrm>
            <a:off x="3360420" y="1813559"/>
            <a:ext cx="590550" cy="591820"/>
          </a:xfrm>
          <a:custGeom>
            <a:avLst/>
            <a:gdLst>
              <a:gd name="T0" fmla="*/ 1410 w 1462"/>
              <a:gd name="T1" fmla="*/ 456 h 1310"/>
              <a:gd name="T2" fmla="*/ 1321 w 1462"/>
              <a:gd name="T3" fmla="*/ 328 h 1310"/>
              <a:gd name="T4" fmla="*/ 1288 w 1462"/>
              <a:gd name="T5" fmla="*/ 242 h 1310"/>
              <a:gd name="T6" fmla="*/ 1187 w 1462"/>
              <a:gd name="T7" fmla="*/ 148 h 1310"/>
              <a:gd name="T8" fmla="*/ 1125 w 1462"/>
              <a:gd name="T9" fmla="*/ 78 h 1310"/>
              <a:gd name="T10" fmla="*/ 1056 w 1462"/>
              <a:gd name="T11" fmla="*/ 117 h 1310"/>
              <a:gd name="T12" fmla="*/ 1013 w 1462"/>
              <a:gd name="T13" fmla="*/ 61 h 1310"/>
              <a:gd name="T14" fmla="*/ 935 w 1462"/>
              <a:gd name="T15" fmla="*/ 31 h 1310"/>
              <a:gd name="T16" fmla="*/ 895 w 1462"/>
              <a:gd name="T17" fmla="*/ 22 h 1310"/>
              <a:gd name="T18" fmla="*/ 886 w 1462"/>
              <a:gd name="T19" fmla="*/ 47 h 1310"/>
              <a:gd name="T20" fmla="*/ 891 w 1462"/>
              <a:gd name="T21" fmla="*/ 57 h 1310"/>
              <a:gd name="T22" fmla="*/ 873 w 1462"/>
              <a:gd name="T23" fmla="*/ 127 h 1310"/>
              <a:gd name="T24" fmla="*/ 817 w 1462"/>
              <a:gd name="T25" fmla="*/ 172 h 1310"/>
              <a:gd name="T26" fmla="*/ 775 w 1462"/>
              <a:gd name="T27" fmla="*/ 227 h 1310"/>
              <a:gd name="T28" fmla="*/ 718 w 1462"/>
              <a:gd name="T29" fmla="*/ 236 h 1310"/>
              <a:gd name="T30" fmla="*/ 668 w 1462"/>
              <a:gd name="T31" fmla="*/ 227 h 1310"/>
              <a:gd name="T32" fmla="*/ 640 w 1462"/>
              <a:gd name="T33" fmla="*/ 327 h 1310"/>
              <a:gd name="T34" fmla="*/ 557 w 1462"/>
              <a:gd name="T35" fmla="*/ 316 h 1310"/>
              <a:gd name="T36" fmla="*/ 493 w 1462"/>
              <a:gd name="T37" fmla="*/ 338 h 1310"/>
              <a:gd name="T38" fmla="*/ 454 w 1462"/>
              <a:gd name="T39" fmla="*/ 355 h 1310"/>
              <a:gd name="T40" fmla="*/ 413 w 1462"/>
              <a:gd name="T41" fmla="*/ 414 h 1310"/>
              <a:gd name="T42" fmla="*/ 356 w 1462"/>
              <a:gd name="T43" fmla="*/ 444 h 1310"/>
              <a:gd name="T44" fmla="*/ 290 w 1462"/>
              <a:gd name="T45" fmla="*/ 520 h 1310"/>
              <a:gd name="T46" fmla="*/ 233 w 1462"/>
              <a:gd name="T47" fmla="*/ 583 h 1310"/>
              <a:gd name="T48" fmla="*/ 179 w 1462"/>
              <a:gd name="T49" fmla="*/ 505 h 1310"/>
              <a:gd name="T50" fmla="*/ 107 w 1462"/>
              <a:gd name="T51" fmla="*/ 461 h 1310"/>
              <a:gd name="T52" fmla="*/ 65 w 1462"/>
              <a:gd name="T53" fmla="*/ 468 h 1310"/>
              <a:gd name="T54" fmla="*/ 61 w 1462"/>
              <a:gd name="T55" fmla="*/ 516 h 1310"/>
              <a:gd name="T56" fmla="*/ 78 w 1462"/>
              <a:gd name="T57" fmla="*/ 555 h 1310"/>
              <a:gd name="T58" fmla="*/ 94 w 1462"/>
              <a:gd name="T59" fmla="*/ 633 h 1310"/>
              <a:gd name="T60" fmla="*/ 107 w 1462"/>
              <a:gd name="T61" fmla="*/ 705 h 1310"/>
              <a:gd name="T62" fmla="*/ 54 w 1462"/>
              <a:gd name="T63" fmla="*/ 791 h 1310"/>
              <a:gd name="T64" fmla="*/ 24 w 1462"/>
              <a:gd name="T65" fmla="*/ 854 h 1310"/>
              <a:gd name="T66" fmla="*/ 94 w 1462"/>
              <a:gd name="T67" fmla="*/ 894 h 1310"/>
              <a:gd name="T68" fmla="*/ 198 w 1462"/>
              <a:gd name="T69" fmla="*/ 930 h 1310"/>
              <a:gd name="T70" fmla="*/ 295 w 1462"/>
              <a:gd name="T71" fmla="*/ 1052 h 1310"/>
              <a:gd name="T72" fmla="*/ 415 w 1462"/>
              <a:gd name="T73" fmla="*/ 928 h 1310"/>
              <a:gd name="T74" fmla="*/ 550 w 1462"/>
              <a:gd name="T75" fmla="*/ 757 h 1310"/>
              <a:gd name="T76" fmla="*/ 716 w 1462"/>
              <a:gd name="T77" fmla="*/ 791 h 1310"/>
              <a:gd name="T78" fmla="*/ 764 w 1462"/>
              <a:gd name="T79" fmla="*/ 872 h 1310"/>
              <a:gd name="T80" fmla="*/ 672 w 1462"/>
              <a:gd name="T81" fmla="*/ 991 h 1310"/>
              <a:gd name="T82" fmla="*/ 633 w 1462"/>
              <a:gd name="T83" fmla="*/ 1091 h 1310"/>
              <a:gd name="T84" fmla="*/ 699 w 1462"/>
              <a:gd name="T85" fmla="*/ 1139 h 1310"/>
              <a:gd name="T86" fmla="*/ 725 w 1462"/>
              <a:gd name="T87" fmla="*/ 1161 h 1310"/>
              <a:gd name="T88" fmla="*/ 664 w 1462"/>
              <a:gd name="T89" fmla="*/ 1228 h 1310"/>
              <a:gd name="T90" fmla="*/ 620 w 1462"/>
              <a:gd name="T91" fmla="*/ 1284 h 1310"/>
              <a:gd name="T92" fmla="*/ 712 w 1462"/>
              <a:gd name="T93" fmla="*/ 1269 h 1310"/>
              <a:gd name="T94" fmla="*/ 830 w 1462"/>
              <a:gd name="T95" fmla="*/ 1161 h 1310"/>
              <a:gd name="T96" fmla="*/ 956 w 1462"/>
              <a:gd name="T97" fmla="*/ 1028 h 1310"/>
              <a:gd name="T98" fmla="*/ 1061 w 1462"/>
              <a:gd name="T99" fmla="*/ 965 h 1310"/>
              <a:gd name="T100" fmla="*/ 1170 w 1462"/>
              <a:gd name="T101" fmla="*/ 920 h 1310"/>
              <a:gd name="T102" fmla="*/ 1239 w 1462"/>
              <a:gd name="T103" fmla="*/ 884 h 1310"/>
              <a:gd name="T104" fmla="*/ 1262 w 1462"/>
              <a:gd name="T105" fmla="*/ 802 h 1310"/>
              <a:gd name="T106" fmla="*/ 1411 w 1462"/>
              <a:gd name="T107" fmla="*/ 657 h 1310"/>
              <a:gd name="T108" fmla="*/ 1460 w 1462"/>
              <a:gd name="T109" fmla="*/ 630 h 1310"/>
              <a:gd name="T110" fmla="*/ 1462 w 1462"/>
              <a:gd name="T111" fmla="*/ 528 h 1310"/>
              <a:gd name="T112" fmla="*/ 1410 w 1462"/>
              <a:gd name="T113" fmla="*/ 456 h 1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62" h="1310">
                <a:moveTo>
                  <a:pt x="1410" y="456"/>
                </a:moveTo>
                <a:cubicBezTo>
                  <a:pt x="1374" y="428"/>
                  <a:pt x="1321" y="384"/>
                  <a:pt x="1321" y="328"/>
                </a:cubicBezTo>
                <a:cubicBezTo>
                  <a:pt x="1321" y="273"/>
                  <a:pt x="1324" y="275"/>
                  <a:pt x="1288" y="242"/>
                </a:cubicBezTo>
                <a:cubicBezTo>
                  <a:pt x="1252" y="209"/>
                  <a:pt x="1213" y="195"/>
                  <a:pt x="1187" y="148"/>
                </a:cubicBezTo>
                <a:cubicBezTo>
                  <a:pt x="1161" y="100"/>
                  <a:pt x="1144" y="78"/>
                  <a:pt x="1125" y="78"/>
                </a:cubicBezTo>
                <a:cubicBezTo>
                  <a:pt x="1105" y="78"/>
                  <a:pt x="1098" y="173"/>
                  <a:pt x="1056" y="117"/>
                </a:cubicBezTo>
                <a:cubicBezTo>
                  <a:pt x="1013" y="61"/>
                  <a:pt x="1056" y="67"/>
                  <a:pt x="1013" y="61"/>
                </a:cubicBezTo>
                <a:cubicBezTo>
                  <a:pt x="971" y="56"/>
                  <a:pt x="957" y="47"/>
                  <a:pt x="935" y="31"/>
                </a:cubicBezTo>
                <a:cubicBezTo>
                  <a:pt x="912" y="14"/>
                  <a:pt x="908" y="0"/>
                  <a:pt x="895" y="22"/>
                </a:cubicBezTo>
                <a:cubicBezTo>
                  <a:pt x="890" y="31"/>
                  <a:pt x="888" y="40"/>
                  <a:pt x="886" y="47"/>
                </a:cubicBezTo>
                <a:cubicBezTo>
                  <a:pt x="888" y="49"/>
                  <a:pt x="890" y="52"/>
                  <a:pt x="891" y="57"/>
                </a:cubicBezTo>
                <a:cubicBezTo>
                  <a:pt x="895" y="81"/>
                  <a:pt x="908" y="105"/>
                  <a:pt x="873" y="127"/>
                </a:cubicBezTo>
                <a:cubicBezTo>
                  <a:pt x="838" y="149"/>
                  <a:pt x="817" y="140"/>
                  <a:pt x="817" y="172"/>
                </a:cubicBezTo>
                <a:cubicBezTo>
                  <a:pt x="817" y="203"/>
                  <a:pt x="797" y="222"/>
                  <a:pt x="775" y="227"/>
                </a:cubicBezTo>
                <a:cubicBezTo>
                  <a:pt x="753" y="233"/>
                  <a:pt x="734" y="246"/>
                  <a:pt x="718" y="236"/>
                </a:cubicBezTo>
                <a:cubicBezTo>
                  <a:pt x="703" y="227"/>
                  <a:pt x="675" y="211"/>
                  <a:pt x="668" y="227"/>
                </a:cubicBezTo>
                <a:cubicBezTo>
                  <a:pt x="662" y="244"/>
                  <a:pt x="681" y="331"/>
                  <a:pt x="640" y="327"/>
                </a:cubicBezTo>
                <a:cubicBezTo>
                  <a:pt x="598" y="324"/>
                  <a:pt x="576" y="285"/>
                  <a:pt x="557" y="316"/>
                </a:cubicBezTo>
                <a:cubicBezTo>
                  <a:pt x="537" y="348"/>
                  <a:pt x="513" y="338"/>
                  <a:pt x="493" y="338"/>
                </a:cubicBezTo>
                <a:cubicBezTo>
                  <a:pt x="474" y="338"/>
                  <a:pt x="458" y="331"/>
                  <a:pt x="454" y="355"/>
                </a:cubicBezTo>
                <a:cubicBezTo>
                  <a:pt x="450" y="379"/>
                  <a:pt x="441" y="401"/>
                  <a:pt x="413" y="414"/>
                </a:cubicBezTo>
                <a:cubicBezTo>
                  <a:pt x="384" y="427"/>
                  <a:pt x="373" y="424"/>
                  <a:pt x="356" y="444"/>
                </a:cubicBezTo>
                <a:cubicBezTo>
                  <a:pt x="338" y="464"/>
                  <a:pt x="297" y="494"/>
                  <a:pt x="290" y="520"/>
                </a:cubicBezTo>
                <a:cubicBezTo>
                  <a:pt x="284" y="546"/>
                  <a:pt x="260" y="620"/>
                  <a:pt x="233" y="583"/>
                </a:cubicBezTo>
                <a:cubicBezTo>
                  <a:pt x="207" y="546"/>
                  <a:pt x="209" y="535"/>
                  <a:pt x="179" y="505"/>
                </a:cubicBezTo>
                <a:cubicBezTo>
                  <a:pt x="148" y="476"/>
                  <a:pt x="124" y="487"/>
                  <a:pt x="107" y="461"/>
                </a:cubicBezTo>
                <a:cubicBezTo>
                  <a:pt x="89" y="435"/>
                  <a:pt x="72" y="453"/>
                  <a:pt x="65" y="468"/>
                </a:cubicBezTo>
                <a:cubicBezTo>
                  <a:pt x="59" y="483"/>
                  <a:pt x="35" y="503"/>
                  <a:pt x="61" y="516"/>
                </a:cubicBezTo>
                <a:cubicBezTo>
                  <a:pt x="87" y="529"/>
                  <a:pt x="78" y="539"/>
                  <a:pt x="78" y="555"/>
                </a:cubicBezTo>
                <a:cubicBezTo>
                  <a:pt x="78" y="572"/>
                  <a:pt x="70" y="600"/>
                  <a:pt x="94" y="633"/>
                </a:cubicBezTo>
                <a:cubicBezTo>
                  <a:pt x="118" y="666"/>
                  <a:pt x="129" y="681"/>
                  <a:pt x="107" y="705"/>
                </a:cubicBezTo>
                <a:cubicBezTo>
                  <a:pt x="85" y="729"/>
                  <a:pt x="59" y="763"/>
                  <a:pt x="54" y="791"/>
                </a:cubicBezTo>
                <a:cubicBezTo>
                  <a:pt x="50" y="818"/>
                  <a:pt x="0" y="818"/>
                  <a:pt x="24" y="854"/>
                </a:cubicBezTo>
                <a:cubicBezTo>
                  <a:pt x="48" y="889"/>
                  <a:pt x="63" y="891"/>
                  <a:pt x="94" y="894"/>
                </a:cubicBezTo>
                <a:cubicBezTo>
                  <a:pt x="124" y="898"/>
                  <a:pt x="190" y="907"/>
                  <a:pt x="198" y="930"/>
                </a:cubicBezTo>
                <a:cubicBezTo>
                  <a:pt x="206" y="949"/>
                  <a:pt x="264" y="1009"/>
                  <a:pt x="295" y="1052"/>
                </a:cubicBezTo>
                <a:cubicBezTo>
                  <a:pt x="330" y="1027"/>
                  <a:pt x="369" y="991"/>
                  <a:pt x="415" y="928"/>
                </a:cubicBezTo>
                <a:cubicBezTo>
                  <a:pt x="485" y="831"/>
                  <a:pt x="445" y="754"/>
                  <a:pt x="550" y="757"/>
                </a:cubicBezTo>
                <a:cubicBezTo>
                  <a:pt x="655" y="761"/>
                  <a:pt x="694" y="761"/>
                  <a:pt x="716" y="791"/>
                </a:cubicBezTo>
                <a:cubicBezTo>
                  <a:pt x="738" y="820"/>
                  <a:pt x="808" y="817"/>
                  <a:pt x="764" y="872"/>
                </a:cubicBezTo>
                <a:cubicBezTo>
                  <a:pt x="720" y="928"/>
                  <a:pt x="694" y="972"/>
                  <a:pt x="672" y="991"/>
                </a:cubicBezTo>
                <a:cubicBezTo>
                  <a:pt x="651" y="1009"/>
                  <a:pt x="594" y="1065"/>
                  <a:pt x="633" y="1091"/>
                </a:cubicBezTo>
                <a:cubicBezTo>
                  <a:pt x="672" y="1117"/>
                  <a:pt x="655" y="1135"/>
                  <a:pt x="699" y="1139"/>
                </a:cubicBezTo>
                <a:cubicBezTo>
                  <a:pt x="742" y="1143"/>
                  <a:pt x="738" y="1117"/>
                  <a:pt x="725" y="1161"/>
                </a:cubicBezTo>
                <a:cubicBezTo>
                  <a:pt x="712" y="1206"/>
                  <a:pt x="720" y="1213"/>
                  <a:pt x="664" y="1228"/>
                </a:cubicBezTo>
                <a:cubicBezTo>
                  <a:pt x="607" y="1243"/>
                  <a:pt x="616" y="1258"/>
                  <a:pt x="620" y="1284"/>
                </a:cubicBezTo>
                <a:cubicBezTo>
                  <a:pt x="624" y="1310"/>
                  <a:pt x="668" y="1295"/>
                  <a:pt x="712" y="1269"/>
                </a:cubicBezTo>
                <a:cubicBezTo>
                  <a:pt x="755" y="1243"/>
                  <a:pt x="803" y="1206"/>
                  <a:pt x="830" y="1161"/>
                </a:cubicBezTo>
                <a:cubicBezTo>
                  <a:pt x="856" y="1117"/>
                  <a:pt x="895" y="1057"/>
                  <a:pt x="956" y="1028"/>
                </a:cubicBezTo>
                <a:cubicBezTo>
                  <a:pt x="1018" y="998"/>
                  <a:pt x="1009" y="987"/>
                  <a:pt x="1061" y="965"/>
                </a:cubicBezTo>
                <a:cubicBezTo>
                  <a:pt x="1114" y="943"/>
                  <a:pt x="1127" y="935"/>
                  <a:pt x="1170" y="920"/>
                </a:cubicBezTo>
                <a:cubicBezTo>
                  <a:pt x="1202" y="909"/>
                  <a:pt x="1216" y="885"/>
                  <a:pt x="1239" y="884"/>
                </a:cubicBezTo>
                <a:cubicBezTo>
                  <a:pt x="1240" y="852"/>
                  <a:pt x="1245" y="812"/>
                  <a:pt x="1262" y="802"/>
                </a:cubicBezTo>
                <a:cubicBezTo>
                  <a:pt x="1293" y="783"/>
                  <a:pt x="1358" y="683"/>
                  <a:pt x="1411" y="657"/>
                </a:cubicBezTo>
                <a:cubicBezTo>
                  <a:pt x="1425" y="650"/>
                  <a:pt x="1443" y="640"/>
                  <a:pt x="1460" y="630"/>
                </a:cubicBezTo>
                <a:cubicBezTo>
                  <a:pt x="1461" y="592"/>
                  <a:pt x="1462" y="543"/>
                  <a:pt x="1462" y="528"/>
                </a:cubicBezTo>
                <a:cubicBezTo>
                  <a:pt x="1462" y="503"/>
                  <a:pt x="1446" y="484"/>
                  <a:pt x="1410" y="456"/>
                </a:cubicBezTo>
                <a:close/>
              </a:path>
            </a:pathLst>
          </a:custGeom>
          <a:solidFill>
            <a:srgbClr val="00B0F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6" name="Freeform 11"/>
          <p:cNvSpPr/>
          <p:nvPr/>
        </p:nvSpPr>
        <p:spPr bwMode="auto">
          <a:xfrm>
            <a:off x="3487420" y="1503045"/>
            <a:ext cx="859155" cy="594360"/>
          </a:xfrm>
          <a:custGeom>
            <a:avLst/>
            <a:gdLst>
              <a:gd name="T0" fmla="*/ 2111 w 2127"/>
              <a:gd name="T1" fmla="*/ 367 h 1316"/>
              <a:gd name="T2" fmla="*/ 1900 w 2127"/>
              <a:gd name="T3" fmla="*/ 314 h 1316"/>
              <a:gd name="T4" fmla="*/ 1808 w 2127"/>
              <a:gd name="T5" fmla="*/ 300 h 1316"/>
              <a:gd name="T6" fmla="*/ 1693 w 2127"/>
              <a:gd name="T7" fmla="*/ 361 h 1316"/>
              <a:gd name="T8" fmla="*/ 1634 w 2127"/>
              <a:gd name="T9" fmla="*/ 458 h 1316"/>
              <a:gd name="T10" fmla="*/ 1500 w 2127"/>
              <a:gd name="T11" fmla="*/ 367 h 1316"/>
              <a:gd name="T12" fmla="*/ 1467 w 2127"/>
              <a:gd name="T13" fmla="*/ 269 h 1316"/>
              <a:gd name="T14" fmla="*/ 1379 w 2127"/>
              <a:gd name="T15" fmla="*/ 280 h 1316"/>
              <a:gd name="T16" fmla="*/ 1392 w 2127"/>
              <a:gd name="T17" fmla="*/ 372 h 1316"/>
              <a:gd name="T18" fmla="*/ 1270 w 2127"/>
              <a:gd name="T19" fmla="*/ 269 h 1316"/>
              <a:gd name="T20" fmla="*/ 1143 w 2127"/>
              <a:gd name="T21" fmla="*/ 239 h 1316"/>
              <a:gd name="T22" fmla="*/ 1044 w 2127"/>
              <a:gd name="T23" fmla="*/ 152 h 1316"/>
              <a:gd name="T24" fmla="*/ 907 w 2127"/>
              <a:gd name="T25" fmla="*/ 186 h 1316"/>
              <a:gd name="T26" fmla="*/ 766 w 2127"/>
              <a:gd name="T27" fmla="*/ 166 h 1316"/>
              <a:gd name="T28" fmla="*/ 638 w 2127"/>
              <a:gd name="T29" fmla="*/ 189 h 1316"/>
              <a:gd name="T30" fmla="*/ 494 w 2127"/>
              <a:gd name="T31" fmla="*/ 111 h 1316"/>
              <a:gd name="T32" fmla="*/ 402 w 2127"/>
              <a:gd name="T33" fmla="*/ 16 h 1316"/>
              <a:gd name="T34" fmla="*/ 290 w 2127"/>
              <a:gd name="T35" fmla="*/ 51 h 1316"/>
              <a:gd name="T36" fmla="*/ 245 w 2127"/>
              <a:gd name="T37" fmla="*/ 114 h 1316"/>
              <a:gd name="T38" fmla="*/ 160 w 2127"/>
              <a:gd name="T39" fmla="*/ 157 h 1316"/>
              <a:gd name="T40" fmla="*/ 64 w 2127"/>
              <a:gd name="T41" fmla="*/ 146 h 1316"/>
              <a:gd name="T42" fmla="*/ 103 w 2127"/>
              <a:gd name="T43" fmla="*/ 239 h 1316"/>
              <a:gd name="T44" fmla="*/ 177 w 2127"/>
              <a:gd name="T45" fmla="*/ 316 h 1316"/>
              <a:gd name="T46" fmla="*/ 180 w 2127"/>
              <a:gd name="T47" fmla="*/ 478 h 1316"/>
              <a:gd name="T48" fmla="*/ 271 w 2127"/>
              <a:gd name="T49" fmla="*/ 569 h 1316"/>
              <a:gd name="T50" fmla="*/ 404 w 2127"/>
              <a:gd name="T51" fmla="*/ 493 h 1316"/>
              <a:gd name="T52" fmla="*/ 512 w 2127"/>
              <a:gd name="T53" fmla="*/ 637 h 1316"/>
              <a:gd name="T54" fmla="*/ 570 w 2127"/>
              <a:gd name="T55" fmla="*/ 733 h 1316"/>
              <a:gd name="T56" fmla="*/ 619 w 2127"/>
              <a:gd name="T57" fmla="*/ 717 h 1316"/>
              <a:gd name="T58" fmla="*/ 740 w 2127"/>
              <a:gd name="T59" fmla="*/ 803 h 1316"/>
              <a:gd name="T60" fmla="*/ 871 w 2127"/>
              <a:gd name="T61" fmla="*/ 834 h 1316"/>
              <a:gd name="T62" fmla="*/ 1005 w 2127"/>
              <a:gd name="T63" fmla="*/ 1014 h 1316"/>
              <a:gd name="T64" fmla="*/ 1146 w 2127"/>
              <a:gd name="T65" fmla="*/ 1214 h 1316"/>
              <a:gd name="T66" fmla="*/ 1243 w 2127"/>
              <a:gd name="T67" fmla="*/ 1228 h 1316"/>
              <a:gd name="T68" fmla="*/ 1339 w 2127"/>
              <a:gd name="T69" fmla="*/ 995 h 1316"/>
              <a:gd name="T70" fmla="*/ 1470 w 2127"/>
              <a:gd name="T71" fmla="*/ 1039 h 1316"/>
              <a:gd name="T72" fmla="*/ 1552 w 2127"/>
              <a:gd name="T73" fmla="*/ 1039 h 1316"/>
              <a:gd name="T74" fmla="*/ 1647 w 2127"/>
              <a:gd name="T75" fmla="*/ 1017 h 1316"/>
              <a:gd name="T76" fmla="*/ 1587 w 2127"/>
              <a:gd name="T77" fmla="*/ 911 h 1316"/>
              <a:gd name="T78" fmla="*/ 1693 w 2127"/>
              <a:gd name="T79" fmla="*/ 846 h 1316"/>
              <a:gd name="T80" fmla="*/ 1811 w 2127"/>
              <a:gd name="T81" fmla="*/ 714 h 1316"/>
              <a:gd name="T82" fmla="*/ 1862 w 2127"/>
              <a:gd name="T83" fmla="*/ 588 h 1316"/>
              <a:gd name="T84" fmla="*/ 1978 w 2127"/>
              <a:gd name="T85" fmla="*/ 596 h 1316"/>
              <a:gd name="T86" fmla="*/ 2127 w 2127"/>
              <a:gd name="T87" fmla="*/ 489 h 1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127" h="1316">
                <a:moveTo>
                  <a:pt x="2114" y="376"/>
                </a:moveTo>
                <a:cubicBezTo>
                  <a:pt x="2113" y="373"/>
                  <a:pt x="2112" y="370"/>
                  <a:pt x="2111" y="367"/>
                </a:cubicBezTo>
                <a:cubicBezTo>
                  <a:pt x="2041" y="376"/>
                  <a:pt x="1984" y="369"/>
                  <a:pt x="1955" y="367"/>
                </a:cubicBezTo>
                <a:cubicBezTo>
                  <a:pt x="1919" y="364"/>
                  <a:pt x="1939" y="369"/>
                  <a:pt x="1900" y="314"/>
                </a:cubicBezTo>
                <a:cubicBezTo>
                  <a:pt x="1860" y="258"/>
                  <a:pt x="1886" y="289"/>
                  <a:pt x="1854" y="314"/>
                </a:cubicBezTo>
                <a:cubicBezTo>
                  <a:pt x="1821" y="339"/>
                  <a:pt x="1818" y="328"/>
                  <a:pt x="1808" y="300"/>
                </a:cubicBezTo>
                <a:cubicBezTo>
                  <a:pt x="1798" y="272"/>
                  <a:pt x="1778" y="303"/>
                  <a:pt x="1765" y="330"/>
                </a:cubicBezTo>
                <a:cubicBezTo>
                  <a:pt x="1752" y="358"/>
                  <a:pt x="1726" y="353"/>
                  <a:pt x="1693" y="361"/>
                </a:cubicBezTo>
                <a:cubicBezTo>
                  <a:pt x="1660" y="369"/>
                  <a:pt x="1677" y="383"/>
                  <a:pt x="1680" y="417"/>
                </a:cubicBezTo>
                <a:cubicBezTo>
                  <a:pt x="1683" y="450"/>
                  <a:pt x="1664" y="455"/>
                  <a:pt x="1634" y="458"/>
                </a:cubicBezTo>
                <a:cubicBezTo>
                  <a:pt x="1605" y="461"/>
                  <a:pt x="1592" y="444"/>
                  <a:pt x="1578" y="414"/>
                </a:cubicBezTo>
                <a:cubicBezTo>
                  <a:pt x="1565" y="383"/>
                  <a:pt x="1500" y="386"/>
                  <a:pt x="1500" y="367"/>
                </a:cubicBezTo>
                <a:cubicBezTo>
                  <a:pt x="1500" y="347"/>
                  <a:pt x="1493" y="344"/>
                  <a:pt x="1470" y="328"/>
                </a:cubicBezTo>
                <a:cubicBezTo>
                  <a:pt x="1447" y="311"/>
                  <a:pt x="1467" y="294"/>
                  <a:pt x="1467" y="269"/>
                </a:cubicBezTo>
                <a:cubicBezTo>
                  <a:pt x="1467" y="244"/>
                  <a:pt x="1477" y="236"/>
                  <a:pt x="1438" y="233"/>
                </a:cubicBezTo>
                <a:cubicBezTo>
                  <a:pt x="1398" y="230"/>
                  <a:pt x="1382" y="250"/>
                  <a:pt x="1379" y="280"/>
                </a:cubicBezTo>
                <a:cubicBezTo>
                  <a:pt x="1375" y="311"/>
                  <a:pt x="1398" y="322"/>
                  <a:pt x="1415" y="342"/>
                </a:cubicBezTo>
                <a:cubicBezTo>
                  <a:pt x="1431" y="361"/>
                  <a:pt x="1408" y="372"/>
                  <a:pt x="1392" y="372"/>
                </a:cubicBezTo>
                <a:cubicBezTo>
                  <a:pt x="1375" y="372"/>
                  <a:pt x="1349" y="372"/>
                  <a:pt x="1320" y="350"/>
                </a:cubicBezTo>
                <a:cubicBezTo>
                  <a:pt x="1290" y="328"/>
                  <a:pt x="1280" y="300"/>
                  <a:pt x="1270" y="269"/>
                </a:cubicBezTo>
                <a:cubicBezTo>
                  <a:pt x="1261" y="239"/>
                  <a:pt x="1208" y="283"/>
                  <a:pt x="1175" y="280"/>
                </a:cubicBezTo>
                <a:cubicBezTo>
                  <a:pt x="1143" y="278"/>
                  <a:pt x="1130" y="261"/>
                  <a:pt x="1143" y="239"/>
                </a:cubicBezTo>
                <a:cubicBezTo>
                  <a:pt x="1156" y="216"/>
                  <a:pt x="1166" y="203"/>
                  <a:pt x="1149" y="189"/>
                </a:cubicBezTo>
                <a:cubicBezTo>
                  <a:pt x="1133" y="175"/>
                  <a:pt x="1090" y="158"/>
                  <a:pt x="1044" y="152"/>
                </a:cubicBezTo>
                <a:cubicBezTo>
                  <a:pt x="999" y="147"/>
                  <a:pt x="999" y="161"/>
                  <a:pt x="979" y="180"/>
                </a:cubicBezTo>
                <a:cubicBezTo>
                  <a:pt x="959" y="200"/>
                  <a:pt x="956" y="189"/>
                  <a:pt x="907" y="186"/>
                </a:cubicBezTo>
                <a:cubicBezTo>
                  <a:pt x="858" y="183"/>
                  <a:pt x="881" y="175"/>
                  <a:pt x="854" y="144"/>
                </a:cubicBezTo>
                <a:cubicBezTo>
                  <a:pt x="828" y="114"/>
                  <a:pt x="795" y="150"/>
                  <a:pt x="766" y="166"/>
                </a:cubicBezTo>
                <a:cubicBezTo>
                  <a:pt x="736" y="183"/>
                  <a:pt x="733" y="172"/>
                  <a:pt x="700" y="161"/>
                </a:cubicBezTo>
                <a:cubicBezTo>
                  <a:pt x="668" y="150"/>
                  <a:pt x="668" y="175"/>
                  <a:pt x="638" y="189"/>
                </a:cubicBezTo>
                <a:cubicBezTo>
                  <a:pt x="609" y="203"/>
                  <a:pt x="602" y="197"/>
                  <a:pt x="563" y="169"/>
                </a:cubicBezTo>
                <a:cubicBezTo>
                  <a:pt x="524" y="141"/>
                  <a:pt x="527" y="127"/>
                  <a:pt x="494" y="111"/>
                </a:cubicBezTo>
                <a:cubicBezTo>
                  <a:pt x="461" y="94"/>
                  <a:pt x="474" y="55"/>
                  <a:pt x="458" y="27"/>
                </a:cubicBezTo>
                <a:cubicBezTo>
                  <a:pt x="442" y="0"/>
                  <a:pt x="432" y="16"/>
                  <a:pt x="402" y="16"/>
                </a:cubicBezTo>
                <a:cubicBezTo>
                  <a:pt x="373" y="16"/>
                  <a:pt x="376" y="30"/>
                  <a:pt x="330" y="41"/>
                </a:cubicBezTo>
                <a:cubicBezTo>
                  <a:pt x="313" y="45"/>
                  <a:pt x="300" y="49"/>
                  <a:pt x="290" y="51"/>
                </a:cubicBezTo>
                <a:cubicBezTo>
                  <a:pt x="291" y="55"/>
                  <a:pt x="290" y="59"/>
                  <a:pt x="287" y="64"/>
                </a:cubicBezTo>
                <a:cubicBezTo>
                  <a:pt x="271" y="89"/>
                  <a:pt x="243" y="81"/>
                  <a:pt x="245" y="114"/>
                </a:cubicBezTo>
                <a:cubicBezTo>
                  <a:pt x="247" y="148"/>
                  <a:pt x="265" y="213"/>
                  <a:pt x="221" y="189"/>
                </a:cubicBezTo>
                <a:cubicBezTo>
                  <a:pt x="177" y="165"/>
                  <a:pt x="180" y="139"/>
                  <a:pt x="160" y="157"/>
                </a:cubicBezTo>
                <a:cubicBezTo>
                  <a:pt x="140" y="176"/>
                  <a:pt x="142" y="183"/>
                  <a:pt x="116" y="170"/>
                </a:cubicBezTo>
                <a:cubicBezTo>
                  <a:pt x="90" y="157"/>
                  <a:pt x="73" y="131"/>
                  <a:pt x="64" y="146"/>
                </a:cubicBezTo>
                <a:cubicBezTo>
                  <a:pt x="55" y="161"/>
                  <a:pt x="0" y="215"/>
                  <a:pt x="35" y="226"/>
                </a:cubicBezTo>
                <a:cubicBezTo>
                  <a:pt x="70" y="237"/>
                  <a:pt x="99" y="211"/>
                  <a:pt x="103" y="239"/>
                </a:cubicBezTo>
                <a:cubicBezTo>
                  <a:pt x="107" y="266"/>
                  <a:pt x="110" y="266"/>
                  <a:pt x="134" y="278"/>
                </a:cubicBezTo>
                <a:cubicBezTo>
                  <a:pt x="158" y="289"/>
                  <a:pt x="180" y="292"/>
                  <a:pt x="177" y="316"/>
                </a:cubicBezTo>
                <a:cubicBezTo>
                  <a:pt x="175" y="341"/>
                  <a:pt x="136" y="392"/>
                  <a:pt x="147" y="420"/>
                </a:cubicBezTo>
                <a:cubicBezTo>
                  <a:pt x="158" y="448"/>
                  <a:pt x="169" y="457"/>
                  <a:pt x="180" y="478"/>
                </a:cubicBezTo>
                <a:cubicBezTo>
                  <a:pt x="190" y="498"/>
                  <a:pt x="219" y="502"/>
                  <a:pt x="225" y="535"/>
                </a:cubicBezTo>
                <a:cubicBezTo>
                  <a:pt x="232" y="569"/>
                  <a:pt x="236" y="593"/>
                  <a:pt x="271" y="569"/>
                </a:cubicBezTo>
                <a:cubicBezTo>
                  <a:pt x="306" y="544"/>
                  <a:pt x="341" y="537"/>
                  <a:pt x="352" y="515"/>
                </a:cubicBezTo>
                <a:cubicBezTo>
                  <a:pt x="363" y="493"/>
                  <a:pt x="398" y="463"/>
                  <a:pt x="404" y="493"/>
                </a:cubicBezTo>
                <a:cubicBezTo>
                  <a:pt x="411" y="522"/>
                  <a:pt x="463" y="531"/>
                  <a:pt x="468" y="567"/>
                </a:cubicBezTo>
                <a:cubicBezTo>
                  <a:pt x="472" y="602"/>
                  <a:pt x="498" y="607"/>
                  <a:pt x="512" y="637"/>
                </a:cubicBezTo>
                <a:cubicBezTo>
                  <a:pt x="525" y="667"/>
                  <a:pt x="503" y="721"/>
                  <a:pt x="522" y="730"/>
                </a:cubicBezTo>
                <a:cubicBezTo>
                  <a:pt x="538" y="737"/>
                  <a:pt x="560" y="726"/>
                  <a:pt x="570" y="733"/>
                </a:cubicBezTo>
                <a:cubicBezTo>
                  <a:pt x="572" y="726"/>
                  <a:pt x="574" y="717"/>
                  <a:pt x="579" y="708"/>
                </a:cubicBezTo>
                <a:cubicBezTo>
                  <a:pt x="592" y="686"/>
                  <a:pt x="596" y="700"/>
                  <a:pt x="619" y="717"/>
                </a:cubicBezTo>
                <a:cubicBezTo>
                  <a:pt x="641" y="733"/>
                  <a:pt x="655" y="742"/>
                  <a:pt x="697" y="747"/>
                </a:cubicBezTo>
                <a:cubicBezTo>
                  <a:pt x="740" y="753"/>
                  <a:pt x="697" y="747"/>
                  <a:pt x="740" y="803"/>
                </a:cubicBezTo>
                <a:cubicBezTo>
                  <a:pt x="782" y="859"/>
                  <a:pt x="789" y="764"/>
                  <a:pt x="809" y="764"/>
                </a:cubicBezTo>
                <a:cubicBezTo>
                  <a:pt x="828" y="764"/>
                  <a:pt x="845" y="786"/>
                  <a:pt x="871" y="834"/>
                </a:cubicBezTo>
                <a:cubicBezTo>
                  <a:pt x="897" y="881"/>
                  <a:pt x="936" y="895"/>
                  <a:pt x="972" y="928"/>
                </a:cubicBezTo>
                <a:cubicBezTo>
                  <a:pt x="1008" y="961"/>
                  <a:pt x="1005" y="959"/>
                  <a:pt x="1005" y="1014"/>
                </a:cubicBezTo>
                <a:cubicBezTo>
                  <a:pt x="1005" y="1070"/>
                  <a:pt x="1058" y="1114"/>
                  <a:pt x="1094" y="1142"/>
                </a:cubicBezTo>
                <a:cubicBezTo>
                  <a:pt x="1130" y="1170"/>
                  <a:pt x="1146" y="1189"/>
                  <a:pt x="1146" y="1214"/>
                </a:cubicBezTo>
                <a:cubicBezTo>
                  <a:pt x="1146" y="1229"/>
                  <a:pt x="1145" y="1278"/>
                  <a:pt x="1144" y="1316"/>
                </a:cubicBezTo>
                <a:cubicBezTo>
                  <a:pt x="1188" y="1289"/>
                  <a:pt x="1234" y="1255"/>
                  <a:pt x="1243" y="1228"/>
                </a:cubicBezTo>
                <a:cubicBezTo>
                  <a:pt x="1256" y="1191"/>
                  <a:pt x="1296" y="1139"/>
                  <a:pt x="1300" y="1106"/>
                </a:cubicBezTo>
                <a:cubicBezTo>
                  <a:pt x="1304" y="1073"/>
                  <a:pt x="1313" y="995"/>
                  <a:pt x="1339" y="995"/>
                </a:cubicBezTo>
                <a:cubicBezTo>
                  <a:pt x="1365" y="995"/>
                  <a:pt x="1392" y="1002"/>
                  <a:pt x="1409" y="1021"/>
                </a:cubicBezTo>
                <a:cubicBezTo>
                  <a:pt x="1427" y="1039"/>
                  <a:pt x="1440" y="1043"/>
                  <a:pt x="1470" y="1039"/>
                </a:cubicBezTo>
                <a:cubicBezTo>
                  <a:pt x="1501" y="1036"/>
                  <a:pt x="1492" y="1024"/>
                  <a:pt x="1515" y="1039"/>
                </a:cubicBezTo>
                <a:cubicBezTo>
                  <a:pt x="1537" y="1055"/>
                  <a:pt x="1544" y="1048"/>
                  <a:pt x="1552" y="1039"/>
                </a:cubicBezTo>
                <a:cubicBezTo>
                  <a:pt x="1560" y="1031"/>
                  <a:pt x="1580" y="1010"/>
                  <a:pt x="1595" y="1021"/>
                </a:cubicBezTo>
                <a:cubicBezTo>
                  <a:pt x="1610" y="1032"/>
                  <a:pt x="1639" y="1043"/>
                  <a:pt x="1647" y="1017"/>
                </a:cubicBezTo>
                <a:cubicBezTo>
                  <a:pt x="1655" y="991"/>
                  <a:pt x="1672" y="975"/>
                  <a:pt x="1649" y="960"/>
                </a:cubicBezTo>
                <a:cubicBezTo>
                  <a:pt x="1626" y="945"/>
                  <a:pt x="1587" y="936"/>
                  <a:pt x="1587" y="911"/>
                </a:cubicBezTo>
                <a:cubicBezTo>
                  <a:pt x="1587" y="886"/>
                  <a:pt x="1585" y="853"/>
                  <a:pt x="1613" y="854"/>
                </a:cubicBezTo>
                <a:cubicBezTo>
                  <a:pt x="1641" y="856"/>
                  <a:pt x="1657" y="863"/>
                  <a:pt x="1693" y="846"/>
                </a:cubicBezTo>
                <a:cubicBezTo>
                  <a:pt x="1729" y="829"/>
                  <a:pt x="1752" y="842"/>
                  <a:pt x="1773" y="802"/>
                </a:cubicBezTo>
                <a:cubicBezTo>
                  <a:pt x="1795" y="761"/>
                  <a:pt x="1777" y="722"/>
                  <a:pt x="1811" y="714"/>
                </a:cubicBezTo>
                <a:cubicBezTo>
                  <a:pt x="1845" y="706"/>
                  <a:pt x="1890" y="693"/>
                  <a:pt x="1881" y="667"/>
                </a:cubicBezTo>
                <a:cubicBezTo>
                  <a:pt x="1873" y="640"/>
                  <a:pt x="1859" y="604"/>
                  <a:pt x="1862" y="588"/>
                </a:cubicBezTo>
                <a:cubicBezTo>
                  <a:pt x="1865" y="571"/>
                  <a:pt x="1883" y="522"/>
                  <a:pt x="1922" y="546"/>
                </a:cubicBezTo>
                <a:cubicBezTo>
                  <a:pt x="1962" y="569"/>
                  <a:pt x="1937" y="586"/>
                  <a:pt x="1978" y="596"/>
                </a:cubicBezTo>
                <a:cubicBezTo>
                  <a:pt x="2019" y="606"/>
                  <a:pt x="1998" y="572"/>
                  <a:pt x="2034" y="553"/>
                </a:cubicBezTo>
                <a:cubicBezTo>
                  <a:pt x="2070" y="533"/>
                  <a:pt x="2127" y="526"/>
                  <a:pt x="2127" y="489"/>
                </a:cubicBezTo>
                <a:cubicBezTo>
                  <a:pt x="2127" y="451"/>
                  <a:pt x="2122" y="414"/>
                  <a:pt x="2114" y="376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7" name="Freeform 12"/>
          <p:cNvSpPr/>
          <p:nvPr/>
        </p:nvSpPr>
        <p:spPr bwMode="auto">
          <a:xfrm>
            <a:off x="1515110" y="733425"/>
            <a:ext cx="2211705" cy="1982470"/>
          </a:xfrm>
          <a:custGeom>
            <a:avLst/>
            <a:gdLst>
              <a:gd name="T0" fmla="*/ 318 w 5477"/>
              <a:gd name="T1" fmla="*/ 3541 h 4382"/>
              <a:gd name="T2" fmla="*/ 498 w 5477"/>
              <a:gd name="T3" fmla="*/ 3760 h 4382"/>
              <a:gd name="T4" fmla="*/ 1096 w 5477"/>
              <a:gd name="T5" fmla="*/ 4000 h 4382"/>
              <a:gd name="T6" fmla="*/ 1349 w 5477"/>
              <a:gd name="T7" fmla="*/ 4245 h 4382"/>
              <a:gd name="T8" fmla="*/ 1817 w 5477"/>
              <a:gd name="T9" fmla="*/ 4278 h 4382"/>
              <a:gd name="T10" fmla="*/ 2000 w 5477"/>
              <a:gd name="T11" fmla="*/ 3871 h 4382"/>
              <a:gd name="T12" fmla="*/ 2166 w 5477"/>
              <a:gd name="T13" fmla="*/ 4182 h 4382"/>
              <a:gd name="T14" fmla="*/ 2516 w 5477"/>
              <a:gd name="T15" fmla="*/ 4204 h 4382"/>
              <a:gd name="T16" fmla="*/ 2765 w 5477"/>
              <a:gd name="T17" fmla="*/ 3860 h 4382"/>
              <a:gd name="T18" fmla="*/ 3057 w 5477"/>
              <a:gd name="T19" fmla="*/ 3737 h 4382"/>
              <a:gd name="T20" fmla="*/ 3385 w 5477"/>
              <a:gd name="T21" fmla="*/ 3504 h 4382"/>
              <a:gd name="T22" fmla="*/ 3547 w 5477"/>
              <a:gd name="T23" fmla="*/ 3352 h 4382"/>
              <a:gd name="T24" fmla="*/ 3625 w 5477"/>
              <a:gd name="T25" fmla="*/ 3059 h 4382"/>
              <a:gd name="T26" fmla="*/ 4005 w 5477"/>
              <a:gd name="T27" fmla="*/ 3029 h 4382"/>
              <a:gd name="T28" fmla="*/ 4237 w 5477"/>
              <a:gd name="T29" fmla="*/ 2837 h 4382"/>
              <a:gd name="T30" fmla="*/ 4477 w 5477"/>
              <a:gd name="T31" fmla="*/ 3129 h 4382"/>
              <a:gd name="T32" fmla="*/ 4647 w 5477"/>
              <a:gd name="T33" fmla="*/ 2942 h 4382"/>
              <a:gd name="T34" fmla="*/ 4802 w 5477"/>
              <a:gd name="T35" fmla="*/ 2970 h 4382"/>
              <a:gd name="T36" fmla="*/ 5062 w 5477"/>
              <a:gd name="T37" fmla="*/ 2725 h 4382"/>
              <a:gd name="T38" fmla="*/ 5344 w 5477"/>
              <a:gd name="T39" fmla="*/ 2614 h 4382"/>
              <a:gd name="T40" fmla="*/ 5397 w 5477"/>
              <a:gd name="T41" fmla="*/ 2338 h 4382"/>
              <a:gd name="T42" fmla="*/ 5110 w 5477"/>
              <a:gd name="T43" fmla="*/ 2236 h 4382"/>
              <a:gd name="T44" fmla="*/ 4988 w 5477"/>
              <a:gd name="T45" fmla="*/ 1940 h 4382"/>
              <a:gd name="T46" fmla="*/ 5106 w 5477"/>
              <a:gd name="T47" fmla="*/ 1890 h 4382"/>
              <a:gd name="T48" fmla="*/ 5222 w 5477"/>
              <a:gd name="T49" fmla="*/ 1638 h 4382"/>
              <a:gd name="T50" fmla="*/ 4988 w 5477"/>
              <a:gd name="T51" fmla="*/ 1508 h 4382"/>
              <a:gd name="T52" fmla="*/ 5270 w 5477"/>
              <a:gd name="T53" fmla="*/ 1172 h 4382"/>
              <a:gd name="T54" fmla="*/ 5370 w 5477"/>
              <a:gd name="T55" fmla="*/ 932 h 4382"/>
              <a:gd name="T56" fmla="*/ 5418 w 5477"/>
              <a:gd name="T57" fmla="*/ 437 h 4382"/>
              <a:gd name="T58" fmla="*/ 4861 w 5477"/>
              <a:gd name="T59" fmla="*/ 466 h 4382"/>
              <a:gd name="T60" fmla="*/ 4619 w 5477"/>
              <a:gd name="T61" fmla="*/ 233 h 4382"/>
              <a:gd name="T62" fmla="*/ 4445 w 5477"/>
              <a:gd name="T63" fmla="*/ 0 h 4382"/>
              <a:gd name="T64" fmla="*/ 4370 w 5477"/>
              <a:gd name="T65" fmla="*/ 226 h 4382"/>
              <a:gd name="T66" fmla="*/ 4303 w 5477"/>
              <a:gd name="T67" fmla="*/ 541 h 4382"/>
              <a:gd name="T68" fmla="*/ 4239 w 5477"/>
              <a:gd name="T69" fmla="*/ 747 h 4382"/>
              <a:gd name="T70" fmla="*/ 4144 w 5477"/>
              <a:gd name="T71" fmla="*/ 957 h 4382"/>
              <a:gd name="T72" fmla="*/ 3764 w 5477"/>
              <a:gd name="T73" fmla="*/ 1100 h 4382"/>
              <a:gd name="T74" fmla="*/ 3630 w 5477"/>
              <a:gd name="T75" fmla="*/ 1506 h 4382"/>
              <a:gd name="T76" fmla="*/ 3970 w 5477"/>
              <a:gd name="T77" fmla="*/ 1564 h 4382"/>
              <a:gd name="T78" fmla="*/ 4314 w 5477"/>
              <a:gd name="T79" fmla="*/ 1498 h 4382"/>
              <a:gd name="T80" fmla="*/ 4429 w 5477"/>
              <a:gd name="T81" fmla="*/ 1778 h 4382"/>
              <a:gd name="T82" fmla="*/ 4108 w 5477"/>
              <a:gd name="T83" fmla="*/ 1831 h 4382"/>
              <a:gd name="T84" fmla="*/ 3843 w 5477"/>
              <a:gd name="T85" fmla="*/ 2098 h 4382"/>
              <a:gd name="T86" fmla="*/ 3361 w 5477"/>
              <a:gd name="T87" fmla="*/ 2387 h 4382"/>
              <a:gd name="T88" fmla="*/ 2945 w 5477"/>
              <a:gd name="T89" fmla="*/ 2498 h 4382"/>
              <a:gd name="T90" fmla="*/ 2883 w 5477"/>
              <a:gd name="T91" fmla="*/ 2807 h 4382"/>
              <a:gd name="T92" fmla="*/ 2381 w 5477"/>
              <a:gd name="T93" fmla="*/ 3068 h 4382"/>
              <a:gd name="T94" fmla="*/ 1756 w 5477"/>
              <a:gd name="T95" fmla="*/ 3241 h 4382"/>
              <a:gd name="T96" fmla="*/ 1372 w 5477"/>
              <a:gd name="T97" fmla="*/ 3280 h 4382"/>
              <a:gd name="T98" fmla="*/ 753 w 5477"/>
              <a:gd name="T99" fmla="*/ 3085 h 4382"/>
              <a:gd name="T100" fmla="*/ 137 w 5477"/>
              <a:gd name="T101" fmla="*/ 3043 h 4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477" h="4382">
                <a:moveTo>
                  <a:pt x="26" y="3270"/>
                </a:moveTo>
                <a:cubicBezTo>
                  <a:pt x="0" y="3300"/>
                  <a:pt x="21" y="3322"/>
                  <a:pt x="21" y="3356"/>
                </a:cubicBezTo>
                <a:cubicBezTo>
                  <a:pt x="21" y="3389"/>
                  <a:pt x="61" y="3422"/>
                  <a:pt x="78" y="3459"/>
                </a:cubicBezTo>
                <a:cubicBezTo>
                  <a:pt x="96" y="3496"/>
                  <a:pt x="135" y="3519"/>
                  <a:pt x="187" y="3570"/>
                </a:cubicBezTo>
                <a:cubicBezTo>
                  <a:pt x="240" y="3622"/>
                  <a:pt x="292" y="3574"/>
                  <a:pt x="318" y="3541"/>
                </a:cubicBezTo>
                <a:cubicBezTo>
                  <a:pt x="345" y="3507"/>
                  <a:pt x="349" y="3500"/>
                  <a:pt x="375" y="3493"/>
                </a:cubicBezTo>
                <a:cubicBezTo>
                  <a:pt x="401" y="3485"/>
                  <a:pt x="546" y="3485"/>
                  <a:pt x="607" y="3507"/>
                </a:cubicBezTo>
                <a:cubicBezTo>
                  <a:pt x="668" y="3530"/>
                  <a:pt x="659" y="3567"/>
                  <a:pt x="655" y="3608"/>
                </a:cubicBezTo>
                <a:cubicBezTo>
                  <a:pt x="650" y="3648"/>
                  <a:pt x="607" y="3656"/>
                  <a:pt x="572" y="3667"/>
                </a:cubicBezTo>
                <a:cubicBezTo>
                  <a:pt x="537" y="3678"/>
                  <a:pt x="502" y="3741"/>
                  <a:pt x="498" y="3760"/>
                </a:cubicBezTo>
                <a:cubicBezTo>
                  <a:pt x="493" y="3778"/>
                  <a:pt x="581" y="3789"/>
                  <a:pt x="616" y="3826"/>
                </a:cubicBezTo>
                <a:cubicBezTo>
                  <a:pt x="650" y="3863"/>
                  <a:pt x="672" y="3848"/>
                  <a:pt x="720" y="3848"/>
                </a:cubicBezTo>
                <a:cubicBezTo>
                  <a:pt x="768" y="3848"/>
                  <a:pt x="733" y="3926"/>
                  <a:pt x="764" y="3963"/>
                </a:cubicBezTo>
                <a:cubicBezTo>
                  <a:pt x="795" y="4000"/>
                  <a:pt x="830" y="3982"/>
                  <a:pt x="891" y="4012"/>
                </a:cubicBezTo>
                <a:cubicBezTo>
                  <a:pt x="952" y="4041"/>
                  <a:pt x="1026" y="4015"/>
                  <a:pt x="1096" y="4000"/>
                </a:cubicBezTo>
                <a:cubicBezTo>
                  <a:pt x="1166" y="3986"/>
                  <a:pt x="1231" y="3904"/>
                  <a:pt x="1271" y="3871"/>
                </a:cubicBezTo>
                <a:cubicBezTo>
                  <a:pt x="1310" y="3837"/>
                  <a:pt x="1393" y="3874"/>
                  <a:pt x="1437" y="3904"/>
                </a:cubicBezTo>
                <a:cubicBezTo>
                  <a:pt x="1480" y="3934"/>
                  <a:pt x="1480" y="3974"/>
                  <a:pt x="1476" y="4034"/>
                </a:cubicBezTo>
                <a:cubicBezTo>
                  <a:pt x="1472" y="4093"/>
                  <a:pt x="1428" y="4119"/>
                  <a:pt x="1380" y="4134"/>
                </a:cubicBezTo>
                <a:cubicBezTo>
                  <a:pt x="1332" y="4149"/>
                  <a:pt x="1362" y="4201"/>
                  <a:pt x="1349" y="4245"/>
                </a:cubicBezTo>
                <a:cubicBezTo>
                  <a:pt x="1336" y="4290"/>
                  <a:pt x="1380" y="4293"/>
                  <a:pt x="1419" y="4323"/>
                </a:cubicBezTo>
                <a:cubicBezTo>
                  <a:pt x="1459" y="4353"/>
                  <a:pt x="1459" y="4382"/>
                  <a:pt x="1502" y="4375"/>
                </a:cubicBezTo>
                <a:cubicBezTo>
                  <a:pt x="1546" y="4367"/>
                  <a:pt x="1528" y="4330"/>
                  <a:pt x="1581" y="4345"/>
                </a:cubicBezTo>
                <a:cubicBezTo>
                  <a:pt x="1633" y="4360"/>
                  <a:pt x="1690" y="4315"/>
                  <a:pt x="1708" y="4282"/>
                </a:cubicBezTo>
                <a:cubicBezTo>
                  <a:pt x="1725" y="4249"/>
                  <a:pt x="1764" y="4282"/>
                  <a:pt x="1817" y="4278"/>
                </a:cubicBezTo>
                <a:cubicBezTo>
                  <a:pt x="1869" y="4275"/>
                  <a:pt x="1852" y="4208"/>
                  <a:pt x="1830" y="4197"/>
                </a:cubicBezTo>
                <a:cubicBezTo>
                  <a:pt x="1808" y="4186"/>
                  <a:pt x="1830" y="4138"/>
                  <a:pt x="1856" y="4112"/>
                </a:cubicBezTo>
                <a:cubicBezTo>
                  <a:pt x="1882" y="4086"/>
                  <a:pt x="1860" y="4037"/>
                  <a:pt x="1856" y="4004"/>
                </a:cubicBezTo>
                <a:cubicBezTo>
                  <a:pt x="1852" y="3971"/>
                  <a:pt x="1887" y="3960"/>
                  <a:pt x="1913" y="3923"/>
                </a:cubicBezTo>
                <a:cubicBezTo>
                  <a:pt x="1939" y="3886"/>
                  <a:pt x="1974" y="3889"/>
                  <a:pt x="2000" y="3871"/>
                </a:cubicBezTo>
                <a:cubicBezTo>
                  <a:pt x="2026" y="3852"/>
                  <a:pt x="2044" y="3889"/>
                  <a:pt x="2061" y="3904"/>
                </a:cubicBezTo>
                <a:cubicBezTo>
                  <a:pt x="2079" y="3919"/>
                  <a:pt x="2101" y="3949"/>
                  <a:pt x="2088" y="3978"/>
                </a:cubicBezTo>
                <a:cubicBezTo>
                  <a:pt x="2075" y="4008"/>
                  <a:pt x="2048" y="4023"/>
                  <a:pt x="2022" y="4049"/>
                </a:cubicBezTo>
                <a:cubicBezTo>
                  <a:pt x="1996" y="4075"/>
                  <a:pt x="2000" y="4134"/>
                  <a:pt x="2040" y="4160"/>
                </a:cubicBezTo>
                <a:cubicBezTo>
                  <a:pt x="2079" y="4186"/>
                  <a:pt x="2092" y="4160"/>
                  <a:pt x="2166" y="4182"/>
                </a:cubicBezTo>
                <a:cubicBezTo>
                  <a:pt x="2240" y="4204"/>
                  <a:pt x="2223" y="4252"/>
                  <a:pt x="2249" y="4252"/>
                </a:cubicBezTo>
                <a:cubicBezTo>
                  <a:pt x="2275" y="4252"/>
                  <a:pt x="2323" y="4264"/>
                  <a:pt x="2341" y="4241"/>
                </a:cubicBezTo>
                <a:cubicBezTo>
                  <a:pt x="2358" y="4219"/>
                  <a:pt x="2389" y="4252"/>
                  <a:pt x="2415" y="4278"/>
                </a:cubicBezTo>
                <a:cubicBezTo>
                  <a:pt x="2441" y="4304"/>
                  <a:pt x="2463" y="4256"/>
                  <a:pt x="2494" y="4256"/>
                </a:cubicBezTo>
                <a:cubicBezTo>
                  <a:pt x="2524" y="4256"/>
                  <a:pt x="2516" y="4241"/>
                  <a:pt x="2516" y="4204"/>
                </a:cubicBezTo>
                <a:cubicBezTo>
                  <a:pt x="2516" y="4167"/>
                  <a:pt x="2546" y="4156"/>
                  <a:pt x="2564" y="4130"/>
                </a:cubicBezTo>
                <a:cubicBezTo>
                  <a:pt x="2581" y="4104"/>
                  <a:pt x="2616" y="4082"/>
                  <a:pt x="2629" y="4052"/>
                </a:cubicBezTo>
                <a:cubicBezTo>
                  <a:pt x="2642" y="4023"/>
                  <a:pt x="2629" y="4023"/>
                  <a:pt x="2699" y="4015"/>
                </a:cubicBezTo>
                <a:cubicBezTo>
                  <a:pt x="2769" y="4008"/>
                  <a:pt x="2712" y="3960"/>
                  <a:pt x="2708" y="3923"/>
                </a:cubicBezTo>
                <a:cubicBezTo>
                  <a:pt x="2704" y="3886"/>
                  <a:pt x="2738" y="3882"/>
                  <a:pt x="2765" y="3860"/>
                </a:cubicBezTo>
                <a:cubicBezTo>
                  <a:pt x="2791" y="3837"/>
                  <a:pt x="2782" y="3823"/>
                  <a:pt x="2782" y="3797"/>
                </a:cubicBezTo>
                <a:cubicBezTo>
                  <a:pt x="2782" y="3771"/>
                  <a:pt x="2839" y="3811"/>
                  <a:pt x="2861" y="3826"/>
                </a:cubicBezTo>
                <a:cubicBezTo>
                  <a:pt x="2883" y="3841"/>
                  <a:pt x="2904" y="3830"/>
                  <a:pt x="2939" y="3774"/>
                </a:cubicBezTo>
                <a:cubicBezTo>
                  <a:pt x="2974" y="3719"/>
                  <a:pt x="2974" y="3774"/>
                  <a:pt x="3018" y="3793"/>
                </a:cubicBezTo>
                <a:cubicBezTo>
                  <a:pt x="3062" y="3811"/>
                  <a:pt x="3057" y="3774"/>
                  <a:pt x="3057" y="3737"/>
                </a:cubicBezTo>
                <a:cubicBezTo>
                  <a:pt x="3057" y="3700"/>
                  <a:pt x="3097" y="3726"/>
                  <a:pt x="3110" y="3734"/>
                </a:cubicBezTo>
                <a:cubicBezTo>
                  <a:pt x="3123" y="3741"/>
                  <a:pt x="3153" y="3722"/>
                  <a:pt x="3162" y="3697"/>
                </a:cubicBezTo>
                <a:cubicBezTo>
                  <a:pt x="3171" y="3671"/>
                  <a:pt x="3197" y="3589"/>
                  <a:pt x="3215" y="3563"/>
                </a:cubicBezTo>
                <a:cubicBezTo>
                  <a:pt x="3232" y="3537"/>
                  <a:pt x="3284" y="3548"/>
                  <a:pt x="3319" y="3563"/>
                </a:cubicBezTo>
                <a:cubicBezTo>
                  <a:pt x="3354" y="3578"/>
                  <a:pt x="3372" y="3530"/>
                  <a:pt x="3385" y="3504"/>
                </a:cubicBezTo>
                <a:cubicBezTo>
                  <a:pt x="3398" y="3478"/>
                  <a:pt x="3420" y="3500"/>
                  <a:pt x="3442" y="3519"/>
                </a:cubicBezTo>
                <a:cubicBezTo>
                  <a:pt x="3464" y="3537"/>
                  <a:pt x="3499" y="3515"/>
                  <a:pt x="3503" y="3489"/>
                </a:cubicBezTo>
                <a:cubicBezTo>
                  <a:pt x="3507" y="3463"/>
                  <a:pt x="3542" y="3478"/>
                  <a:pt x="3577" y="3470"/>
                </a:cubicBezTo>
                <a:cubicBezTo>
                  <a:pt x="3612" y="3463"/>
                  <a:pt x="3590" y="3411"/>
                  <a:pt x="3595" y="3396"/>
                </a:cubicBezTo>
                <a:cubicBezTo>
                  <a:pt x="3599" y="3381"/>
                  <a:pt x="3564" y="3381"/>
                  <a:pt x="3547" y="3352"/>
                </a:cubicBezTo>
                <a:cubicBezTo>
                  <a:pt x="3529" y="3322"/>
                  <a:pt x="3516" y="3311"/>
                  <a:pt x="3538" y="3300"/>
                </a:cubicBezTo>
                <a:cubicBezTo>
                  <a:pt x="3560" y="3289"/>
                  <a:pt x="3533" y="3270"/>
                  <a:pt x="3538" y="3233"/>
                </a:cubicBezTo>
                <a:cubicBezTo>
                  <a:pt x="3542" y="3196"/>
                  <a:pt x="3538" y="3189"/>
                  <a:pt x="3555" y="3185"/>
                </a:cubicBezTo>
                <a:cubicBezTo>
                  <a:pt x="3573" y="3181"/>
                  <a:pt x="3590" y="3159"/>
                  <a:pt x="3590" y="3129"/>
                </a:cubicBezTo>
                <a:cubicBezTo>
                  <a:pt x="3590" y="3100"/>
                  <a:pt x="3595" y="3089"/>
                  <a:pt x="3625" y="3059"/>
                </a:cubicBezTo>
                <a:cubicBezTo>
                  <a:pt x="3656" y="3029"/>
                  <a:pt x="3678" y="3026"/>
                  <a:pt x="3708" y="3048"/>
                </a:cubicBezTo>
                <a:cubicBezTo>
                  <a:pt x="3739" y="3070"/>
                  <a:pt x="3699" y="3129"/>
                  <a:pt x="3739" y="3166"/>
                </a:cubicBezTo>
                <a:cubicBezTo>
                  <a:pt x="3778" y="3204"/>
                  <a:pt x="3826" y="3118"/>
                  <a:pt x="3857" y="3085"/>
                </a:cubicBezTo>
                <a:cubicBezTo>
                  <a:pt x="3887" y="3052"/>
                  <a:pt x="3909" y="3048"/>
                  <a:pt x="3935" y="3070"/>
                </a:cubicBezTo>
                <a:cubicBezTo>
                  <a:pt x="3962" y="3092"/>
                  <a:pt x="3979" y="3066"/>
                  <a:pt x="4005" y="3029"/>
                </a:cubicBezTo>
                <a:cubicBezTo>
                  <a:pt x="4031" y="2992"/>
                  <a:pt x="4058" y="3018"/>
                  <a:pt x="4084" y="3033"/>
                </a:cubicBezTo>
                <a:cubicBezTo>
                  <a:pt x="4110" y="3048"/>
                  <a:pt x="4123" y="3018"/>
                  <a:pt x="4119" y="2996"/>
                </a:cubicBezTo>
                <a:cubicBezTo>
                  <a:pt x="4114" y="2974"/>
                  <a:pt x="4097" y="2959"/>
                  <a:pt x="4093" y="2929"/>
                </a:cubicBezTo>
                <a:cubicBezTo>
                  <a:pt x="4088" y="2900"/>
                  <a:pt x="4119" y="2885"/>
                  <a:pt x="4184" y="2870"/>
                </a:cubicBezTo>
                <a:cubicBezTo>
                  <a:pt x="4250" y="2855"/>
                  <a:pt x="4184" y="2870"/>
                  <a:pt x="4237" y="2837"/>
                </a:cubicBezTo>
                <a:cubicBezTo>
                  <a:pt x="4289" y="2803"/>
                  <a:pt x="4311" y="2855"/>
                  <a:pt x="4311" y="2855"/>
                </a:cubicBezTo>
                <a:cubicBezTo>
                  <a:pt x="4311" y="2855"/>
                  <a:pt x="4350" y="2914"/>
                  <a:pt x="4377" y="2929"/>
                </a:cubicBezTo>
                <a:cubicBezTo>
                  <a:pt x="4403" y="2944"/>
                  <a:pt x="4394" y="2959"/>
                  <a:pt x="4394" y="2992"/>
                </a:cubicBezTo>
                <a:cubicBezTo>
                  <a:pt x="4394" y="3026"/>
                  <a:pt x="4394" y="3037"/>
                  <a:pt x="4425" y="3052"/>
                </a:cubicBezTo>
                <a:cubicBezTo>
                  <a:pt x="4455" y="3066"/>
                  <a:pt x="4442" y="3103"/>
                  <a:pt x="4477" y="3129"/>
                </a:cubicBezTo>
                <a:cubicBezTo>
                  <a:pt x="4512" y="3155"/>
                  <a:pt x="4543" y="3129"/>
                  <a:pt x="4582" y="3129"/>
                </a:cubicBezTo>
                <a:cubicBezTo>
                  <a:pt x="4599" y="3129"/>
                  <a:pt x="4627" y="3126"/>
                  <a:pt x="4652" y="3122"/>
                </a:cubicBezTo>
                <a:cubicBezTo>
                  <a:pt x="4659" y="3111"/>
                  <a:pt x="4668" y="3101"/>
                  <a:pt x="4676" y="3092"/>
                </a:cubicBezTo>
                <a:cubicBezTo>
                  <a:pt x="4698" y="3068"/>
                  <a:pt x="4687" y="3053"/>
                  <a:pt x="4663" y="3020"/>
                </a:cubicBezTo>
                <a:cubicBezTo>
                  <a:pt x="4639" y="2987"/>
                  <a:pt x="4647" y="2959"/>
                  <a:pt x="4647" y="2942"/>
                </a:cubicBezTo>
                <a:cubicBezTo>
                  <a:pt x="4647" y="2926"/>
                  <a:pt x="4656" y="2916"/>
                  <a:pt x="4630" y="2903"/>
                </a:cubicBezTo>
                <a:cubicBezTo>
                  <a:pt x="4604" y="2890"/>
                  <a:pt x="4628" y="2870"/>
                  <a:pt x="4634" y="2855"/>
                </a:cubicBezTo>
                <a:cubicBezTo>
                  <a:pt x="4641" y="2840"/>
                  <a:pt x="4658" y="2822"/>
                  <a:pt x="4676" y="2848"/>
                </a:cubicBezTo>
                <a:cubicBezTo>
                  <a:pt x="4693" y="2874"/>
                  <a:pt x="4717" y="2863"/>
                  <a:pt x="4748" y="2892"/>
                </a:cubicBezTo>
                <a:cubicBezTo>
                  <a:pt x="4778" y="2922"/>
                  <a:pt x="4776" y="2933"/>
                  <a:pt x="4802" y="2970"/>
                </a:cubicBezTo>
                <a:cubicBezTo>
                  <a:pt x="4829" y="3007"/>
                  <a:pt x="4853" y="2933"/>
                  <a:pt x="4859" y="2907"/>
                </a:cubicBezTo>
                <a:cubicBezTo>
                  <a:pt x="4866" y="2881"/>
                  <a:pt x="4907" y="2851"/>
                  <a:pt x="4925" y="2831"/>
                </a:cubicBezTo>
                <a:cubicBezTo>
                  <a:pt x="4942" y="2811"/>
                  <a:pt x="4953" y="2814"/>
                  <a:pt x="4982" y="2801"/>
                </a:cubicBezTo>
                <a:cubicBezTo>
                  <a:pt x="5010" y="2788"/>
                  <a:pt x="5019" y="2766"/>
                  <a:pt x="5023" y="2742"/>
                </a:cubicBezTo>
                <a:cubicBezTo>
                  <a:pt x="5027" y="2718"/>
                  <a:pt x="5043" y="2725"/>
                  <a:pt x="5062" y="2725"/>
                </a:cubicBezTo>
                <a:cubicBezTo>
                  <a:pt x="5082" y="2725"/>
                  <a:pt x="5106" y="2735"/>
                  <a:pt x="5126" y="2703"/>
                </a:cubicBezTo>
                <a:cubicBezTo>
                  <a:pt x="5145" y="2672"/>
                  <a:pt x="5167" y="2711"/>
                  <a:pt x="5209" y="2714"/>
                </a:cubicBezTo>
                <a:cubicBezTo>
                  <a:pt x="5250" y="2718"/>
                  <a:pt x="5231" y="2631"/>
                  <a:pt x="5237" y="2614"/>
                </a:cubicBezTo>
                <a:cubicBezTo>
                  <a:pt x="5244" y="2598"/>
                  <a:pt x="5272" y="2614"/>
                  <a:pt x="5287" y="2623"/>
                </a:cubicBezTo>
                <a:cubicBezTo>
                  <a:pt x="5303" y="2633"/>
                  <a:pt x="5322" y="2620"/>
                  <a:pt x="5344" y="2614"/>
                </a:cubicBezTo>
                <a:cubicBezTo>
                  <a:pt x="5366" y="2609"/>
                  <a:pt x="5386" y="2590"/>
                  <a:pt x="5386" y="2559"/>
                </a:cubicBezTo>
                <a:cubicBezTo>
                  <a:pt x="5386" y="2527"/>
                  <a:pt x="5407" y="2536"/>
                  <a:pt x="5442" y="2514"/>
                </a:cubicBezTo>
                <a:cubicBezTo>
                  <a:pt x="5477" y="2492"/>
                  <a:pt x="5464" y="2468"/>
                  <a:pt x="5460" y="2444"/>
                </a:cubicBezTo>
                <a:cubicBezTo>
                  <a:pt x="5455" y="2420"/>
                  <a:pt x="5427" y="2440"/>
                  <a:pt x="5407" y="2431"/>
                </a:cubicBezTo>
                <a:cubicBezTo>
                  <a:pt x="5388" y="2422"/>
                  <a:pt x="5410" y="2368"/>
                  <a:pt x="5397" y="2338"/>
                </a:cubicBezTo>
                <a:cubicBezTo>
                  <a:pt x="5383" y="2308"/>
                  <a:pt x="5357" y="2303"/>
                  <a:pt x="5353" y="2268"/>
                </a:cubicBezTo>
                <a:cubicBezTo>
                  <a:pt x="5348" y="2232"/>
                  <a:pt x="5296" y="2223"/>
                  <a:pt x="5289" y="2194"/>
                </a:cubicBezTo>
                <a:cubicBezTo>
                  <a:pt x="5283" y="2164"/>
                  <a:pt x="5248" y="2194"/>
                  <a:pt x="5237" y="2216"/>
                </a:cubicBezTo>
                <a:cubicBezTo>
                  <a:pt x="5226" y="2238"/>
                  <a:pt x="5191" y="2245"/>
                  <a:pt x="5156" y="2270"/>
                </a:cubicBezTo>
                <a:cubicBezTo>
                  <a:pt x="5121" y="2294"/>
                  <a:pt x="5117" y="2270"/>
                  <a:pt x="5110" y="2236"/>
                </a:cubicBezTo>
                <a:cubicBezTo>
                  <a:pt x="5104" y="2203"/>
                  <a:pt x="5075" y="2199"/>
                  <a:pt x="5065" y="2179"/>
                </a:cubicBezTo>
                <a:cubicBezTo>
                  <a:pt x="5054" y="2158"/>
                  <a:pt x="5043" y="2149"/>
                  <a:pt x="5032" y="2121"/>
                </a:cubicBezTo>
                <a:cubicBezTo>
                  <a:pt x="5021" y="2093"/>
                  <a:pt x="5060" y="2042"/>
                  <a:pt x="5062" y="2017"/>
                </a:cubicBezTo>
                <a:cubicBezTo>
                  <a:pt x="5065" y="1993"/>
                  <a:pt x="5043" y="1990"/>
                  <a:pt x="5019" y="1979"/>
                </a:cubicBezTo>
                <a:cubicBezTo>
                  <a:pt x="4995" y="1967"/>
                  <a:pt x="4992" y="1967"/>
                  <a:pt x="4988" y="1940"/>
                </a:cubicBezTo>
                <a:cubicBezTo>
                  <a:pt x="4984" y="1912"/>
                  <a:pt x="4955" y="1938"/>
                  <a:pt x="4920" y="1927"/>
                </a:cubicBezTo>
                <a:cubicBezTo>
                  <a:pt x="4885" y="1916"/>
                  <a:pt x="4940" y="1862"/>
                  <a:pt x="4949" y="1847"/>
                </a:cubicBezTo>
                <a:cubicBezTo>
                  <a:pt x="4958" y="1832"/>
                  <a:pt x="4975" y="1858"/>
                  <a:pt x="5001" y="1871"/>
                </a:cubicBezTo>
                <a:cubicBezTo>
                  <a:pt x="5027" y="1884"/>
                  <a:pt x="5025" y="1877"/>
                  <a:pt x="5045" y="1858"/>
                </a:cubicBezTo>
                <a:cubicBezTo>
                  <a:pt x="5065" y="1840"/>
                  <a:pt x="5062" y="1866"/>
                  <a:pt x="5106" y="1890"/>
                </a:cubicBezTo>
                <a:cubicBezTo>
                  <a:pt x="5150" y="1914"/>
                  <a:pt x="5132" y="1849"/>
                  <a:pt x="5130" y="1815"/>
                </a:cubicBezTo>
                <a:cubicBezTo>
                  <a:pt x="5128" y="1782"/>
                  <a:pt x="5156" y="1790"/>
                  <a:pt x="5172" y="1765"/>
                </a:cubicBezTo>
                <a:cubicBezTo>
                  <a:pt x="5187" y="1741"/>
                  <a:pt x="5152" y="1741"/>
                  <a:pt x="5137" y="1727"/>
                </a:cubicBezTo>
                <a:cubicBezTo>
                  <a:pt x="5121" y="1712"/>
                  <a:pt x="5132" y="1684"/>
                  <a:pt x="5139" y="1662"/>
                </a:cubicBezTo>
                <a:cubicBezTo>
                  <a:pt x="5145" y="1639"/>
                  <a:pt x="5200" y="1645"/>
                  <a:pt x="5222" y="1638"/>
                </a:cubicBezTo>
                <a:cubicBezTo>
                  <a:pt x="5244" y="1630"/>
                  <a:pt x="5252" y="1608"/>
                  <a:pt x="5252" y="1591"/>
                </a:cubicBezTo>
                <a:cubicBezTo>
                  <a:pt x="5252" y="1575"/>
                  <a:pt x="5246" y="1576"/>
                  <a:pt x="5215" y="1595"/>
                </a:cubicBezTo>
                <a:cubicBezTo>
                  <a:pt x="5185" y="1613"/>
                  <a:pt x="5178" y="1602"/>
                  <a:pt x="5130" y="1593"/>
                </a:cubicBezTo>
                <a:cubicBezTo>
                  <a:pt x="5082" y="1584"/>
                  <a:pt x="5084" y="1576"/>
                  <a:pt x="5067" y="1562"/>
                </a:cubicBezTo>
                <a:cubicBezTo>
                  <a:pt x="5049" y="1547"/>
                  <a:pt x="5006" y="1528"/>
                  <a:pt x="4988" y="1508"/>
                </a:cubicBezTo>
                <a:cubicBezTo>
                  <a:pt x="4971" y="1487"/>
                  <a:pt x="4990" y="1445"/>
                  <a:pt x="5014" y="1426"/>
                </a:cubicBezTo>
                <a:cubicBezTo>
                  <a:pt x="5038" y="1408"/>
                  <a:pt x="5056" y="1378"/>
                  <a:pt x="5075" y="1347"/>
                </a:cubicBezTo>
                <a:cubicBezTo>
                  <a:pt x="5095" y="1315"/>
                  <a:pt x="5145" y="1267"/>
                  <a:pt x="5180" y="1228"/>
                </a:cubicBezTo>
                <a:cubicBezTo>
                  <a:pt x="5215" y="1189"/>
                  <a:pt x="5217" y="1161"/>
                  <a:pt x="5244" y="1132"/>
                </a:cubicBezTo>
                <a:cubicBezTo>
                  <a:pt x="5270" y="1102"/>
                  <a:pt x="5263" y="1146"/>
                  <a:pt x="5270" y="1172"/>
                </a:cubicBezTo>
                <a:cubicBezTo>
                  <a:pt x="5276" y="1198"/>
                  <a:pt x="5298" y="1208"/>
                  <a:pt x="5320" y="1219"/>
                </a:cubicBezTo>
                <a:cubicBezTo>
                  <a:pt x="5342" y="1230"/>
                  <a:pt x="5335" y="1172"/>
                  <a:pt x="5320" y="1152"/>
                </a:cubicBezTo>
                <a:cubicBezTo>
                  <a:pt x="5305" y="1132"/>
                  <a:pt x="5309" y="1096"/>
                  <a:pt x="5305" y="1067"/>
                </a:cubicBezTo>
                <a:cubicBezTo>
                  <a:pt x="5300" y="1037"/>
                  <a:pt x="5320" y="1006"/>
                  <a:pt x="5320" y="982"/>
                </a:cubicBezTo>
                <a:cubicBezTo>
                  <a:pt x="5320" y="957"/>
                  <a:pt x="5342" y="950"/>
                  <a:pt x="5370" y="932"/>
                </a:cubicBezTo>
                <a:cubicBezTo>
                  <a:pt x="5399" y="913"/>
                  <a:pt x="5388" y="839"/>
                  <a:pt x="5364" y="811"/>
                </a:cubicBezTo>
                <a:cubicBezTo>
                  <a:pt x="5340" y="783"/>
                  <a:pt x="5351" y="737"/>
                  <a:pt x="5346" y="694"/>
                </a:cubicBezTo>
                <a:cubicBezTo>
                  <a:pt x="5342" y="652"/>
                  <a:pt x="5366" y="605"/>
                  <a:pt x="5379" y="587"/>
                </a:cubicBezTo>
                <a:cubicBezTo>
                  <a:pt x="5392" y="568"/>
                  <a:pt x="5407" y="539"/>
                  <a:pt x="5390" y="511"/>
                </a:cubicBezTo>
                <a:cubicBezTo>
                  <a:pt x="5372" y="483"/>
                  <a:pt x="5421" y="465"/>
                  <a:pt x="5418" y="437"/>
                </a:cubicBezTo>
                <a:cubicBezTo>
                  <a:pt x="5416" y="409"/>
                  <a:pt x="5370" y="400"/>
                  <a:pt x="5329" y="368"/>
                </a:cubicBezTo>
                <a:cubicBezTo>
                  <a:pt x="5287" y="337"/>
                  <a:pt x="5314" y="322"/>
                  <a:pt x="5248" y="316"/>
                </a:cubicBezTo>
                <a:cubicBezTo>
                  <a:pt x="5182" y="311"/>
                  <a:pt x="5189" y="366"/>
                  <a:pt x="5150" y="405"/>
                </a:cubicBezTo>
                <a:cubicBezTo>
                  <a:pt x="5110" y="444"/>
                  <a:pt x="5084" y="427"/>
                  <a:pt x="5032" y="439"/>
                </a:cubicBezTo>
                <a:cubicBezTo>
                  <a:pt x="4979" y="450"/>
                  <a:pt x="4914" y="472"/>
                  <a:pt x="4861" y="466"/>
                </a:cubicBezTo>
                <a:cubicBezTo>
                  <a:pt x="4809" y="461"/>
                  <a:pt x="4783" y="422"/>
                  <a:pt x="4776" y="389"/>
                </a:cubicBezTo>
                <a:cubicBezTo>
                  <a:pt x="4770" y="355"/>
                  <a:pt x="4757" y="316"/>
                  <a:pt x="4757" y="266"/>
                </a:cubicBezTo>
                <a:cubicBezTo>
                  <a:pt x="4757" y="216"/>
                  <a:pt x="4743" y="238"/>
                  <a:pt x="4717" y="238"/>
                </a:cubicBezTo>
                <a:cubicBezTo>
                  <a:pt x="4691" y="238"/>
                  <a:pt x="4684" y="227"/>
                  <a:pt x="4665" y="199"/>
                </a:cubicBezTo>
                <a:cubicBezTo>
                  <a:pt x="4645" y="172"/>
                  <a:pt x="4619" y="199"/>
                  <a:pt x="4619" y="233"/>
                </a:cubicBezTo>
                <a:cubicBezTo>
                  <a:pt x="4619" y="266"/>
                  <a:pt x="4599" y="283"/>
                  <a:pt x="4573" y="250"/>
                </a:cubicBezTo>
                <a:cubicBezTo>
                  <a:pt x="4547" y="216"/>
                  <a:pt x="4540" y="227"/>
                  <a:pt x="4475" y="216"/>
                </a:cubicBezTo>
                <a:cubicBezTo>
                  <a:pt x="4409" y="205"/>
                  <a:pt x="4475" y="149"/>
                  <a:pt x="4508" y="111"/>
                </a:cubicBezTo>
                <a:cubicBezTo>
                  <a:pt x="4540" y="72"/>
                  <a:pt x="4514" y="61"/>
                  <a:pt x="4475" y="33"/>
                </a:cubicBezTo>
                <a:cubicBezTo>
                  <a:pt x="4464" y="25"/>
                  <a:pt x="4454" y="13"/>
                  <a:pt x="4445" y="0"/>
                </a:cubicBezTo>
                <a:cubicBezTo>
                  <a:pt x="4418" y="4"/>
                  <a:pt x="4389" y="5"/>
                  <a:pt x="4375" y="22"/>
                </a:cubicBezTo>
                <a:cubicBezTo>
                  <a:pt x="4355" y="44"/>
                  <a:pt x="4301" y="126"/>
                  <a:pt x="4280" y="147"/>
                </a:cubicBezTo>
                <a:cubicBezTo>
                  <a:pt x="4259" y="168"/>
                  <a:pt x="4231" y="179"/>
                  <a:pt x="4242" y="201"/>
                </a:cubicBezTo>
                <a:cubicBezTo>
                  <a:pt x="4254" y="223"/>
                  <a:pt x="4270" y="241"/>
                  <a:pt x="4291" y="226"/>
                </a:cubicBezTo>
                <a:cubicBezTo>
                  <a:pt x="4313" y="211"/>
                  <a:pt x="4360" y="198"/>
                  <a:pt x="4370" y="226"/>
                </a:cubicBezTo>
                <a:cubicBezTo>
                  <a:pt x="4380" y="254"/>
                  <a:pt x="4370" y="248"/>
                  <a:pt x="4372" y="269"/>
                </a:cubicBezTo>
                <a:cubicBezTo>
                  <a:pt x="4373" y="290"/>
                  <a:pt x="4399" y="291"/>
                  <a:pt x="4408" y="315"/>
                </a:cubicBezTo>
                <a:cubicBezTo>
                  <a:pt x="4416" y="338"/>
                  <a:pt x="4409" y="376"/>
                  <a:pt x="4396" y="393"/>
                </a:cubicBezTo>
                <a:cubicBezTo>
                  <a:pt x="4383" y="409"/>
                  <a:pt x="4332" y="437"/>
                  <a:pt x="4319" y="465"/>
                </a:cubicBezTo>
                <a:cubicBezTo>
                  <a:pt x="4306" y="493"/>
                  <a:pt x="4301" y="528"/>
                  <a:pt x="4303" y="541"/>
                </a:cubicBezTo>
                <a:cubicBezTo>
                  <a:pt x="4304" y="555"/>
                  <a:pt x="4303" y="565"/>
                  <a:pt x="4288" y="573"/>
                </a:cubicBezTo>
                <a:cubicBezTo>
                  <a:pt x="4273" y="582"/>
                  <a:pt x="4270" y="594"/>
                  <a:pt x="4277" y="615"/>
                </a:cubicBezTo>
                <a:cubicBezTo>
                  <a:pt x="4283" y="636"/>
                  <a:pt x="4277" y="644"/>
                  <a:pt x="4264" y="655"/>
                </a:cubicBezTo>
                <a:cubicBezTo>
                  <a:pt x="4250" y="667"/>
                  <a:pt x="4249" y="673"/>
                  <a:pt x="4254" y="696"/>
                </a:cubicBezTo>
                <a:cubicBezTo>
                  <a:pt x="4259" y="718"/>
                  <a:pt x="4254" y="730"/>
                  <a:pt x="4239" y="747"/>
                </a:cubicBezTo>
                <a:cubicBezTo>
                  <a:pt x="4224" y="764"/>
                  <a:pt x="4209" y="780"/>
                  <a:pt x="4211" y="799"/>
                </a:cubicBezTo>
                <a:cubicBezTo>
                  <a:pt x="4213" y="817"/>
                  <a:pt x="4205" y="826"/>
                  <a:pt x="4218" y="837"/>
                </a:cubicBezTo>
                <a:cubicBezTo>
                  <a:pt x="4231" y="849"/>
                  <a:pt x="4249" y="840"/>
                  <a:pt x="4252" y="867"/>
                </a:cubicBezTo>
                <a:cubicBezTo>
                  <a:pt x="4255" y="893"/>
                  <a:pt x="4247" y="918"/>
                  <a:pt x="4223" y="928"/>
                </a:cubicBezTo>
                <a:cubicBezTo>
                  <a:pt x="4198" y="938"/>
                  <a:pt x="4162" y="938"/>
                  <a:pt x="4144" y="957"/>
                </a:cubicBezTo>
                <a:cubicBezTo>
                  <a:pt x="4126" y="976"/>
                  <a:pt x="4069" y="1024"/>
                  <a:pt x="4047" y="1047"/>
                </a:cubicBezTo>
                <a:cubicBezTo>
                  <a:pt x="4026" y="1071"/>
                  <a:pt x="4011" y="1111"/>
                  <a:pt x="3957" y="1090"/>
                </a:cubicBezTo>
                <a:cubicBezTo>
                  <a:pt x="3903" y="1070"/>
                  <a:pt x="3938" y="1056"/>
                  <a:pt x="3888" y="1058"/>
                </a:cubicBezTo>
                <a:cubicBezTo>
                  <a:pt x="3850" y="1061"/>
                  <a:pt x="3806" y="1053"/>
                  <a:pt x="3777" y="1036"/>
                </a:cubicBezTo>
                <a:cubicBezTo>
                  <a:pt x="3771" y="1061"/>
                  <a:pt x="3765" y="1086"/>
                  <a:pt x="3764" y="1100"/>
                </a:cubicBezTo>
                <a:cubicBezTo>
                  <a:pt x="3761" y="1134"/>
                  <a:pt x="3738" y="1181"/>
                  <a:pt x="3725" y="1225"/>
                </a:cubicBezTo>
                <a:cubicBezTo>
                  <a:pt x="3711" y="1270"/>
                  <a:pt x="3705" y="1298"/>
                  <a:pt x="3695" y="1339"/>
                </a:cubicBezTo>
                <a:cubicBezTo>
                  <a:pt x="3685" y="1381"/>
                  <a:pt x="3675" y="1384"/>
                  <a:pt x="3675" y="1423"/>
                </a:cubicBezTo>
                <a:cubicBezTo>
                  <a:pt x="3675" y="1462"/>
                  <a:pt x="3666" y="1462"/>
                  <a:pt x="3636" y="1459"/>
                </a:cubicBezTo>
                <a:cubicBezTo>
                  <a:pt x="3607" y="1456"/>
                  <a:pt x="3623" y="1487"/>
                  <a:pt x="3630" y="1506"/>
                </a:cubicBezTo>
                <a:cubicBezTo>
                  <a:pt x="3636" y="1525"/>
                  <a:pt x="3649" y="1550"/>
                  <a:pt x="3682" y="1581"/>
                </a:cubicBezTo>
                <a:cubicBezTo>
                  <a:pt x="3715" y="1612"/>
                  <a:pt x="3725" y="1584"/>
                  <a:pt x="3751" y="1559"/>
                </a:cubicBezTo>
                <a:cubicBezTo>
                  <a:pt x="3777" y="1534"/>
                  <a:pt x="3787" y="1537"/>
                  <a:pt x="3810" y="1545"/>
                </a:cubicBezTo>
                <a:cubicBezTo>
                  <a:pt x="3833" y="1553"/>
                  <a:pt x="3872" y="1523"/>
                  <a:pt x="3892" y="1520"/>
                </a:cubicBezTo>
                <a:cubicBezTo>
                  <a:pt x="3911" y="1517"/>
                  <a:pt x="3951" y="1545"/>
                  <a:pt x="3970" y="1564"/>
                </a:cubicBezTo>
                <a:cubicBezTo>
                  <a:pt x="3990" y="1584"/>
                  <a:pt x="4016" y="1564"/>
                  <a:pt x="4016" y="1553"/>
                </a:cubicBezTo>
                <a:cubicBezTo>
                  <a:pt x="4016" y="1542"/>
                  <a:pt x="4042" y="1492"/>
                  <a:pt x="4055" y="1467"/>
                </a:cubicBezTo>
                <a:cubicBezTo>
                  <a:pt x="4069" y="1442"/>
                  <a:pt x="4101" y="1453"/>
                  <a:pt x="4134" y="1445"/>
                </a:cubicBezTo>
                <a:cubicBezTo>
                  <a:pt x="4167" y="1437"/>
                  <a:pt x="4213" y="1450"/>
                  <a:pt x="4223" y="1467"/>
                </a:cubicBezTo>
                <a:cubicBezTo>
                  <a:pt x="4232" y="1484"/>
                  <a:pt x="4291" y="1500"/>
                  <a:pt x="4314" y="1498"/>
                </a:cubicBezTo>
                <a:cubicBezTo>
                  <a:pt x="4337" y="1495"/>
                  <a:pt x="4344" y="1523"/>
                  <a:pt x="4344" y="1542"/>
                </a:cubicBezTo>
                <a:cubicBezTo>
                  <a:pt x="4344" y="1562"/>
                  <a:pt x="4399" y="1564"/>
                  <a:pt x="4439" y="1592"/>
                </a:cubicBezTo>
                <a:cubicBezTo>
                  <a:pt x="4478" y="1620"/>
                  <a:pt x="4481" y="1637"/>
                  <a:pt x="4511" y="1659"/>
                </a:cubicBezTo>
                <a:cubicBezTo>
                  <a:pt x="4540" y="1681"/>
                  <a:pt x="4544" y="1717"/>
                  <a:pt x="4527" y="1748"/>
                </a:cubicBezTo>
                <a:cubicBezTo>
                  <a:pt x="4511" y="1778"/>
                  <a:pt x="4491" y="1778"/>
                  <a:pt x="4429" y="1778"/>
                </a:cubicBezTo>
                <a:cubicBezTo>
                  <a:pt x="4367" y="1778"/>
                  <a:pt x="4373" y="1778"/>
                  <a:pt x="4360" y="1762"/>
                </a:cubicBezTo>
                <a:cubicBezTo>
                  <a:pt x="4347" y="1745"/>
                  <a:pt x="4311" y="1773"/>
                  <a:pt x="4311" y="1773"/>
                </a:cubicBezTo>
                <a:cubicBezTo>
                  <a:pt x="4311" y="1773"/>
                  <a:pt x="4282" y="1776"/>
                  <a:pt x="4229" y="1767"/>
                </a:cubicBezTo>
                <a:cubicBezTo>
                  <a:pt x="4177" y="1759"/>
                  <a:pt x="4183" y="1795"/>
                  <a:pt x="4147" y="1826"/>
                </a:cubicBezTo>
                <a:cubicBezTo>
                  <a:pt x="4111" y="1856"/>
                  <a:pt x="4114" y="1853"/>
                  <a:pt x="4108" y="1831"/>
                </a:cubicBezTo>
                <a:cubicBezTo>
                  <a:pt x="4101" y="1809"/>
                  <a:pt x="4055" y="1840"/>
                  <a:pt x="4052" y="1879"/>
                </a:cubicBezTo>
                <a:cubicBezTo>
                  <a:pt x="4049" y="1917"/>
                  <a:pt x="4036" y="1898"/>
                  <a:pt x="3980" y="1898"/>
                </a:cubicBezTo>
                <a:cubicBezTo>
                  <a:pt x="3924" y="1898"/>
                  <a:pt x="3977" y="1920"/>
                  <a:pt x="3918" y="1954"/>
                </a:cubicBezTo>
                <a:cubicBezTo>
                  <a:pt x="3859" y="1987"/>
                  <a:pt x="3852" y="2023"/>
                  <a:pt x="3865" y="2051"/>
                </a:cubicBezTo>
                <a:cubicBezTo>
                  <a:pt x="3879" y="2079"/>
                  <a:pt x="3885" y="2081"/>
                  <a:pt x="3843" y="2098"/>
                </a:cubicBezTo>
                <a:cubicBezTo>
                  <a:pt x="3800" y="2115"/>
                  <a:pt x="3813" y="2143"/>
                  <a:pt x="3748" y="2179"/>
                </a:cubicBezTo>
                <a:cubicBezTo>
                  <a:pt x="3682" y="2215"/>
                  <a:pt x="3646" y="2201"/>
                  <a:pt x="3594" y="2198"/>
                </a:cubicBezTo>
                <a:cubicBezTo>
                  <a:pt x="3541" y="2195"/>
                  <a:pt x="3551" y="2234"/>
                  <a:pt x="3518" y="2268"/>
                </a:cubicBezTo>
                <a:cubicBezTo>
                  <a:pt x="3485" y="2301"/>
                  <a:pt x="3505" y="2315"/>
                  <a:pt x="3453" y="2332"/>
                </a:cubicBezTo>
                <a:cubicBezTo>
                  <a:pt x="3400" y="2348"/>
                  <a:pt x="3410" y="2368"/>
                  <a:pt x="3361" y="2387"/>
                </a:cubicBezTo>
                <a:cubicBezTo>
                  <a:pt x="3312" y="2407"/>
                  <a:pt x="3266" y="2398"/>
                  <a:pt x="3227" y="2393"/>
                </a:cubicBezTo>
                <a:cubicBezTo>
                  <a:pt x="3187" y="2387"/>
                  <a:pt x="3174" y="2387"/>
                  <a:pt x="3148" y="2357"/>
                </a:cubicBezTo>
                <a:cubicBezTo>
                  <a:pt x="3122" y="2326"/>
                  <a:pt x="3105" y="2343"/>
                  <a:pt x="3060" y="2343"/>
                </a:cubicBezTo>
                <a:cubicBezTo>
                  <a:pt x="3014" y="2343"/>
                  <a:pt x="2991" y="2373"/>
                  <a:pt x="2981" y="2401"/>
                </a:cubicBezTo>
                <a:cubicBezTo>
                  <a:pt x="2971" y="2429"/>
                  <a:pt x="2965" y="2457"/>
                  <a:pt x="2945" y="2498"/>
                </a:cubicBezTo>
                <a:cubicBezTo>
                  <a:pt x="2925" y="2540"/>
                  <a:pt x="2945" y="2529"/>
                  <a:pt x="2961" y="2571"/>
                </a:cubicBezTo>
                <a:cubicBezTo>
                  <a:pt x="2978" y="2612"/>
                  <a:pt x="3004" y="2601"/>
                  <a:pt x="3037" y="2623"/>
                </a:cubicBezTo>
                <a:cubicBezTo>
                  <a:pt x="3069" y="2646"/>
                  <a:pt x="3073" y="2654"/>
                  <a:pt x="3063" y="2682"/>
                </a:cubicBezTo>
                <a:cubicBezTo>
                  <a:pt x="3053" y="2710"/>
                  <a:pt x="3007" y="2729"/>
                  <a:pt x="2974" y="2749"/>
                </a:cubicBezTo>
                <a:cubicBezTo>
                  <a:pt x="2942" y="2768"/>
                  <a:pt x="2915" y="2785"/>
                  <a:pt x="2883" y="2807"/>
                </a:cubicBezTo>
                <a:cubicBezTo>
                  <a:pt x="2850" y="2829"/>
                  <a:pt x="2850" y="2865"/>
                  <a:pt x="2804" y="2921"/>
                </a:cubicBezTo>
                <a:cubicBezTo>
                  <a:pt x="2758" y="2977"/>
                  <a:pt x="2758" y="2982"/>
                  <a:pt x="2702" y="2993"/>
                </a:cubicBezTo>
                <a:cubicBezTo>
                  <a:pt x="2647" y="3004"/>
                  <a:pt x="2657" y="3007"/>
                  <a:pt x="2614" y="3038"/>
                </a:cubicBezTo>
                <a:cubicBezTo>
                  <a:pt x="2571" y="3068"/>
                  <a:pt x="2529" y="3049"/>
                  <a:pt x="2483" y="3068"/>
                </a:cubicBezTo>
                <a:cubicBezTo>
                  <a:pt x="2437" y="3088"/>
                  <a:pt x="2414" y="3079"/>
                  <a:pt x="2381" y="3068"/>
                </a:cubicBezTo>
                <a:cubicBezTo>
                  <a:pt x="2349" y="3057"/>
                  <a:pt x="2332" y="3071"/>
                  <a:pt x="2306" y="3079"/>
                </a:cubicBezTo>
                <a:cubicBezTo>
                  <a:pt x="2280" y="3088"/>
                  <a:pt x="2234" y="3091"/>
                  <a:pt x="2178" y="3079"/>
                </a:cubicBezTo>
                <a:cubicBezTo>
                  <a:pt x="2123" y="3068"/>
                  <a:pt x="2149" y="3082"/>
                  <a:pt x="2116" y="3104"/>
                </a:cubicBezTo>
                <a:cubicBezTo>
                  <a:pt x="2083" y="3127"/>
                  <a:pt x="2070" y="3124"/>
                  <a:pt x="1992" y="3135"/>
                </a:cubicBezTo>
                <a:cubicBezTo>
                  <a:pt x="1913" y="3146"/>
                  <a:pt x="1824" y="3213"/>
                  <a:pt x="1756" y="3241"/>
                </a:cubicBezTo>
                <a:cubicBezTo>
                  <a:pt x="1687" y="3268"/>
                  <a:pt x="1713" y="3280"/>
                  <a:pt x="1661" y="3327"/>
                </a:cubicBezTo>
                <a:cubicBezTo>
                  <a:pt x="1608" y="3374"/>
                  <a:pt x="1592" y="3332"/>
                  <a:pt x="1553" y="3324"/>
                </a:cubicBezTo>
                <a:cubicBezTo>
                  <a:pt x="1513" y="3316"/>
                  <a:pt x="1543" y="3299"/>
                  <a:pt x="1536" y="3260"/>
                </a:cubicBezTo>
                <a:cubicBezTo>
                  <a:pt x="1530" y="3221"/>
                  <a:pt x="1494" y="3257"/>
                  <a:pt x="1467" y="3271"/>
                </a:cubicBezTo>
                <a:cubicBezTo>
                  <a:pt x="1441" y="3285"/>
                  <a:pt x="1405" y="3280"/>
                  <a:pt x="1372" y="3280"/>
                </a:cubicBezTo>
                <a:cubicBezTo>
                  <a:pt x="1340" y="3280"/>
                  <a:pt x="1245" y="3243"/>
                  <a:pt x="1215" y="3229"/>
                </a:cubicBezTo>
                <a:cubicBezTo>
                  <a:pt x="1186" y="3216"/>
                  <a:pt x="1123" y="3210"/>
                  <a:pt x="1051" y="3191"/>
                </a:cubicBezTo>
                <a:cubicBezTo>
                  <a:pt x="979" y="3171"/>
                  <a:pt x="1025" y="3152"/>
                  <a:pt x="989" y="3118"/>
                </a:cubicBezTo>
                <a:cubicBezTo>
                  <a:pt x="953" y="3085"/>
                  <a:pt x="907" y="3096"/>
                  <a:pt x="861" y="3093"/>
                </a:cubicBezTo>
                <a:cubicBezTo>
                  <a:pt x="815" y="3091"/>
                  <a:pt x="799" y="3091"/>
                  <a:pt x="753" y="3085"/>
                </a:cubicBezTo>
                <a:cubicBezTo>
                  <a:pt x="707" y="3079"/>
                  <a:pt x="707" y="3074"/>
                  <a:pt x="648" y="3057"/>
                </a:cubicBezTo>
                <a:cubicBezTo>
                  <a:pt x="589" y="3040"/>
                  <a:pt x="543" y="3071"/>
                  <a:pt x="491" y="3088"/>
                </a:cubicBezTo>
                <a:cubicBezTo>
                  <a:pt x="439" y="3104"/>
                  <a:pt x="435" y="3085"/>
                  <a:pt x="380" y="3082"/>
                </a:cubicBezTo>
                <a:cubicBezTo>
                  <a:pt x="324" y="3079"/>
                  <a:pt x="294" y="3077"/>
                  <a:pt x="245" y="3071"/>
                </a:cubicBezTo>
                <a:cubicBezTo>
                  <a:pt x="196" y="3065"/>
                  <a:pt x="173" y="3071"/>
                  <a:pt x="137" y="3043"/>
                </a:cubicBezTo>
                <a:cubicBezTo>
                  <a:pt x="101" y="3015"/>
                  <a:pt x="82" y="3049"/>
                  <a:pt x="59" y="3054"/>
                </a:cubicBezTo>
                <a:cubicBezTo>
                  <a:pt x="45" y="3058"/>
                  <a:pt x="34" y="3057"/>
                  <a:pt x="18" y="3050"/>
                </a:cubicBezTo>
                <a:cubicBezTo>
                  <a:pt x="19" y="3100"/>
                  <a:pt x="34" y="3164"/>
                  <a:pt x="43" y="3189"/>
                </a:cubicBezTo>
                <a:cubicBezTo>
                  <a:pt x="56" y="3222"/>
                  <a:pt x="52" y="3241"/>
                  <a:pt x="26" y="3270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8" name="Freeform 13"/>
          <p:cNvSpPr/>
          <p:nvPr/>
        </p:nvSpPr>
        <p:spPr bwMode="auto">
          <a:xfrm>
            <a:off x="2754630" y="3994150"/>
            <a:ext cx="763270" cy="643890"/>
          </a:xfrm>
          <a:custGeom>
            <a:avLst/>
            <a:gdLst>
              <a:gd name="T0" fmla="*/ 1778 w 1889"/>
              <a:gd name="T1" fmla="*/ 152 h 1423"/>
              <a:gd name="T2" fmla="*/ 1673 w 1889"/>
              <a:gd name="T3" fmla="*/ 115 h 1423"/>
              <a:gd name="T4" fmla="*/ 1507 w 1889"/>
              <a:gd name="T5" fmla="*/ 82 h 1423"/>
              <a:gd name="T6" fmla="*/ 1385 w 1889"/>
              <a:gd name="T7" fmla="*/ 134 h 1423"/>
              <a:gd name="T8" fmla="*/ 1127 w 1889"/>
              <a:gd name="T9" fmla="*/ 215 h 1423"/>
              <a:gd name="T10" fmla="*/ 1210 w 1889"/>
              <a:gd name="T11" fmla="*/ 59 h 1423"/>
              <a:gd name="T12" fmla="*/ 1127 w 1889"/>
              <a:gd name="T13" fmla="*/ 22 h 1423"/>
              <a:gd name="T14" fmla="*/ 1012 w 1889"/>
              <a:gd name="T15" fmla="*/ 3 h 1423"/>
              <a:gd name="T16" fmla="*/ 861 w 1889"/>
              <a:gd name="T17" fmla="*/ 28 h 1423"/>
              <a:gd name="T18" fmla="*/ 758 w 1889"/>
              <a:gd name="T19" fmla="*/ 56 h 1423"/>
              <a:gd name="T20" fmla="*/ 686 w 1889"/>
              <a:gd name="T21" fmla="*/ 126 h 1423"/>
              <a:gd name="T22" fmla="*/ 570 w 1889"/>
              <a:gd name="T23" fmla="*/ 193 h 1423"/>
              <a:gd name="T24" fmla="*/ 520 w 1889"/>
              <a:gd name="T25" fmla="*/ 263 h 1423"/>
              <a:gd name="T26" fmla="*/ 536 w 1889"/>
              <a:gd name="T27" fmla="*/ 356 h 1423"/>
              <a:gd name="T28" fmla="*/ 444 w 1889"/>
              <a:gd name="T29" fmla="*/ 514 h 1423"/>
              <a:gd name="T30" fmla="*/ 383 w 1889"/>
              <a:gd name="T31" fmla="*/ 743 h 1423"/>
              <a:gd name="T32" fmla="*/ 267 w 1889"/>
              <a:gd name="T33" fmla="*/ 853 h 1423"/>
              <a:gd name="T34" fmla="*/ 190 w 1889"/>
              <a:gd name="T35" fmla="*/ 912 h 1423"/>
              <a:gd name="T36" fmla="*/ 83 w 1889"/>
              <a:gd name="T37" fmla="*/ 997 h 1423"/>
              <a:gd name="T38" fmla="*/ 29 w 1889"/>
              <a:gd name="T39" fmla="*/ 1064 h 1423"/>
              <a:gd name="T40" fmla="*/ 44 w 1889"/>
              <a:gd name="T41" fmla="*/ 1116 h 1423"/>
              <a:gd name="T42" fmla="*/ 22 w 1889"/>
              <a:gd name="T43" fmla="*/ 1223 h 1423"/>
              <a:gd name="T44" fmla="*/ 70 w 1889"/>
              <a:gd name="T45" fmla="*/ 1353 h 1423"/>
              <a:gd name="T46" fmla="*/ 254 w 1889"/>
              <a:gd name="T47" fmla="*/ 1375 h 1423"/>
              <a:gd name="T48" fmla="*/ 201 w 1889"/>
              <a:gd name="T49" fmla="*/ 1249 h 1423"/>
              <a:gd name="T50" fmla="*/ 232 w 1889"/>
              <a:gd name="T51" fmla="*/ 1157 h 1423"/>
              <a:gd name="T52" fmla="*/ 346 w 1889"/>
              <a:gd name="T53" fmla="*/ 1097 h 1423"/>
              <a:gd name="T54" fmla="*/ 564 w 1889"/>
              <a:gd name="T55" fmla="*/ 1019 h 1423"/>
              <a:gd name="T56" fmla="*/ 743 w 1889"/>
              <a:gd name="T57" fmla="*/ 971 h 1423"/>
              <a:gd name="T58" fmla="*/ 883 w 1889"/>
              <a:gd name="T59" fmla="*/ 897 h 1423"/>
              <a:gd name="T60" fmla="*/ 1014 w 1889"/>
              <a:gd name="T61" fmla="*/ 827 h 1423"/>
              <a:gd name="T62" fmla="*/ 979 w 1889"/>
              <a:gd name="T63" fmla="*/ 693 h 1423"/>
              <a:gd name="T64" fmla="*/ 1088 w 1889"/>
              <a:gd name="T65" fmla="*/ 730 h 1423"/>
              <a:gd name="T66" fmla="*/ 1237 w 1889"/>
              <a:gd name="T67" fmla="*/ 738 h 1423"/>
              <a:gd name="T68" fmla="*/ 1328 w 1889"/>
              <a:gd name="T69" fmla="*/ 686 h 1423"/>
              <a:gd name="T70" fmla="*/ 1473 w 1889"/>
              <a:gd name="T71" fmla="*/ 634 h 1423"/>
              <a:gd name="T72" fmla="*/ 1538 w 1889"/>
              <a:gd name="T73" fmla="*/ 597 h 1423"/>
              <a:gd name="T74" fmla="*/ 1748 w 1889"/>
              <a:gd name="T75" fmla="*/ 556 h 1423"/>
              <a:gd name="T76" fmla="*/ 1835 w 1889"/>
              <a:gd name="T77" fmla="*/ 423 h 1423"/>
              <a:gd name="T78" fmla="*/ 1839 w 1889"/>
              <a:gd name="T79" fmla="*/ 267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89" h="1423">
                <a:moveTo>
                  <a:pt x="1839" y="267"/>
                </a:moveTo>
                <a:cubicBezTo>
                  <a:pt x="1844" y="211"/>
                  <a:pt x="1787" y="182"/>
                  <a:pt x="1778" y="152"/>
                </a:cubicBezTo>
                <a:cubicBezTo>
                  <a:pt x="1770" y="123"/>
                  <a:pt x="1765" y="100"/>
                  <a:pt x="1743" y="119"/>
                </a:cubicBezTo>
                <a:cubicBezTo>
                  <a:pt x="1722" y="137"/>
                  <a:pt x="1687" y="134"/>
                  <a:pt x="1673" y="115"/>
                </a:cubicBezTo>
                <a:cubicBezTo>
                  <a:pt x="1660" y="97"/>
                  <a:pt x="1639" y="78"/>
                  <a:pt x="1617" y="82"/>
                </a:cubicBezTo>
                <a:cubicBezTo>
                  <a:pt x="1595" y="85"/>
                  <a:pt x="1521" y="52"/>
                  <a:pt x="1507" y="82"/>
                </a:cubicBezTo>
                <a:cubicBezTo>
                  <a:pt x="1494" y="111"/>
                  <a:pt x="1521" y="189"/>
                  <a:pt x="1486" y="174"/>
                </a:cubicBezTo>
                <a:cubicBezTo>
                  <a:pt x="1451" y="160"/>
                  <a:pt x="1420" y="104"/>
                  <a:pt x="1385" y="134"/>
                </a:cubicBezTo>
                <a:cubicBezTo>
                  <a:pt x="1350" y="163"/>
                  <a:pt x="1298" y="152"/>
                  <a:pt x="1254" y="186"/>
                </a:cubicBezTo>
                <a:cubicBezTo>
                  <a:pt x="1210" y="219"/>
                  <a:pt x="1162" y="245"/>
                  <a:pt x="1127" y="215"/>
                </a:cubicBezTo>
                <a:cubicBezTo>
                  <a:pt x="1093" y="186"/>
                  <a:pt x="1084" y="152"/>
                  <a:pt x="1132" y="126"/>
                </a:cubicBezTo>
                <a:cubicBezTo>
                  <a:pt x="1180" y="100"/>
                  <a:pt x="1206" y="82"/>
                  <a:pt x="1210" y="59"/>
                </a:cubicBezTo>
                <a:cubicBezTo>
                  <a:pt x="1215" y="37"/>
                  <a:pt x="1206" y="22"/>
                  <a:pt x="1189" y="11"/>
                </a:cubicBezTo>
                <a:cubicBezTo>
                  <a:pt x="1171" y="0"/>
                  <a:pt x="1167" y="0"/>
                  <a:pt x="1127" y="22"/>
                </a:cubicBezTo>
                <a:cubicBezTo>
                  <a:pt x="1088" y="45"/>
                  <a:pt x="1044" y="52"/>
                  <a:pt x="1031" y="30"/>
                </a:cubicBezTo>
                <a:cubicBezTo>
                  <a:pt x="1026" y="22"/>
                  <a:pt x="1019" y="13"/>
                  <a:pt x="1012" y="3"/>
                </a:cubicBezTo>
                <a:cubicBezTo>
                  <a:pt x="983" y="24"/>
                  <a:pt x="958" y="34"/>
                  <a:pt x="929" y="45"/>
                </a:cubicBezTo>
                <a:cubicBezTo>
                  <a:pt x="892" y="58"/>
                  <a:pt x="887" y="41"/>
                  <a:pt x="861" y="28"/>
                </a:cubicBezTo>
                <a:cubicBezTo>
                  <a:pt x="835" y="15"/>
                  <a:pt x="839" y="6"/>
                  <a:pt x="819" y="8"/>
                </a:cubicBezTo>
                <a:cubicBezTo>
                  <a:pt x="800" y="9"/>
                  <a:pt x="791" y="41"/>
                  <a:pt x="758" y="56"/>
                </a:cubicBezTo>
                <a:cubicBezTo>
                  <a:pt x="726" y="71"/>
                  <a:pt x="780" y="80"/>
                  <a:pt x="765" y="132"/>
                </a:cubicBezTo>
                <a:cubicBezTo>
                  <a:pt x="750" y="184"/>
                  <a:pt x="741" y="152"/>
                  <a:pt x="686" y="126"/>
                </a:cubicBezTo>
                <a:cubicBezTo>
                  <a:pt x="632" y="100"/>
                  <a:pt x="610" y="119"/>
                  <a:pt x="575" y="132"/>
                </a:cubicBezTo>
                <a:cubicBezTo>
                  <a:pt x="540" y="145"/>
                  <a:pt x="560" y="163"/>
                  <a:pt x="570" y="193"/>
                </a:cubicBezTo>
                <a:cubicBezTo>
                  <a:pt x="581" y="223"/>
                  <a:pt x="573" y="221"/>
                  <a:pt x="553" y="223"/>
                </a:cubicBezTo>
                <a:cubicBezTo>
                  <a:pt x="503" y="226"/>
                  <a:pt x="529" y="234"/>
                  <a:pt x="520" y="263"/>
                </a:cubicBezTo>
                <a:cubicBezTo>
                  <a:pt x="512" y="293"/>
                  <a:pt x="538" y="289"/>
                  <a:pt x="549" y="313"/>
                </a:cubicBezTo>
                <a:cubicBezTo>
                  <a:pt x="560" y="337"/>
                  <a:pt x="557" y="343"/>
                  <a:pt x="536" y="356"/>
                </a:cubicBezTo>
                <a:cubicBezTo>
                  <a:pt x="514" y="369"/>
                  <a:pt x="522" y="391"/>
                  <a:pt x="520" y="432"/>
                </a:cubicBezTo>
                <a:cubicBezTo>
                  <a:pt x="518" y="473"/>
                  <a:pt x="498" y="462"/>
                  <a:pt x="444" y="514"/>
                </a:cubicBezTo>
                <a:cubicBezTo>
                  <a:pt x="389" y="565"/>
                  <a:pt x="411" y="636"/>
                  <a:pt x="422" y="669"/>
                </a:cubicBezTo>
                <a:cubicBezTo>
                  <a:pt x="433" y="703"/>
                  <a:pt x="407" y="714"/>
                  <a:pt x="383" y="743"/>
                </a:cubicBezTo>
                <a:cubicBezTo>
                  <a:pt x="359" y="773"/>
                  <a:pt x="297" y="797"/>
                  <a:pt x="276" y="804"/>
                </a:cubicBezTo>
                <a:cubicBezTo>
                  <a:pt x="254" y="812"/>
                  <a:pt x="252" y="830"/>
                  <a:pt x="267" y="853"/>
                </a:cubicBezTo>
                <a:cubicBezTo>
                  <a:pt x="282" y="875"/>
                  <a:pt x="267" y="875"/>
                  <a:pt x="256" y="899"/>
                </a:cubicBezTo>
                <a:cubicBezTo>
                  <a:pt x="245" y="923"/>
                  <a:pt x="223" y="929"/>
                  <a:pt x="190" y="912"/>
                </a:cubicBezTo>
                <a:cubicBezTo>
                  <a:pt x="158" y="895"/>
                  <a:pt x="173" y="925"/>
                  <a:pt x="173" y="968"/>
                </a:cubicBezTo>
                <a:cubicBezTo>
                  <a:pt x="173" y="1010"/>
                  <a:pt x="114" y="997"/>
                  <a:pt x="83" y="997"/>
                </a:cubicBezTo>
                <a:cubicBezTo>
                  <a:pt x="53" y="997"/>
                  <a:pt x="68" y="1006"/>
                  <a:pt x="68" y="1027"/>
                </a:cubicBezTo>
                <a:cubicBezTo>
                  <a:pt x="68" y="1047"/>
                  <a:pt x="51" y="1055"/>
                  <a:pt x="29" y="1064"/>
                </a:cubicBezTo>
                <a:cubicBezTo>
                  <a:pt x="19" y="1068"/>
                  <a:pt x="12" y="1080"/>
                  <a:pt x="6" y="1092"/>
                </a:cubicBezTo>
                <a:cubicBezTo>
                  <a:pt x="11" y="1116"/>
                  <a:pt x="21" y="1116"/>
                  <a:pt x="44" y="1116"/>
                </a:cubicBezTo>
                <a:cubicBezTo>
                  <a:pt x="70" y="1116"/>
                  <a:pt x="92" y="1108"/>
                  <a:pt x="57" y="1145"/>
                </a:cubicBezTo>
                <a:cubicBezTo>
                  <a:pt x="22" y="1183"/>
                  <a:pt x="18" y="1190"/>
                  <a:pt x="22" y="1223"/>
                </a:cubicBezTo>
                <a:cubicBezTo>
                  <a:pt x="27" y="1257"/>
                  <a:pt x="0" y="1279"/>
                  <a:pt x="44" y="1301"/>
                </a:cubicBezTo>
                <a:cubicBezTo>
                  <a:pt x="88" y="1323"/>
                  <a:pt x="44" y="1309"/>
                  <a:pt x="70" y="1353"/>
                </a:cubicBezTo>
                <a:cubicBezTo>
                  <a:pt x="97" y="1398"/>
                  <a:pt x="40" y="1394"/>
                  <a:pt x="123" y="1398"/>
                </a:cubicBezTo>
                <a:cubicBezTo>
                  <a:pt x="206" y="1401"/>
                  <a:pt x="241" y="1423"/>
                  <a:pt x="254" y="1375"/>
                </a:cubicBezTo>
                <a:cubicBezTo>
                  <a:pt x="267" y="1327"/>
                  <a:pt x="197" y="1305"/>
                  <a:pt x="210" y="1286"/>
                </a:cubicBezTo>
                <a:cubicBezTo>
                  <a:pt x="223" y="1268"/>
                  <a:pt x="245" y="1246"/>
                  <a:pt x="201" y="1249"/>
                </a:cubicBezTo>
                <a:cubicBezTo>
                  <a:pt x="158" y="1253"/>
                  <a:pt x="132" y="1242"/>
                  <a:pt x="162" y="1216"/>
                </a:cubicBezTo>
                <a:cubicBezTo>
                  <a:pt x="193" y="1190"/>
                  <a:pt x="193" y="1153"/>
                  <a:pt x="232" y="1157"/>
                </a:cubicBezTo>
                <a:cubicBezTo>
                  <a:pt x="271" y="1160"/>
                  <a:pt x="267" y="1153"/>
                  <a:pt x="284" y="1131"/>
                </a:cubicBezTo>
                <a:cubicBezTo>
                  <a:pt x="302" y="1108"/>
                  <a:pt x="315" y="1097"/>
                  <a:pt x="346" y="1097"/>
                </a:cubicBezTo>
                <a:cubicBezTo>
                  <a:pt x="376" y="1097"/>
                  <a:pt x="450" y="1060"/>
                  <a:pt x="481" y="1057"/>
                </a:cubicBezTo>
                <a:cubicBezTo>
                  <a:pt x="512" y="1053"/>
                  <a:pt x="551" y="1060"/>
                  <a:pt x="564" y="1019"/>
                </a:cubicBezTo>
                <a:cubicBezTo>
                  <a:pt x="577" y="979"/>
                  <a:pt x="625" y="949"/>
                  <a:pt x="651" y="964"/>
                </a:cubicBezTo>
                <a:cubicBezTo>
                  <a:pt x="678" y="979"/>
                  <a:pt x="734" y="1008"/>
                  <a:pt x="743" y="971"/>
                </a:cubicBezTo>
                <a:cubicBezTo>
                  <a:pt x="752" y="934"/>
                  <a:pt x="787" y="971"/>
                  <a:pt x="822" y="942"/>
                </a:cubicBezTo>
                <a:cubicBezTo>
                  <a:pt x="857" y="912"/>
                  <a:pt x="878" y="938"/>
                  <a:pt x="883" y="897"/>
                </a:cubicBezTo>
                <a:cubicBezTo>
                  <a:pt x="887" y="856"/>
                  <a:pt x="922" y="853"/>
                  <a:pt x="935" y="864"/>
                </a:cubicBezTo>
                <a:cubicBezTo>
                  <a:pt x="948" y="875"/>
                  <a:pt x="992" y="849"/>
                  <a:pt x="1014" y="827"/>
                </a:cubicBezTo>
                <a:cubicBezTo>
                  <a:pt x="1036" y="804"/>
                  <a:pt x="1079" y="804"/>
                  <a:pt x="1040" y="764"/>
                </a:cubicBezTo>
                <a:cubicBezTo>
                  <a:pt x="1001" y="723"/>
                  <a:pt x="996" y="730"/>
                  <a:pt x="979" y="693"/>
                </a:cubicBezTo>
                <a:cubicBezTo>
                  <a:pt x="961" y="656"/>
                  <a:pt x="940" y="615"/>
                  <a:pt x="996" y="641"/>
                </a:cubicBezTo>
                <a:cubicBezTo>
                  <a:pt x="1053" y="667"/>
                  <a:pt x="1075" y="701"/>
                  <a:pt x="1088" y="730"/>
                </a:cubicBezTo>
                <a:cubicBezTo>
                  <a:pt x="1101" y="760"/>
                  <a:pt x="1175" y="790"/>
                  <a:pt x="1206" y="764"/>
                </a:cubicBezTo>
                <a:cubicBezTo>
                  <a:pt x="1237" y="738"/>
                  <a:pt x="1197" y="749"/>
                  <a:pt x="1237" y="738"/>
                </a:cubicBezTo>
                <a:cubicBezTo>
                  <a:pt x="1276" y="727"/>
                  <a:pt x="1285" y="716"/>
                  <a:pt x="1289" y="686"/>
                </a:cubicBezTo>
                <a:cubicBezTo>
                  <a:pt x="1293" y="656"/>
                  <a:pt x="1298" y="667"/>
                  <a:pt x="1328" y="686"/>
                </a:cubicBezTo>
                <a:cubicBezTo>
                  <a:pt x="1359" y="704"/>
                  <a:pt x="1363" y="686"/>
                  <a:pt x="1385" y="664"/>
                </a:cubicBezTo>
                <a:cubicBezTo>
                  <a:pt x="1407" y="641"/>
                  <a:pt x="1468" y="615"/>
                  <a:pt x="1473" y="634"/>
                </a:cubicBezTo>
                <a:cubicBezTo>
                  <a:pt x="1477" y="653"/>
                  <a:pt x="1560" y="660"/>
                  <a:pt x="1538" y="641"/>
                </a:cubicBezTo>
                <a:cubicBezTo>
                  <a:pt x="1516" y="623"/>
                  <a:pt x="1507" y="582"/>
                  <a:pt x="1538" y="597"/>
                </a:cubicBezTo>
                <a:cubicBezTo>
                  <a:pt x="1569" y="612"/>
                  <a:pt x="1586" y="638"/>
                  <a:pt x="1647" y="604"/>
                </a:cubicBezTo>
                <a:cubicBezTo>
                  <a:pt x="1708" y="571"/>
                  <a:pt x="1735" y="556"/>
                  <a:pt x="1748" y="556"/>
                </a:cubicBezTo>
                <a:cubicBezTo>
                  <a:pt x="1761" y="556"/>
                  <a:pt x="1778" y="526"/>
                  <a:pt x="1778" y="504"/>
                </a:cubicBezTo>
                <a:cubicBezTo>
                  <a:pt x="1778" y="482"/>
                  <a:pt x="1826" y="460"/>
                  <a:pt x="1835" y="423"/>
                </a:cubicBezTo>
                <a:cubicBezTo>
                  <a:pt x="1841" y="398"/>
                  <a:pt x="1861" y="375"/>
                  <a:pt x="1889" y="354"/>
                </a:cubicBezTo>
                <a:cubicBezTo>
                  <a:pt x="1864" y="331"/>
                  <a:pt x="1837" y="298"/>
                  <a:pt x="1839" y="267"/>
                </a:cubicBezTo>
                <a:close/>
              </a:path>
            </a:pathLst>
          </a:custGeom>
          <a:solidFill>
            <a:srgbClr val="0070C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9" name="Freeform 14"/>
          <p:cNvSpPr/>
          <p:nvPr/>
        </p:nvSpPr>
        <p:spPr bwMode="auto">
          <a:xfrm>
            <a:off x="2605405" y="3502025"/>
            <a:ext cx="580390" cy="626110"/>
          </a:xfrm>
          <a:custGeom>
            <a:avLst/>
            <a:gdLst>
              <a:gd name="T0" fmla="*/ 1367 w 1437"/>
              <a:gd name="T1" fmla="*/ 819 h 1384"/>
              <a:gd name="T2" fmla="*/ 1289 w 1437"/>
              <a:gd name="T3" fmla="*/ 678 h 1384"/>
              <a:gd name="T4" fmla="*/ 1236 w 1437"/>
              <a:gd name="T5" fmla="*/ 492 h 1384"/>
              <a:gd name="T6" fmla="*/ 1306 w 1437"/>
              <a:gd name="T7" fmla="*/ 277 h 1384"/>
              <a:gd name="T8" fmla="*/ 1175 w 1437"/>
              <a:gd name="T9" fmla="*/ 148 h 1384"/>
              <a:gd name="T10" fmla="*/ 1092 w 1437"/>
              <a:gd name="T11" fmla="*/ 48 h 1384"/>
              <a:gd name="T12" fmla="*/ 992 w 1437"/>
              <a:gd name="T13" fmla="*/ 59 h 1384"/>
              <a:gd name="T14" fmla="*/ 900 w 1437"/>
              <a:gd name="T15" fmla="*/ 77 h 1384"/>
              <a:gd name="T16" fmla="*/ 708 w 1437"/>
              <a:gd name="T17" fmla="*/ 29 h 1384"/>
              <a:gd name="T18" fmla="*/ 472 w 1437"/>
              <a:gd name="T19" fmla="*/ 0 h 1384"/>
              <a:gd name="T20" fmla="*/ 398 w 1437"/>
              <a:gd name="T21" fmla="*/ 133 h 1384"/>
              <a:gd name="T22" fmla="*/ 236 w 1437"/>
              <a:gd name="T23" fmla="*/ 100 h 1384"/>
              <a:gd name="T24" fmla="*/ 96 w 1437"/>
              <a:gd name="T25" fmla="*/ 281 h 1384"/>
              <a:gd name="T26" fmla="*/ 118 w 1437"/>
              <a:gd name="T27" fmla="*/ 470 h 1384"/>
              <a:gd name="T28" fmla="*/ 153 w 1437"/>
              <a:gd name="T29" fmla="*/ 615 h 1384"/>
              <a:gd name="T30" fmla="*/ 57 w 1437"/>
              <a:gd name="T31" fmla="*/ 756 h 1384"/>
              <a:gd name="T32" fmla="*/ 109 w 1437"/>
              <a:gd name="T33" fmla="*/ 782 h 1384"/>
              <a:gd name="T34" fmla="*/ 188 w 1437"/>
              <a:gd name="T35" fmla="*/ 863 h 1384"/>
              <a:gd name="T36" fmla="*/ 184 w 1437"/>
              <a:gd name="T37" fmla="*/ 941 h 1384"/>
              <a:gd name="T38" fmla="*/ 214 w 1437"/>
              <a:gd name="T39" fmla="*/ 1042 h 1384"/>
              <a:gd name="T40" fmla="*/ 318 w 1437"/>
              <a:gd name="T41" fmla="*/ 1042 h 1384"/>
              <a:gd name="T42" fmla="*/ 442 w 1437"/>
              <a:gd name="T43" fmla="*/ 1036 h 1384"/>
              <a:gd name="T44" fmla="*/ 531 w 1437"/>
              <a:gd name="T45" fmla="*/ 959 h 1384"/>
              <a:gd name="T46" fmla="*/ 629 w 1437"/>
              <a:gd name="T47" fmla="*/ 934 h 1384"/>
              <a:gd name="T48" fmla="*/ 668 w 1437"/>
              <a:gd name="T49" fmla="*/ 1039 h 1384"/>
              <a:gd name="T50" fmla="*/ 672 w 1437"/>
              <a:gd name="T51" fmla="*/ 1189 h 1384"/>
              <a:gd name="T52" fmla="*/ 747 w 1437"/>
              <a:gd name="T53" fmla="*/ 1267 h 1384"/>
              <a:gd name="T54" fmla="*/ 849 w 1437"/>
              <a:gd name="T55" fmla="*/ 1320 h 1384"/>
              <a:gd name="T56" fmla="*/ 924 w 1437"/>
              <a:gd name="T57" fmla="*/ 1312 h 1384"/>
              <a:gd name="T58" fmla="*/ 946 w 1437"/>
              <a:gd name="T59" fmla="*/ 1221 h 1384"/>
              <a:gd name="T60" fmla="*/ 1136 w 1437"/>
              <a:gd name="T61" fmla="*/ 1221 h 1384"/>
              <a:gd name="T62" fmla="*/ 1190 w 1437"/>
              <a:gd name="T63" fmla="*/ 1097 h 1384"/>
              <a:gd name="T64" fmla="*/ 1300 w 1437"/>
              <a:gd name="T65" fmla="*/ 1134 h 1384"/>
              <a:gd name="T66" fmla="*/ 1363 w 1437"/>
              <a:gd name="T67" fmla="*/ 1030 h 1384"/>
              <a:gd name="T68" fmla="*/ 1411 w 1437"/>
              <a:gd name="T69" fmla="*/ 885 h 1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437" h="1384">
                <a:moveTo>
                  <a:pt x="1411" y="885"/>
                </a:moveTo>
                <a:cubicBezTo>
                  <a:pt x="1385" y="863"/>
                  <a:pt x="1389" y="841"/>
                  <a:pt x="1367" y="819"/>
                </a:cubicBezTo>
                <a:cubicBezTo>
                  <a:pt x="1346" y="796"/>
                  <a:pt x="1302" y="793"/>
                  <a:pt x="1302" y="756"/>
                </a:cubicBezTo>
                <a:cubicBezTo>
                  <a:pt x="1302" y="719"/>
                  <a:pt x="1289" y="711"/>
                  <a:pt x="1289" y="678"/>
                </a:cubicBezTo>
                <a:cubicBezTo>
                  <a:pt x="1289" y="644"/>
                  <a:pt x="1271" y="656"/>
                  <a:pt x="1241" y="615"/>
                </a:cubicBezTo>
                <a:cubicBezTo>
                  <a:pt x="1210" y="574"/>
                  <a:pt x="1193" y="530"/>
                  <a:pt x="1236" y="492"/>
                </a:cubicBezTo>
                <a:cubicBezTo>
                  <a:pt x="1280" y="455"/>
                  <a:pt x="1332" y="429"/>
                  <a:pt x="1337" y="381"/>
                </a:cubicBezTo>
                <a:cubicBezTo>
                  <a:pt x="1341" y="333"/>
                  <a:pt x="1298" y="296"/>
                  <a:pt x="1306" y="277"/>
                </a:cubicBezTo>
                <a:cubicBezTo>
                  <a:pt x="1315" y="259"/>
                  <a:pt x="1302" y="229"/>
                  <a:pt x="1276" y="207"/>
                </a:cubicBezTo>
                <a:cubicBezTo>
                  <a:pt x="1249" y="185"/>
                  <a:pt x="1175" y="203"/>
                  <a:pt x="1175" y="148"/>
                </a:cubicBezTo>
                <a:cubicBezTo>
                  <a:pt x="1175" y="92"/>
                  <a:pt x="1206" y="66"/>
                  <a:pt x="1166" y="44"/>
                </a:cubicBezTo>
                <a:cubicBezTo>
                  <a:pt x="1127" y="22"/>
                  <a:pt x="1123" y="14"/>
                  <a:pt x="1092" y="48"/>
                </a:cubicBezTo>
                <a:cubicBezTo>
                  <a:pt x="1062" y="81"/>
                  <a:pt x="1075" y="133"/>
                  <a:pt x="1031" y="111"/>
                </a:cubicBezTo>
                <a:cubicBezTo>
                  <a:pt x="987" y="88"/>
                  <a:pt x="974" y="70"/>
                  <a:pt x="992" y="59"/>
                </a:cubicBezTo>
                <a:cubicBezTo>
                  <a:pt x="1009" y="48"/>
                  <a:pt x="1000" y="14"/>
                  <a:pt x="970" y="25"/>
                </a:cubicBezTo>
                <a:cubicBezTo>
                  <a:pt x="939" y="37"/>
                  <a:pt x="948" y="59"/>
                  <a:pt x="900" y="77"/>
                </a:cubicBezTo>
                <a:cubicBezTo>
                  <a:pt x="852" y="96"/>
                  <a:pt x="821" y="111"/>
                  <a:pt x="791" y="81"/>
                </a:cubicBezTo>
                <a:cubicBezTo>
                  <a:pt x="760" y="51"/>
                  <a:pt x="778" y="18"/>
                  <a:pt x="708" y="29"/>
                </a:cubicBezTo>
                <a:cubicBezTo>
                  <a:pt x="638" y="40"/>
                  <a:pt x="603" y="37"/>
                  <a:pt x="577" y="22"/>
                </a:cubicBezTo>
                <a:cubicBezTo>
                  <a:pt x="551" y="7"/>
                  <a:pt x="511" y="0"/>
                  <a:pt x="472" y="0"/>
                </a:cubicBezTo>
                <a:cubicBezTo>
                  <a:pt x="433" y="0"/>
                  <a:pt x="350" y="11"/>
                  <a:pt x="380" y="40"/>
                </a:cubicBezTo>
                <a:cubicBezTo>
                  <a:pt x="411" y="70"/>
                  <a:pt x="446" y="137"/>
                  <a:pt x="398" y="133"/>
                </a:cubicBezTo>
                <a:cubicBezTo>
                  <a:pt x="350" y="129"/>
                  <a:pt x="337" y="107"/>
                  <a:pt x="315" y="126"/>
                </a:cubicBezTo>
                <a:cubicBezTo>
                  <a:pt x="293" y="144"/>
                  <a:pt x="275" y="81"/>
                  <a:pt x="236" y="100"/>
                </a:cubicBezTo>
                <a:cubicBezTo>
                  <a:pt x="197" y="118"/>
                  <a:pt x="144" y="137"/>
                  <a:pt x="127" y="174"/>
                </a:cubicBezTo>
                <a:cubicBezTo>
                  <a:pt x="109" y="211"/>
                  <a:pt x="96" y="229"/>
                  <a:pt x="96" y="281"/>
                </a:cubicBezTo>
                <a:cubicBezTo>
                  <a:pt x="96" y="333"/>
                  <a:pt x="105" y="385"/>
                  <a:pt x="122" y="411"/>
                </a:cubicBezTo>
                <a:cubicBezTo>
                  <a:pt x="140" y="437"/>
                  <a:pt x="92" y="441"/>
                  <a:pt x="118" y="470"/>
                </a:cubicBezTo>
                <a:cubicBezTo>
                  <a:pt x="144" y="500"/>
                  <a:pt x="153" y="496"/>
                  <a:pt x="140" y="533"/>
                </a:cubicBezTo>
                <a:cubicBezTo>
                  <a:pt x="127" y="570"/>
                  <a:pt x="131" y="581"/>
                  <a:pt x="153" y="615"/>
                </a:cubicBezTo>
                <a:cubicBezTo>
                  <a:pt x="175" y="648"/>
                  <a:pt x="201" y="681"/>
                  <a:pt x="166" y="689"/>
                </a:cubicBezTo>
                <a:cubicBezTo>
                  <a:pt x="131" y="696"/>
                  <a:pt x="79" y="730"/>
                  <a:pt x="57" y="756"/>
                </a:cubicBezTo>
                <a:cubicBezTo>
                  <a:pt x="35" y="782"/>
                  <a:pt x="0" y="789"/>
                  <a:pt x="39" y="804"/>
                </a:cubicBezTo>
                <a:cubicBezTo>
                  <a:pt x="79" y="819"/>
                  <a:pt x="66" y="774"/>
                  <a:pt x="109" y="782"/>
                </a:cubicBezTo>
                <a:cubicBezTo>
                  <a:pt x="153" y="789"/>
                  <a:pt x="197" y="752"/>
                  <a:pt x="201" y="796"/>
                </a:cubicBezTo>
                <a:cubicBezTo>
                  <a:pt x="205" y="841"/>
                  <a:pt x="210" y="852"/>
                  <a:pt x="188" y="863"/>
                </a:cubicBezTo>
                <a:cubicBezTo>
                  <a:pt x="166" y="874"/>
                  <a:pt x="184" y="889"/>
                  <a:pt x="197" y="908"/>
                </a:cubicBezTo>
                <a:cubicBezTo>
                  <a:pt x="210" y="926"/>
                  <a:pt x="201" y="919"/>
                  <a:pt x="184" y="941"/>
                </a:cubicBezTo>
                <a:cubicBezTo>
                  <a:pt x="166" y="963"/>
                  <a:pt x="192" y="1004"/>
                  <a:pt x="201" y="1015"/>
                </a:cubicBezTo>
                <a:cubicBezTo>
                  <a:pt x="205" y="1020"/>
                  <a:pt x="211" y="1030"/>
                  <a:pt x="214" y="1042"/>
                </a:cubicBezTo>
                <a:cubicBezTo>
                  <a:pt x="238" y="1043"/>
                  <a:pt x="262" y="1046"/>
                  <a:pt x="269" y="1059"/>
                </a:cubicBezTo>
                <a:cubicBezTo>
                  <a:pt x="282" y="1084"/>
                  <a:pt x="315" y="1070"/>
                  <a:pt x="318" y="1042"/>
                </a:cubicBezTo>
                <a:cubicBezTo>
                  <a:pt x="321" y="1014"/>
                  <a:pt x="347" y="945"/>
                  <a:pt x="377" y="992"/>
                </a:cubicBezTo>
                <a:cubicBezTo>
                  <a:pt x="406" y="1039"/>
                  <a:pt x="357" y="1050"/>
                  <a:pt x="442" y="1036"/>
                </a:cubicBezTo>
                <a:cubicBezTo>
                  <a:pt x="478" y="997"/>
                  <a:pt x="482" y="1011"/>
                  <a:pt x="488" y="984"/>
                </a:cubicBezTo>
                <a:cubicBezTo>
                  <a:pt x="495" y="956"/>
                  <a:pt x="505" y="953"/>
                  <a:pt x="531" y="959"/>
                </a:cubicBezTo>
                <a:cubicBezTo>
                  <a:pt x="557" y="964"/>
                  <a:pt x="567" y="967"/>
                  <a:pt x="580" y="956"/>
                </a:cubicBezTo>
                <a:cubicBezTo>
                  <a:pt x="593" y="945"/>
                  <a:pt x="596" y="922"/>
                  <a:pt x="629" y="934"/>
                </a:cubicBezTo>
                <a:cubicBezTo>
                  <a:pt x="662" y="945"/>
                  <a:pt x="688" y="942"/>
                  <a:pt x="672" y="972"/>
                </a:cubicBezTo>
                <a:cubicBezTo>
                  <a:pt x="655" y="1003"/>
                  <a:pt x="636" y="1039"/>
                  <a:pt x="668" y="1039"/>
                </a:cubicBezTo>
                <a:cubicBezTo>
                  <a:pt x="701" y="1039"/>
                  <a:pt x="714" y="1034"/>
                  <a:pt x="711" y="1067"/>
                </a:cubicBezTo>
                <a:cubicBezTo>
                  <a:pt x="708" y="1100"/>
                  <a:pt x="731" y="1145"/>
                  <a:pt x="672" y="1189"/>
                </a:cubicBezTo>
                <a:cubicBezTo>
                  <a:pt x="613" y="1234"/>
                  <a:pt x="613" y="1253"/>
                  <a:pt x="659" y="1253"/>
                </a:cubicBezTo>
                <a:cubicBezTo>
                  <a:pt x="705" y="1253"/>
                  <a:pt x="737" y="1237"/>
                  <a:pt x="747" y="1267"/>
                </a:cubicBezTo>
                <a:cubicBezTo>
                  <a:pt x="757" y="1298"/>
                  <a:pt x="754" y="1384"/>
                  <a:pt x="793" y="1353"/>
                </a:cubicBezTo>
                <a:cubicBezTo>
                  <a:pt x="832" y="1323"/>
                  <a:pt x="822" y="1314"/>
                  <a:pt x="849" y="1320"/>
                </a:cubicBezTo>
                <a:cubicBezTo>
                  <a:pt x="868" y="1324"/>
                  <a:pt x="866" y="1313"/>
                  <a:pt x="892" y="1322"/>
                </a:cubicBezTo>
                <a:cubicBezTo>
                  <a:pt x="893" y="1316"/>
                  <a:pt x="900" y="1313"/>
                  <a:pt x="924" y="1312"/>
                </a:cubicBezTo>
                <a:cubicBezTo>
                  <a:pt x="944" y="1310"/>
                  <a:pt x="952" y="1312"/>
                  <a:pt x="941" y="1282"/>
                </a:cubicBezTo>
                <a:cubicBezTo>
                  <a:pt x="931" y="1252"/>
                  <a:pt x="911" y="1234"/>
                  <a:pt x="946" y="1221"/>
                </a:cubicBezTo>
                <a:cubicBezTo>
                  <a:pt x="981" y="1208"/>
                  <a:pt x="1003" y="1189"/>
                  <a:pt x="1057" y="1215"/>
                </a:cubicBezTo>
                <a:cubicBezTo>
                  <a:pt x="1112" y="1241"/>
                  <a:pt x="1121" y="1273"/>
                  <a:pt x="1136" y="1221"/>
                </a:cubicBezTo>
                <a:cubicBezTo>
                  <a:pt x="1151" y="1169"/>
                  <a:pt x="1097" y="1160"/>
                  <a:pt x="1129" y="1145"/>
                </a:cubicBezTo>
                <a:cubicBezTo>
                  <a:pt x="1162" y="1130"/>
                  <a:pt x="1171" y="1098"/>
                  <a:pt x="1190" y="1097"/>
                </a:cubicBezTo>
                <a:cubicBezTo>
                  <a:pt x="1210" y="1095"/>
                  <a:pt x="1206" y="1104"/>
                  <a:pt x="1232" y="1117"/>
                </a:cubicBezTo>
                <a:cubicBezTo>
                  <a:pt x="1258" y="1130"/>
                  <a:pt x="1263" y="1147"/>
                  <a:pt x="1300" y="1134"/>
                </a:cubicBezTo>
                <a:cubicBezTo>
                  <a:pt x="1329" y="1123"/>
                  <a:pt x="1354" y="1113"/>
                  <a:pt x="1383" y="1092"/>
                </a:cubicBezTo>
                <a:cubicBezTo>
                  <a:pt x="1371" y="1075"/>
                  <a:pt x="1360" y="1055"/>
                  <a:pt x="1363" y="1030"/>
                </a:cubicBezTo>
                <a:cubicBezTo>
                  <a:pt x="1367" y="989"/>
                  <a:pt x="1337" y="971"/>
                  <a:pt x="1385" y="937"/>
                </a:cubicBezTo>
                <a:cubicBezTo>
                  <a:pt x="1433" y="904"/>
                  <a:pt x="1437" y="908"/>
                  <a:pt x="1411" y="885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5" name="Freeform 15"/>
          <p:cNvSpPr/>
          <p:nvPr/>
        </p:nvSpPr>
        <p:spPr bwMode="auto">
          <a:xfrm>
            <a:off x="1451610" y="3629659"/>
            <a:ext cx="914400" cy="944245"/>
          </a:xfrm>
          <a:custGeom>
            <a:avLst/>
            <a:gdLst>
              <a:gd name="T0" fmla="*/ 2228 w 2266"/>
              <a:gd name="T1" fmla="*/ 1313 h 2088"/>
              <a:gd name="T2" fmla="*/ 2073 w 2266"/>
              <a:gd name="T3" fmla="*/ 1311 h 2088"/>
              <a:gd name="T4" fmla="*/ 1891 w 2266"/>
              <a:gd name="T5" fmla="*/ 1218 h 2088"/>
              <a:gd name="T6" fmla="*/ 1828 w 2266"/>
              <a:gd name="T7" fmla="*/ 1154 h 2088"/>
              <a:gd name="T8" fmla="*/ 1774 w 2266"/>
              <a:gd name="T9" fmla="*/ 939 h 2088"/>
              <a:gd name="T10" fmla="*/ 1831 w 2266"/>
              <a:gd name="T11" fmla="*/ 709 h 2088"/>
              <a:gd name="T12" fmla="*/ 1686 w 2266"/>
              <a:gd name="T13" fmla="*/ 690 h 2088"/>
              <a:gd name="T14" fmla="*/ 1608 w 2266"/>
              <a:gd name="T15" fmla="*/ 579 h 2088"/>
              <a:gd name="T16" fmla="*/ 1717 w 2266"/>
              <a:gd name="T17" fmla="*/ 509 h 2088"/>
              <a:gd name="T18" fmla="*/ 1957 w 2266"/>
              <a:gd name="T19" fmla="*/ 475 h 2088"/>
              <a:gd name="T20" fmla="*/ 1909 w 2266"/>
              <a:gd name="T21" fmla="*/ 312 h 2088"/>
              <a:gd name="T22" fmla="*/ 1743 w 2266"/>
              <a:gd name="T23" fmla="*/ 249 h 2088"/>
              <a:gd name="T24" fmla="*/ 1617 w 2266"/>
              <a:gd name="T25" fmla="*/ 205 h 2088"/>
              <a:gd name="T26" fmla="*/ 1516 w 2266"/>
              <a:gd name="T27" fmla="*/ 405 h 2088"/>
              <a:gd name="T28" fmla="*/ 1411 w 2266"/>
              <a:gd name="T29" fmla="*/ 635 h 2088"/>
              <a:gd name="T30" fmla="*/ 1280 w 2266"/>
              <a:gd name="T31" fmla="*/ 757 h 2088"/>
              <a:gd name="T32" fmla="*/ 1036 w 2266"/>
              <a:gd name="T33" fmla="*/ 709 h 2088"/>
              <a:gd name="T34" fmla="*/ 848 w 2266"/>
              <a:gd name="T35" fmla="*/ 397 h 2088"/>
              <a:gd name="T36" fmla="*/ 673 w 2266"/>
              <a:gd name="T37" fmla="*/ 190 h 2088"/>
              <a:gd name="T38" fmla="*/ 472 w 2266"/>
              <a:gd name="T39" fmla="*/ 223 h 2088"/>
              <a:gd name="T40" fmla="*/ 442 w 2266"/>
              <a:gd name="T41" fmla="*/ 5 h 2088"/>
              <a:gd name="T42" fmla="*/ 328 w 2266"/>
              <a:gd name="T43" fmla="*/ 112 h 2088"/>
              <a:gd name="T44" fmla="*/ 228 w 2266"/>
              <a:gd name="T45" fmla="*/ 264 h 2088"/>
              <a:gd name="T46" fmla="*/ 241 w 2266"/>
              <a:gd name="T47" fmla="*/ 409 h 2088"/>
              <a:gd name="T48" fmla="*/ 354 w 2266"/>
              <a:gd name="T49" fmla="*/ 546 h 2088"/>
              <a:gd name="T50" fmla="*/ 337 w 2266"/>
              <a:gd name="T51" fmla="*/ 861 h 2088"/>
              <a:gd name="T52" fmla="*/ 158 w 2266"/>
              <a:gd name="T53" fmla="*/ 1005 h 2088"/>
              <a:gd name="T54" fmla="*/ 31 w 2266"/>
              <a:gd name="T55" fmla="*/ 1213 h 2088"/>
              <a:gd name="T56" fmla="*/ 136 w 2266"/>
              <a:gd name="T57" fmla="*/ 1302 h 2088"/>
              <a:gd name="T58" fmla="*/ 332 w 2266"/>
              <a:gd name="T59" fmla="*/ 1343 h 2088"/>
              <a:gd name="T60" fmla="*/ 376 w 2266"/>
              <a:gd name="T61" fmla="*/ 1535 h 2088"/>
              <a:gd name="T62" fmla="*/ 503 w 2266"/>
              <a:gd name="T63" fmla="*/ 1635 h 2088"/>
              <a:gd name="T64" fmla="*/ 533 w 2266"/>
              <a:gd name="T65" fmla="*/ 1821 h 2088"/>
              <a:gd name="T66" fmla="*/ 660 w 2266"/>
              <a:gd name="T67" fmla="*/ 1932 h 2088"/>
              <a:gd name="T68" fmla="*/ 787 w 2266"/>
              <a:gd name="T69" fmla="*/ 1991 h 2088"/>
              <a:gd name="T70" fmla="*/ 988 w 2266"/>
              <a:gd name="T71" fmla="*/ 2047 h 2088"/>
              <a:gd name="T72" fmla="*/ 1114 w 2266"/>
              <a:gd name="T73" fmla="*/ 1995 h 2088"/>
              <a:gd name="T74" fmla="*/ 1075 w 2266"/>
              <a:gd name="T75" fmla="*/ 1743 h 2088"/>
              <a:gd name="T76" fmla="*/ 1206 w 2266"/>
              <a:gd name="T77" fmla="*/ 1750 h 2088"/>
              <a:gd name="T78" fmla="*/ 1433 w 2266"/>
              <a:gd name="T79" fmla="*/ 1728 h 2088"/>
              <a:gd name="T80" fmla="*/ 1603 w 2266"/>
              <a:gd name="T81" fmla="*/ 1650 h 2088"/>
              <a:gd name="T82" fmla="*/ 1783 w 2266"/>
              <a:gd name="T83" fmla="*/ 1658 h 2088"/>
              <a:gd name="T84" fmla="*/ 1918 w 2266"/>
              <a:gd name="T85" fmla="*/ 1558 h 2088"/>
              <a:gd name="T86" fmla="*/ 2093 w 2266"/>
              <a:gd name="T87" fmla="*/ 1528 h 2088"/>
              <a:gd name="T88" fmla="*/ 2240 w 2266"/>
              <a:gd name="T89" fmla="*/ 1453 h 2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66" h="2088">
                <a:moveTo>
                  <a:pt x="2240" y="1453"/>
                </a:moveTo>
                <a:cubicBezTo>
                  <a:pt x="2266" y="1442"/>
                  <a:pt x="2264" y="1420"/>
                  <a:pt x="2263" y="1388"/>
                </a:cubicBezTo>
                <a:cubicBezTo>
                  <a:pt x="2261" y="1356"/>
                  <a:pt x="2251" y="1342"/>
                  <a:pt x="2228" y="1313"/>
                </a:cubicBezTo>
                <a:cubicBezTo>
                  <a:pt x="2205" y="1283"/>
                  <a:pt x="2192" y="1315"/>
                  <a:pt x="2164" y="1321"/>
                </a:cubicBezTo>
                <a:cubicBezTo>
                  <a:pt x="2136" y="1326"/>
                  <a:pt x="2131" y="1314"/>
                  <a:pt x="2115" y="1296"/>
                </a:cubicBezTo>
                <a:cubicBezTo>
                  <a:pt x="2099" y="1278"/>
                  <a:pt x="2097" y="1287"/>
                  <a:pt x="2073" y="1311"/>
                </a:cubicBezTo>
                <a:cubicBezTo>
                  <a:pt x="2048" y="1335"/>
                  <a:pt x="2004" y="1296"/>
                  <a:pt x="1996" y="1283"/>
                </a:cubicBezTo>
                <a:cubicBezTo>
                  <a:pt x="1987" y="1271"/>
                  <a:pt x="1982" y="1261"/>
                  <a:pt x="1976" y="1235"/>
                </a:cubicBezTo>
                <a:cubicBezTo>
                  <a:pt x="1969" y="1208"/>
                  <a:pt x="1915" y="1219"/>
                  <a:pt x="1891" y="1218"/>
                </a:cubicBezTo>
                <a:cubicBezTo>
                  <a:pt x="1866" y="1217"/>
                  <a:pt x="1873" y="1218"/>
                  <a:pt x="1866" y="1239"/>
                </a:cubicBezTo>
                <a:cubicBezTo>
                  <a:pt x="1860" y="1260"/>
                  <a:pt x="1838" y="1250"/>
                  <a:pt x="1819" y="1205"/>
                </a:cubicBezTo>
                <a:cubicBezTo>
                  <a:pt x="1810" y="1186"/>
                  <a:pt x="1817" y="1168"/>
                  <a:pt x="1828" y="1154"/>
                </a:cubicBezTo>
                <a:cubicBezTo>
                  <a:pt x="1813" y="1145"/>
                  <a:pt x="1809" y="1131"/>
                  <a:pt x="1831" y="1113"/>
                </a:cubicBezTo>
                <a:cubicBezTo>
                  <a:pt x="1870" y="1079"/>
                  <a:pt x="1883" y="1035"/>
                  <a:pt x="1857" y="1013"/>
                </a:cubicBezTo>
                <a:cubicBezTo>
                  <a:pt x="1831" y="991"/>
                  <a:pt x="1774" y="965"/>
                  <a:pt x="1774" y="939"/>
                </a:cubicBezTo>
                <a:cubicBezTo>
                  <a:pt x="1774" y="913"/>
                  <a:pt x="1739" y="887"/>
                  <a:pt x="1774" y="842"/>
                </a:cubicBezTo>
                <a:cubicBezTo>
                  <a:pt x="1809" y="798"/>
                  <a:pt x="1813" y="798"/>
                  <a:pt x="1831" y="776"/>
                </a:cubicBezTo>
                <a:cubicBezTo>
                  <a:pt x="1848" y="753"/>
                  <a:pt x="1848" y="724"/>
                  <a:pt x="1831" y="709"/>
                </a:cubicBezTo>
                <a:cubicBezTo>
                  <a:pt x="1813" y="694"/>
                  <a:pt x="1809" y="668"/>
                  <a:pt x="1783" y="664"/>
                </a:cubicBezTo>
                <a:cubicBezTo>
                  <a:pt x="1756" y="661"/>
                  <a:pt x="1739" y="698"/>
                  <a:pt x="1726" y="687"/>
                </a:cubicBezTo>
                <a:cubicBezTo>
                  <a:pt x="1713" y="675"/>
                  <a:pt x="1686" y="668"/>
                  <a:pt x="1686" y="690"/>
                </a:cubicBezTo>
                <a:cubicBezTo>
                  <a:pt x="1686" y="713"/>
                  <a:pt x="1652" y="709"/>
                  <a:pt x="1625" y="690"/>
                </a:cubicBezTo>
                <a:cubicBezTo>
                  <a:pt x="1599" y="672"/>
                  <a:pt x="1582" y="627"/>
                  <a:pt x="1603" y="616"/>
                </a:cubicBezTo>
                <a:cubicBezTo>
                  <a:pt x="1625" y="605"/>
                  <a:pt x="1634" y="601"/>
                  <a:pt x="1608" y="579"/>
                </a:cubicBezTo>
                <a:cubicBezTo>
                  <a:pt x="1582" y="557"/>
                  <a:pt x="1573" y="579"/>
                  <a:pt x="1608" y="535"/>
                </a:cubicBezTo>
                <a:cubicBezTo>
                  <a:pt x="1643" y="490"/>
                  <a:pt x="1652" y="446"/>
                  <a:pt x="1669" y="479"/>
                </a:cubicBezTo>
                <a:cubicBezTo>
                  <a:pt x="1686" y="512"/>
                  <a:pt x="1686" y="538"/>
                  <a:pt x="1717" y="509"/>
                </a:cubicBezTo>
                <a:cubicBezTo>
                  <a:pt x="1748" y="479"/>
                  <a:pt x="1682" y="464"/>
                  <a:pt x="1748" y="479"/>
                </a:cubicBezTo>
                <a:cubicBezTo>
                  <a:pt x="1813" y="494"/>
                  <a:pt x="1818" y="498"/>
                  <a:pt x="1866" y="490"/>
                </a:cubicBezTo>
                <a:cubicBezTo>
                  <a:pt x="1914" y="483"/>
                  <a:pt x="1931" y="479"/>
                  <a:pt x="1957" y="475"/>
                </a:cubicBezTo>
                <a:cubicBezTo>
                  <a:pt x="1984" y="472"/>
                  <a:pt x="1988" y="409"/>
                  <a:pt x="1992" y="379"/>
                </a:cubicBezTo>
                <a:cubicBezTo>
                  <a:pt x="1997" y="349"/>
                  <a:pt x="1984" y="320"/>
                  <a:pt x="1966" y="312"/>
                </a:cubicBezTo>
                <a:cubicBezTo>
                  <a:pt x="1949" y="305"/>
                  <a:pt x="1922" y="290"/>
                  <a:pt x="1909" y="312"/>
                </a:cubicBezTo>
                <a:cubicBezTo>
                  <a:pt x="1896" y="334"/>
                  <a:pt x="1857" y="368"/>
                  <a:pt x="1818" y="360"/>
                </a:cubicBezTo>
                <a:cubicBezTo>
                  <a:pt x="1778" y="353"/>
                  <a:pt x="1735" y="334"/>
                  <a:pt x="1756" y="316"/>
                </a:cubicBezTo>
                <a:cubicBezTo>
                  <a:pt x="1778" y="297"/>
                  <a:pt x="1765" y="268"/>
                  <a:pt x="1743" y="249"/>
                </a:cubicBezTo>
                <a:cubicBezTo>
                  <a:pt x="1721" y="231"/>
                  <a:pt x="1721" y="212"/>
                  <a:pt x="1730" y="201"/>
                </a:cubicBezTo>
                <a:cubicBezTo>
                  <a:pt x="1739" y="190"/>
                  <a:pt x="1761" y="160"/>
                  <a:pt x="1717" y="164"/>
                </a:cubicBezTo>
                <a:cubicBezTo>
                  <a:pt x="1673" y="168"/>
                  <a:pt x="1577" y="179"/>
                  <a:pt x="1617" y="205"/>
                </a:cubicBezTo>
                <a:cubicBezTo>
                  <a:pt x="1656" y="231"/>
                  <a:pt x="1643" y="257"/>
                  <a:pt x="1608" y="264"/>
                </a:cubicBezTo>
                <a:cubicBezTo>
                  <a:pt x="1573" y="271"/>
                  <a:pt x="1503" y="290"/>
                  <a:pt x="1525" y="316"/>
                </a:cubicBezTo>
                <a:cubicBezTo>
                  <a:pt x="1547" y="342"/>
                  <a:pt x="1542" y="379"/>
                  <a:pt x="1516" y="405"/>
                </a:cubicBezTo>
                <a:cubicBezTo>
                  <a:pt x="1490" y="431"/>
                  <a:pt x="1477" y="486"/>
                  <a:pt x="1437" y="490"/>
                </a:cubicBezTo>
                <a:cubicBezTo>
                  <a:pt x="1398" y="494"/>
                  <a:pt x="1389" y="516"/>
                  <a:pt x="1394" y="549"/>
                </a:cubicBezTo>
                <a:cubicBezTo>
                  <a:pt x="1398" y="583"/>
                  <a:pt x="1385" y="594"/>
                  <a:pt x="1411" y="635"/>
                </a:cubicBezTo>
                <a:cubicBezTo>
                  <a:pt x="1437" y="675"/>
                  <a:pt x="1442" y="727"/>
                  <a:pt x="1411" y="753"/>
                </a:cubicBezTo>
                <a:cubicBezTo>
                  <a:pt x="1381" y="779"/>
                  <a:pt x="1337" y="787"/>
                  <a:pt x="1333" y="776"/>
                </a:cubicBezTo>
                <a:cubicBezTo>
                  <a:pt x="1328" y="764"/>
                  <a:pt x="1315" y="720"/>
                  <a:pt x="1280" y="757"/>
                </a:cubicBezTo>
                <a:cubicBezTo>
                  <a:pt x="1245" y="794"/>
                  <a:pt x="1197" y="827"/>
                  <a:pt x="1158" y="824"/>
                </a:cubicBezTo>
                <a:cubicBezTo>
                  <a:pt x="1119" y="820"/>
                  <a:pt x="1071" y="790"/>
                  <a:pt x="1066" y="779"/>
                </a:cubicBezTo>
                <a:cubicBezTo>
                  <a:pt x="1062" y="768"/>
                  <a:pt x="1075" y="731"/>
                  <a:pt x="1036" y="709"/>
                </a:cubicBezTo>
                <a:cubicBezTo>
                  <a:pt x="996" y="687"/>
                  <a:pt x="1040" y="642"/>
                  <a:pt x="996" y="612"/>
                </a:cubicBezTo>
                <a:cubicBezTo>
                  <a:pt x="953" y="583"/>
                  <a:pt x="961" y="568"/>
                  <a:pt x="948" y="527"/>
                </a:cubicBezTo>
                <a:cubicBezTo>
                  <a:pt x="935" y="486"/>
                  <a:pt x="878" y="427"/>
                  <a:pt x="848" y="397"/>
                </a:cubicBezTo>
                <a:cubicBezTo>
                  <a:pt x="817" y="368"/>
                  <a:pt x="730" y="375"/>
                  <a:pt x="704" y="331"/>
                </a:cubicBezTo>
                <a:cubicBezTo>
                  <a:pt x="677" y="286"/>
                  <a:pt x="660" y="268"/>
                  <a:pt x="686" y="242"/>
                </a:cubicBezTo>
                <a:cubicBezTo>
                  <a:pt x="712" y="216"/>
                  <a:pt x="699" y="201"/>
                  <a:pt x="673" y="190"/>
                </a:cubicBezTo>
                <a:cubicBezTo>
                  <a:pt x="647" y="179"/>
                  <a:pt x="616" y="201"/>
                  <a:pt x="608" y="223"/>
                </a:cubicBezTo>
                <a:cubicBezTo>
                  <a:pt x="599" y="246"/>
                  <a:pt x="568" y="257"/>
                  <a:pt x="542" y="268"/>
                </a:cubicBezTo>
                <a:cubicBezTo>
                  <a:pt x="516" y="279"/>
                  <a:pt x="481" y="297"/>
                  <a:pt x="472" y="223"/>
                </a:cubicBezTo>
                <a:cubicBezTo>
                  <a:pt x="463" y="149"/>
                  <a:pt x="468" y="105"/>
                  <a:pt x="468" y="68"/>
                </a:cubicBezTo>
                <a:cubicBezTo>
                  <a:pt x="468" y="43"/>
                  <a:pt x="468" y="23"/>
                  <a:pt x="448" y="0"/>
                </a:cubicBezTo>
                <a:cubicBezTo>
                  <a:pt x="446" y="2"/>
                  <a:pt x="444" y="3"/>
                  <a:pt x="442" y="5"/>
                </a:cubicBezTo>
                <a:cubicBezTo>
                  <a:pt x="411" y="23"/>
                  <a:pt x="385" y="1"/>
                  <a:pt x="385" y="42"/>
                </a:cubicBezTo>
                <a:cubicBezTo>
                  <a:pt x="385" y="82"/>
                  <a:pt x="428" y="71"/>
                  <a:pt x="385" y="82"/>
                </a:cubicBezTo>
                <a:cubicBezTo>
                  <a:pt x="341" y="94"/>
                  <a:pt x="328" y="71"/>
                  <a:pt x="328" y="112"/>
                </a:cubicBezTo>
                <a:cubicBezTo>
                  <a:pt x="328" y="153"/>
                  <a:pt x="341" y="205"/>
                  <a:pt x="337" y="238"/>
                </a:cubicBezTo>
                <a:cubicBezTo>
                  <a:pt x="332" y="271"/>
                  <a:pt x="324" y="290"/>
                  <a:pt x="289" y="275"/>
                </a:cubicBezTo>
                <a:cubicBezTo>
                  <a:pt x="254" y="260"/>
                  <a:pt x="271" y="216"/>
                  <a:pt x="228" y="264"/>
                </a:cubicBezTo>
                <a:cubicBezTo>
                  <a:pt x="220" y="272"/>
                  <a:pt x="214" y="279"/>
                  <a:pt x="209" y="285"/>
                </a:cubicBezTo>
                <a:cubicBezTo>
                  <a:pt x="212" y="298"/>
                  <a:pt x="213" y="315"/>
                  <a:pt x="219" y="338"/>
                </a:cubicBezTo>
                <a:cubicBezTo>
                  <a:pt x="232" y="394"/>
                  <a:pt x="232" y="383"/>
                  <a:pt x="241" y="409"/>
                </a:cubicBezTo>
                <a:cubicBezTo>
                  <a:pt x="249" y="435"/>
                  <a:pt x="254" y="431"/>
                  <a:pt x="293" y="397"/>
                </a:cubicBezTo>
                <a:cubicBezTo>
                  <a:pt x="332" y="364"/>
                  <a:pt x="311" y="416"/>
                  <a:pt x="341" y="438"/>
                </a:cubicBezTo>
                <a:cubicBezTo>
                  <a:pt x="372" y="461"/>
                  <a:pt x="345" y="498"/>
                  <a:pt x="354" y="546"/>
                </a:cubicBezTo>
                <a:cubicBezTo>
                  <a:pt x="363" y="594"/>
                  <a:pt x="367" y="609"/>
                  <a:pt x="363" y="650"/>
                </a:cubicBezTo>
                <a:cubicBezTo>
                  <a:pt x="359" y="690"/>
                  <a:pt x="337" y="750"/>
                  <a:pt x="337" y="787"/>
                </a:cubicBezTo>
                <a:cubicBezTo>
                  <a:pt x="337" y="824"/>
                  <a:pt x="311" y="824"/>
                  <a:pt x="337" y="861"/>
                </a:cubicBezTo>
                <a:cubicBezTo>
                  <a:pt x="363" y="898"/>
                  <a:pt x="271" y="872"/>
                  <a:pt x="267" y="898"/>
                </a:cubicBezTo>
                <a:cubicBezTo>
                  <a:pt x="262" y="924"/>
                  <a:pt x="249" y="935"/>
                  <a:pt x="210" y="931"/>
                </a:cubicBezTo>
                <a:cubicBezTo>
                  <a:pt x="171" y="928"/>
                  <a:pt x="184" y="987"/>
                  <a:pt x="158" y="1005"/>
                </a:cubicBezTo>
                <a:cubicBezTo>
                  <a:pt x="131" y="1024"/>
                  <a:pt x="79" y="1042"/>
                  <a:pt x="79" y="1087"/>
                </a:cubicBezTo>
                <a:cubicBezTo>
                  <a:pt x="79" y="1131"/>
                  <a:pt x="53" y="1131"/>
                  <a:pt x="27" y="1146"/>
                </a:cubicBezTo>
                <a:cubicBezTo>
                  <a:pt x="0" y="1161"/>
                  <a:pt x="22" y="1191"/>
                  <a:pt x="31" y="1213"/>
                </a:cubicBezTo>
                <a:cubicBezTo>
                  <a:pt x="40" y="1235"/>
                  <a:pt x="75" y="1254"/>
                  <a:pt x="70" y="1280"/>
                </a:cubicBezTo>
                <a:cubicBezTo>
                  <a:pt x="66" y="1306"/>
                  <a:pt x="22" y="1298"/>
                  <a:pt x="27" y="1343"/>
                </a:cubicBezTo>
                <a:cubicBezTo>
                  <a:pt x="31" y="1387"/>
                  <a:pt x="105" y="1328"/>
                  <a:pt x="136" y="1302"/>
                </a:cubicBezTo>
                <a:cubicBezTo>
                  <a:pt x="166" y="1276"/>
                  <a:pt x="201" y="1294"/>
                  <a:pt x="236" y="1302"/>
                </a:cubicBezTo>
                <a:cubicBezTo>
                  <a:pt x="271" y="1309"/>
                  <a:pt x="311" y="1306"/>
                  <a:pt x="341" y="1287"/>
                </a:cubicBezTo>
                <a:cubicBezTo>
                  <a:pt x="372" y="1268"/>
                  <a:pt x="354" y="1320"/>
                  <a:pt x="332" y="1343"/>
                </a:cubicBezTo>
                <a:cubicBezTo>
                  <a:pt x="311" y="1365"/>
                  <a:pt x="328" y="1387"/>
                  <a:pt x="350" y="1413"/>
                </a:cubicBezTo>
                <a:cubicBezTo>
                  <a:pt x="372" y="1439"/>
                  <a:pt x="341" y="1465"/>
                  <a:pt x="372" y="1480"/>
                </a:cubicBezTo>
                <a:cubicBezTo>
                  <a:pt x="402" y="1495"/>
                  <a:pt x="363" y="1517"/>
                  <a:pt x="376" y="1535"/>
                </a:cubicBezTo>
                <a:cubicBezTo>
                  <a:pt x="389" y="1554"/>
                  <a:pt x="424" y="1565"/>
                  <a:pt x="442" y="1558"/>
                </a:cubicBezTo>
                <a:cubicBezTo>
                  <a:pt x="459" y="1550"/>
                  <a:pt x="490" y="1546"/>
                  <a:pt x="520" y="1572"/>
                </a:cubicBezTo>
                <a:cubicBezTo>
                  <a:pt x="551" y="1598"/>
                  <a:pt x="529" y="1613"/>
                  <a:pt x="503" y="1635"/>
                </a:cubicBezTo>
                <a:cubicBezTo>
                  <a:pt x="476" y="1658"/>
                  <a:pt x="481" y="1669"/>
                  <a:pt x="485" y="1698"/>
                </a:cubicBezTo>
                <a:cubicBezTo>
                  <a:pt x="490" y="1728"/>
                  <a:pt x="442" y="1780"/>
                  <a:pt x="437" y="1806"/>
                </a:cubicBezTo>
                <a:cubicBezTo>
                  <a:pt x="433" y="1832"/>
                  <a:pt x="507" y="1806"/>
                  <a:pt x="533" y="1821"/>
                </a:cubicBezTo>
                <a:cubicBezTo>
                  <a:pt x="559" y="1836"/>
                  <a:pt x="590" y="1839"/>
                  <a:pt x="621" y="1839"/>
                </a:cubicBezTo>
                <a:cubicBezTo>
                  <a:pt x="651" y="1839"/>
                  <a:pt x="647" y="1869"/>
                  <a:pt x="629" y="1895"/>
                </a:cubicBezTo>
                <a:cubicBezTo>
                  <a:pt x="612" y="1921"/>
                  <a:pt x="629" y="1928"/>
                  <a:pt x="660" y="1932"/>
                </a:cubicBezTo>
                <a:cubicBezTo>
                  <a:pt x="691" y="1936"/>
                  <a:pt x="691" y="1954"/>
                  <a:pt x="691" y="1976"/>
                </a:cubicBezTo>
                <a:cubicBezTo>
                  <a:pt x="691" y="1999"/>
                  <a:pt x="717" y="1999"/>
                  <a:pt x="730" y="1973"/>
                </a:cubicBezTo>
                <a:cubicBezTo>
                  <a:pt x="743" y="1947"/>
                  <a:pt x="756" y="1969"/>
                  <a:pt x="787" y="1991"/>
                </a:cubicBezTo>
                <a:cubicBezTo>
                  <a:pt x="817" y="2013"/>
                  <a:pt x="857" y="1958"/>
                  <a:pt x="896" y="1932"/>
                </a:cubicBezTo>
                <a:cubicBezTo>
                  <a:pt x="935" y="1906"/>
                  <a:pt x="957" y="1928"/>
                  <a:pt x="953" y="1939"/>
                </a:cubicBezTo>
                <a:cubicBezTo>
                  <a:pt x="948" y="1950"/>
                  <a:pt x="966" y="2006"/>
                  <a:pt x="988" y="2047"/>
                </a:cubicBezTo>
                <a:cubicBezTo>
                  <a:pt x="1009" y="2088"/>
                  <a:pt x="1018" y="2065"/>
                  <a:pt x="1044" y="2051"/>
                </a:cubicBezTo>
                <a:cubicBezTo>
                  <a:pt x="1071" y="2036"/>
                  <a:pt x="1088" y="2065"/>
                  <a:pt x="1123" y="2062"/>
                </a:cubicBezTo>
                <a:cubicBezTo>
                  <a:pt x="1158" y="2058"/>
                  <a:pt x="1132" y="2032"/>
                  <a:pt x="1114" y="1995"/>
                </a:cubicBezTo>
                <a:cubicBezTo>
                  <a:pt x="1097" y="1958"/>
                  <a:pt x="1119" y="1965"/>
                  <a:pt x="1123" y="1939"/>
                </a:cubicBezTo>
                <a:cubicBezTo>
                  <a:pt x="1127" y="1913"/>
                  <a:pt x="1079" y="1854"/>
                  <a:pt x="1071" y="1832"/>
                </a:cubicBezTo>
                <a:cubicBezTo>
                  <a:pt x="1062" y="1810"/>
                  <a:pt x="1053" y="1773"/>
                  <a:pt x="1075" y="1743"/>
                </a:cubicBezTo>
                <a:cubicBezTo>
                  <a:pt x="1097" y="1713"/>
                  <a:pt x="1114" y="1717"/>
                  <a:pt x="1123" y="1732"/>
                </a:cubicBezTo>
                <a:cubicBezTo>
                  <a:pt x="1132" y="1747"/>
                  <a:pt x="1132" y="1754"/>
                  <a:pt x="1145" y="1743"/>
                </a:cubicBezTo>
                <a:cubicBezTo>
                  <a:pt x="1158" y="1732"/>
                  <a:pt x="1167" y="1739"/>
                  <a:pt x="1206" y="1750"/>
                </a:cubicBezTo>
                <a:cubicBezTo>
                  <a:pt x="1245" y="1761"/>
                  <a:pt x="1228" y="1739"/>
                  <a:pt x="1267" y="1695"/>
                </a:cubicBezTo>
                <a:cubicBezTo>
                  <a:pt x="1306" y="1650"/>
                  <a:pt x="1324" y="1658"/>
                  <a:pt x="1350" y="1669"/>
                </a:cubicBezTo>
                <a:cubicBezTo>
                  <a:pt x="1376" y="1680"/>
                  <a:pt x="1403" y="1710"/>
                  <a:pt x="1433" y="1728"/>
                </a:cubicBezTo>
                <a:cubicBezTo>
                  <a:pt x="1464" y="1747"/>
                  <a:pt x="1494" y="1706"/>
                  <a:pt x="1512" y="1665"/>
                </a:cubicBezTo>
                <a:cubicBezTo>
                  <a:pt x="1529" y="1624"/>
                  <a:pt x="1547" y="1661"/>
                  <a:pt x="1560" y="1680"/>
                </a:cubicBezTo>
                <a:cubicBezTo>
                  <a:pt x="1573" y="1698"/>
                  <a:pt x="1595" y="1684"/>
                  <a:pt x="1603" y="1650"/>
                </a:cubicBezTo>
                <a:cubicBezTo>
                  <a:pt x="1612" y="1617"/>
                  <a:pt x="1656" y="1687"/>
                  <a:pt x="1686" y="1706"/>
                </a:cubicBezTo>
                <a:cubicBezTo>
                  <a:pt x="1717" y="1724"/>
                  <a:pt x="1708" y="1661"/>
                  <a:pt x="1721" y="1643"/>
                </a:cubicBezTo>
                <a:cubicBezTo>
                  <a:pt x="1735" y="1624"/>
                  <a:pt x="1769" y="1647"/>
                  <a:pt x="1783" y="1658"/>
                </a:cubicBezTo>
                <a:cubicBezTo>
                  <a:pt x="1796" y="1669"/>
                  <a:pt x="1822" y="1661"/>
                  <a:pt x="1839" y="1643"/>
                </a:cubicBezTo>
                <a:cubicBezTo>
                  <a:pt x="1857" y="1624"/>
                  <a:pt x="1879" y="1624"/>
                  <a:pt x="1909" y="1609"/>
                </a:cubicBezTo>
                <a:cubicBezTo>
                  <a:pt x="1940" y="1595"/>
                  <a:pt x="1918" y="1587"/>
                  <a:pt x="1918" y="1558"/>
                </a:cubicBezTo>
                <a:cubicBezTo>
                  <a:pt x="1918" y="1528"/>
                  <a:pt x="1940" y="1528"/>
                  <a:pt x="1975" y="1528"/>
                </a:cubicBezTo>
                <a:cubicBezTo>
                  <a:pt x="2010" y="1528"/>
                  <a:pt x="2010" y="1517"/>
                  <a:pt x="2036" y="1491"/>
                </a:cubicBezTo>
                <a:cubicBezTo>
                  <a:pt x="2062" y="1465"/>
                  <a:pt x="2067" y="1509"/>
                  <a:pt x="2093" y="1528"/>
                </a:cubicBezTo>
                <a:cubicBezTo>
                  <a:pt x="2093" y="1528"/>
                  <a:pt x="2094" y="1529"/>
                  <a:pt x="2094" y="1529"/>
                </a:cubicBezTo>
                <a:cubicBezTo>
                  <a:pt x="2116" y="1504"/>
                  <a:pt x="2145" y="1483"/>
                  <a:pt x="2154" y="1463"/>
                </a:cubicBezTo>
                <a:cubicBezTo>
                  <a:pt x="2168" y="1435"/>
                  <a:pt x="2213" y="1464"/>
                  <a:pt x="2240" y="1453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1" name="Freeform 16"/>
          <p:cNvSpPr/>
          <p:nvPr/>
        </p:nvSpPr>
        <p:spPr bwMode="auto">
          <a:xfrm>
            <a:off x="2181860" y="3918584"/>
            <a:ext cx="798830" cy="586740"/>
          </a:xfrm>
          <a:custGeom>
            <a:avLst/>
            <a:gdLst>
              <a:gd name="T0" fmla="*/ 1938 w 1978"/>
              <a:gd name="T1" fmla="*/ 430 h 1298"/>
              <a:gd name="T2" fmla="*/ 1896 w 1978"/>
              <a:gd name="T3" fmla="*/ 398 h 1298"/>
              <a:gd name="T4" fmla="*/ 1794 w 1978"/>
              <a:gd name="T5" fmla="*/ 345 h 1298"/>
              <a:gd name="T6" fmla="*/ 1719 w 1978"/>
              <a:gd name="T7" fmla="*/ 267 h 1298"/>
              <a:gd name="T8" fmla="*/ 1715 w 1978"/>
              <a:gd name="T9" fmla="*/ 117 h 1298"/>
              <a:gd name="T10" fmla="*/ 1676 w 1978"/>
              <a:gd name="T11" fmla="*/ 12 h 1298"/>
              <a:gd name="T12" fmla="*/ 1578 w 1978"/>
              <a:gd name="T13" fmla="*/ 37 h 1298"/>
              <a:gd name="T14" fmla="*/ 1489 w 1978"/>
              <a:gd name="T15" fmla="*/ 114 h 1298"/>
              <a:gd name="T16" fmla="*/ 1365 w 1978"/>
              <a:gd name="T17" fmla="*/ 120 h 1298"/>
              <a:gd name="T18" fmla="*/ 1261 w 1978"/>
              <a:gd name="T19" fmla="*/ 120 h 1298"/>
              <a:gd name="T20" fmla="*/ 1200 w 1978"/>
              <a:gd name="T21" fmla="*/ 197 h 1298"/>
              <a:gd name="T22" fmla="*/ 1135 w 1978"/>
              <a:gd name="T23" fmla="*/ 264 h 1298"/>
              <a:gd name="T24" fmla="*/ 1012 w 1978"/>
              <a:gd name="T25" fmla="*/ 290 h 1298"/>
              <a:gd name="T26" fmla="*/ 907 w 1978"/>
              <a:gd name="T27" fmla="*/ 360 h 1298"/>
              <a:gd name="T28" fmla="*/ 798 w 1978"/>
              <a:gd name="T29" fmla="*/ 349 h 1298"/>
              <a:gd name="T30" fmla="*/ 685 w 1978"/>
              <a:gd name="T31" fmla="*/ 301 h 1298"/>
              <a:gd name="T32" fmla="*/ 523 w 1978"/>
              <a:gd name="T33" fmla="*/ 412 h 1298"/>
              <a:gd name="T34" fmla="*/ 379 w 1978"/>
              <a:gd name="T35" fmla="*/ 516 h 1298"/>
              <a:gd name="T36" fmla="*/ 195 w 1978"/>
              <a:gd name="T37" fmla="*/ 445 h 1298"/>
              <a:gd name="T38" fmla="*/ 69 w 1978"/>
              <a:gd name="T39" fmla="*/ 527 h 1298"/>
              <a:gd name="T40" fmla="*/ 9 w 1978"/>
              <a:gd name="T41" fmla="*/ 567 h 1298"/>
              <a:gd name="T42" fmla="*/ 81 w 1978"/>
              <a:gd name="T43" fmla="*/ 580 h 1298"/>
              <a:gd name="T44" fmla="*/ 186 w 1978"/>
              <a:gd name="T45" fmla="*/ 645 h 1298"/>
              <a:gd name="T46" fmla="*/ 305 w 1978"/>
              <a:gd name="T47" fmla="*/ 658 h 1298"/>
              <a:gd name="T48" fmla="*/ 418 w 1978"/>
              <a:gd name="T49" fmla="*/ 675 h 1298"/>
              <a:gd name="T50" fmla="*/ 430 w 1978"/>
              <a:gd name="T51" fmla="*/ 815 h 1298"/>
              <a:gd name="T52" fmla="*/ 284 w 1978"/>
              <a:gd name="T53" fmla="*/ 891 h 1298"/>
              <a:gd name="T54" fmla="*/ 427 w 1978"/>
              <a:gd name="T55" fmla="*/ 931 h 1298"/>
              <a:gd name="T56" fmla="*/ 545 w 1978"/>
              <a:gd name="T57" fmla="*/ 957 h 1298"/>
              <a:gd name="T58" fmla="*/ 593 w 1978"/>
              <a:gd name="T59" fmla="*/ 1038 h 1298"/>
              <a:gd name="T60" fmla="*/ 623 w 1978"/>
              <a:gd name="T61" fmla="*/ 1153 h 1298"/>
              <a:gd name="T62" fmla="*/ 720 w 1978"/>
              <a:gd name="T63" fmla="*/ 1220 h 1298"/>
              <a:gd name="T64" fmla="*/ 929 w 1978"/>
              <a:gd name="T65" fmla="*/ 1253 h 1298"/>
              <a:gd name="T66" fmla="*/ 1065 w 1978"/>
              <a:gd name="T67" fmla="*/ 1264 h 1298"/>
              <a:gd name="T68" fmla="*/ 1161 w 1978"/>
              <a:gd name="T69" fmla="*/ 1220 h 1298"/>
              <a:gd name="T70" fmla="*/ 1296 w 1978"/>
              <a:gd name="T71" fmla="*/ 1294 h 1298"/>
              <a:gd name="T72" fmla="*/ 1423 w 1978"/>
              <a:gd name="T73" fmla="*/ 1249 h 1298"/>
              <a:gd name="T74" fmla="*/ 1447 w 1978"/>
              <a:gd name="T75" fmla="*/ 1231 h 1298"/>
              <a:gd name="T76" fmla="*/ 1501 w 1978"/>
              <a:gd name="T77" fmla="*/ 1164 h 1298"/>
              <a:gd name="T78" fmla="*/ 1608 w 1978"/>
              <a:gd name="T79" fmla="*/ 1079 h 1298"/>
              <a:gd name="T80" fmla="*/ 1685 w 1978"/>
              <a:gd name="T81" fmla="*/ 1020 h 1298"/>
              <a:gd name="T82" fmla="*/ 1801 w 1978"/>
              <a:gd name="T83" fmla="*/ 910 h 1298"/>
              <a:gd name="T84" fmla="*/ 1862 w 1978"/>
              <a:gd name="T85" fmla="*/ 681 h 1298"/>
              <a:gd name="T86" fmla="*/ 1954 w 1978"/>
              <a:gd name="T87" fmla="*/ 523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78" h="1298">
                <a:moveTo>
                  <a:pt x="1967" y="480"/>
                </a:moveTo>
                <a:cubicBezTo>
                  <a:pt x="1956" y="456"/>
                  <a:pt x="1930" y="460"/>
                  <a:pt x="1938" y="430"/>
                </a:cubicBezTo>
                <a:cubicBezTo>
                  <a:pt x="1943" y="415"/>
                  <a:pt x="1938" y="406"/>
                  <a:pt x="1939" y="400"/>
                </a:cubicBezTo>
                <a:cubicBezTo>
                  <a:pt x="1913" y="391"/>
                  <a:pt x="1915" y="402"/>
                  <a:pt x="1896" y="398"/>
                </a:cubicBezTo>
                <a:cubicBezTo>
                  <a:pt x="1869" y="392"/>
                  <a:pt x="1879" y="401"/>
                  <a:pt x="1840" y="431"/>
                </a:cubicBezTo>
                <a:cubicBezTo>
                  <a:pt x="1801" y="462"/>
                  <a:pt x="1804" y="376"/>
                  <a:pt x="1794" y="345"/>
                </a:cubicBezTo>
                <a:cubicBezTo>
                  <a:pt x="1784" y="315"/>
                  <a:pt x="1752" y="331"/>
                  <a:pt x="1706" y="331"/>
                </a:cubicBezTo>
                <a:cubicBezTo>
                  <a:pt x="1660" y="331"/>
                  <a:pt x="1660" y="312"/>
                  <a:pt x="1719" y="267"/>
                </a:cubicBezTo>
                <a:cubicBezTo>
                  <a:pt x="1778" y="223"/>
                  <a:pt x="1755" y="178"/>
                  <a:pt x="1758" y="145"/>
                </a:cubicBezTo>
                <a:cubicBezTo>
                  <a:pt x="1761" y="112"/>
                  <a:pt x="1748" y="117"/>
                  <a:pt x="1715" y="117"/>
                </a:cubicBezTo>
                <a:cubicBezTo>
                  <a:pt x="1683" y="117"/>
                  <a:pt x="1702" y="81"/>
                  <a:pt x="1719" y="50"/>
                </a:cubicBezTo>
                <a:cubicBezTo>
                  <a:pt x="1735" y="20"/>
                  <a:pt x="1709" y="23"/>
                  <a:pt x="1676" y="12"/>
                </a:cubicBezTo>
                <a:cubicBezTo>
                  <a:pt x="1643" y="0"/>
                  <a:pt x="1640" y="23"/>
                  <a:pt x="1627" y="34"/>
                </a:cubicBezTo>
                <a:cubicBezTo>
                  <a:pt x="1614" y="45"/>
                  <a:pt x="1604" y="42"/>
                  <a:pt x="1578" y="37"/>
                </a:cubicBezTo>
                <a:cubicBezTo>
                  <a:pt x="1552" y="31"/>
                  <a:pt x="1542" y="34"/>
                  <a:pt x="1535" y="62"/>
                </a:cubicBezTo>
                <a:cubicBezTo>
                  <a:pt x="1529" y="89"/>
                  <a:pt x="1525" y="75"/>
                  <a:pt x="1489" y="114"/>
                </a:cubicBezTo>
                <a:cubicBezTo>
                  <a:pt x="1404" y="128"/>
                  <a:pt x="1453" y="117"/>
                  <a:pt x="1424" y="70"/>
                </a:cubicBezTo>
                <a:cubicBezTo>
                  <a:pt x="1394" y="23"/>
                  <a:pt x="1368" y="92"/>
                  <a:pt x="1365" y="120"/>
                </a:cubicBezTo>
                <a:cubicBezTo>
                  <a:pt x="1362" y="148"/>
                  <a:pt x="1329" y="162"/>
                  <a:pt x="1316" y="137"/>
                </a:cubicBezTo>
                <a:cubicBezTo>
                  <a:pt x="1309" y="124"/>
                  <a:pt x="1285" y="121"/>
                  <a:pt x="1261" y="120"/>
                </a:cubicBezTo>
                <a:cubicBezTo>
                  <a:pt x="1265" y="134"/>
                  <a:pt x="1264" y="150"/>
                  <a:pt x="1252" y="167"/>
                </a:cubicBezTo>
                <a:cubicBezTo>
                  <a:pt x="1231" y="201"/>
                  <a:pt x="1218" y="212"/>
                  <a:pt x="1200" y="197"/>
                </a:cubicBezTo>
                <a:cubicBezTo>
                  <a:pt x="1183" y="182"/>
                  <a:pt x="1135" y="178"/>
                  <a:pt x="1135" y="208"/>
                </a:cubicBezTo>
                <a:cubicBezTo>
                  <a:pt x="1135" y="238"/>
                  <a:pt x="1178" y="264"/>
                  <a:pt x="1135" y="264"/>
                </a:cubicBezTo>
                <a:cubicBezTo>
                  <a:pt x="1091" y="264"/>
                  <a:pt x="1073" y="249"/>
                  <a:pt x="1065" y="275"/>
                </a:cubicBezTo>
                <a:cubicBezTo>
                  <a:pt x="1056" y="301"/>
                  <a:pt x="1043" y="308"/>
                  <a:pt x="1012" y="290"/>
                </a:cubicBezTo>
                <a:cubicBezTo>
                  <a:pt x="982" y="271"/>
                  <a:pt x="942" y="278"/>
                  <a:pt x="934" y="304"/>
                </a:cubicBezTo>
                <a:cubicBezTo>
                  <a:pt x="925" y="330"/>
                  <a:pt x="938" y="353"/>
                  <a:pt x="907" y="360"/>
                </a:cubicBezTo>
                <a:cubicBezTo>
                  <a:pt x="877" y="367"/>
                  <a:pt x="877" y="404"/>
                  <a:pt x="851" y="378"/>
                </a:cubicBezTo>
                <a:cubicBezTo>
                  <a:pt x="824" y="353"/>
                  <a:pt x="816" y="338"/>
                  <a:pt x="798" y="349"/>
                </a:cubicBezTo>
                <a:cubicBezTo>
                  <a:pt x="781" y="360"/>
                  <a:pt x="750" y="360"/>
                  <a:pt x="733" y="327"/>
                </a:cubicBezTo>
                <a:cubicBezTo>
                  <a:pt x="715" y="293"/>
                  <a:pt x="724" y="264"/>
                  <a:pt x="685" y="301"/>
                </a:cubicBezTo>
                <a:cubicBezTo>
                  <a:pt x="645" y="338"/>
                  <a:pt x="658" y="367"/>
                  <a:pt x="610" y="371"/>
                </a:cubicBezTo>
                <a:cubicBezTo>
                  <a:pt x="562" y="375"/>
                  <a:pt x="545" y="390"/>
                  <a:pt x="523" y="412"/>
                </a:cubicBezTo>
                <a:cubicBezTo>
                  <a:pt x="501" y="434"/>
                  <a:pt x="436" y="423"/>
                  <a:pt x="436" y="460"/>
                </a:cubicBezTo>
                <a:cubicBezTo>
                  <a:pt x="436" y="497"/>
                  <a:pt x="414" y="538"/>
                  <a:pt x="379" y="516"/>
                </a:cubicBezTo>
                <a:cubicBezTo>
                  <a:pt x="344" y="493"/>
                  <a:pt x="313" y="479"/>
                  <a:pt x="287" y="482"/>
                </a:cubicBezTo>
                <a:cubicBezTo>
                  <a:pt x="261" y="486"/>
                  <a:pt x="230" y="441"/>
                  <a:pt x="195" y="445"/>
                </a:cubicBezTo>
                <a:cubicBezTo>
                  <a:pt x="160" y="449"/>
                  <a:pt x="156" y="464"/>
                  <a:pt x="139" y="486"/>
                </a:cubicBezTo>
                <a:cubicBezTo>
                  <a:pt x="121" y="508"/>
                  <a:pt x="112" y="527"/>
                  <a:pt x="69" y="527"/>
                </a:cubicBezTo>
                <a:cubicBezTo>
                  <a:pt x="49" y="527"/>
                  <a:pt x="30" y="523"/>
                  <a:pt x="18" y="516"/>
                </a:cubicBezTo>
                <a:cubicBezTo>
                  <a:pt x="7" y="530"/>
                  <a:pt x="0" y="548"/>
                  <a:pt x="9" y="567"/>
                </a:cubicBezTo>
                <a:cubicBezTo>
                  <a:pt x="28" y="612"/>
                  <a:pt x="50" y="622"/>
                  <a:pt x="56" y="601"/>
                </a:cubicBezTo>
                <a:cubicBezTo>
                  <a:pt x="63" y="580"/>
                  <a:pt x="56" y="579"/>
                  <a:pt x="81" y="580"/>
                </a:cubicBezTo>
                <a:cubicBezTo>
                  <a:pt x="105" y="581"/>
                  <a:pt x="159" y="570"/>
                  <a:pt x="166" y="597"/>
                </a:cubicBezTo>
                <a:cubicBezTo>
                  <a:pt x="172" y="623"/>
                  <a:pt x="177" y="633"/>
                  <a:pt x="186" y="645"/>
                </a:cubicBezTo>
                <a:cubicBezTo>
                  <a:pt x="194" y="658"/>
                  <a:pt x="238" y="697"/>
                  <a:pt x="263" y="673"/>
                </a:cubicBezTo>
                <a:cubicBezTo>
                  <a:pt x="287" y="649"/>
                  <a:pt x="289" y="640"/>
                  <a:pt x="305" y="658"/>
                </a:cubicBezTo>
                <a:cubicBezTo>
                  <a:pt x="321" y="676"/>
                  <a:pt x="326" y="688"/>
                  <a:pt x="354" y="683"/>
                </a:cubicBezTo>
                <a:cubicBezTo>
                  <a:pt x="382" y="677"/>
                  <a:pt x="395" y="645"/>
                  <a:pt x="418" y="675"/>
                </a:cubicBezTo>
                <a:cubicBezTo>
                  <a:pt x="441" y="704"/>
                  <a:pt x="451" y="718"/>
                  <a:pt x="453" y="750"/>
                </a:cubicBezTo>
                <a:cubicBezTo>
                  <a:pt x="454" y="782"/>
                  <a:pt x="456" y="804"/>
                  <a:pt x="430" y="815"/>
                </a:cubicBezTo>
                <a:cubicBezTo>
                  <a:pt x="403" y="826"/>
                  <a:pt x="358" y="797"/>
                  <a:pt x="344" y="825"/>
                </a:cubicBezTo>
                <a:cubicBezTo>
                  <a:pt x="335" y="845"/>
                  <a:pt x="306" y="866"/>
                  <a:pt x="284" y="891"/>
                </a:cubicBezTo>
                <a:cubicBezTo>
                  <a:pt x="310" y="908"/>
                  <a:pt x="331" y="902"/>
                  <a:pt x="361" y="938"/>
                </a:cubicBezTo>
                <a:cubicBezTo>
                  <a:pt x="392" y="975"/>
                  <a:pt x="405" y="949"/>
                  <a:pt x="427" y="931"/>
                </a:cubicBezTo>
                <a:cubicBezTo>
                  <a:pt x="449" y="912"/>
                  <a:pt x="466" y="938"/>
                  <a:pt x="488" y="957"/>
                </a:cubicBezTo>
                <a:cubicBezTo>
                  <a:pt x="510" y="975"/>
                  <a:pt x="527" y="975"/>
                  <a:pt x="545" y="957"/>
                </a:cubicBezTo>
                <a:cubicBezTo>
                  <a:pt x="562" y="938"/>
                  <a:pt x="593" y="953"/>
                  <a:pt x="619" y="964"/>
                </a:cubicBezTo>
                <a:cubicBezTo>
                  <a:pt x="645" y="975"/>
                  <a:pt x="619" y="1016"/>
                  <a:pt x="593" y="1038"/>
                </a:cubicBezTo>
                <a:cubicBezTo>
                  <a:pt x="567" y="1060"/>
                  <a:pt x="571" y="1075"/>
                  <a:pt x="588" y="1090"/>
                </a:cubicBezTo>
                <a:cubicBezTo>
                  <a:pt x="606" y="1105"/>
                  <a:pt x="610" y="1135"/>
                  <a:pt x="623" y="1153"/>
                </a:cubicBezTo>
                <a:cubicBezTo>
                  <a:pt x="637" y="1172"/>
                  <a:pt x="632" y="1190"/>
                  <a:pt x="654" y="1186"/>
                </a:cubicBezTo>
                <a:cubicBezTo>
                  <a:pt x="676" y="1183"/>
                  <a:pt x="698" y="1194"/>
                  <a:pt x="720" y="1220"/>
                </a:cubicBezTo>
                <a:cubicBezTo>
                  <a:pt x="741" y="1246"/>
                  <a:pt x="811" y="1257"/>
                  <a:pt x="842" y="1275"/>
                </a:cubicBezTo>
                <a:cubicBezTo>
                  <a:pt x="872" y="1294"/>
                  <a:pt x="907" y="1246"/>
                  <a:pt x="929" y="1253"/>
                </a:cubicBezTo>
                <a:cubicBezTo>
                  <a:pt x="939" y="1256"/>
                  <a:pt x="958" y="1273"/>
                  <a:pt x="976" y="1290"/>
                </a:cubicBezTo>
                <a:cubicBezTo>
                  <a:pt x="996" y="1262"/>
                  <a:pt x="1013" y="1264"/>
                  <a:pt x="1065" y="1264"/>
                </a:cubicBezTo>
                <a:cubicBezTo>
                  <a:pt x="1126" y="1264"/>
                  <a:pt x="1139" y="1275"/>
                  <a:pt x="1126" y="1238"/>
                </a:cubicBezTo>
                <a:cubicBezTo>
                  <a:pt x="1113" y="1201"/>
                  <a:pt x="1121" y="1168"/>
                  <a:pt x="1161" y="1220"/>
                </a:cubicBezTo>
                <a:cubicBezTo>
                  <a:pt x="1200" y="1272"/>
                  <a:pt x="1148" y="1249"/>
                  <a:pt x="1213" y="1253"/>
                </a:cubicBezTo>
                <a:cubicBezTo>
                  <a:pt x="1279" y="1257"/>
                  <a:pt x="1231" y="1290"/>
                  <a:pt x="1296" y="1294"/>
                </a:cubicBezTo>
                <a:cubicBezTo>
                  <a:pt x="1362" y="1298"/>
                  <a:pt x="1392" y="1279"/>
                  <a:pt x="1392" y="1264"/>
                </a:cubicBezTo>
                <a:cubicBezTo>
                  <a:pt x="1392" y="1249"/>
                  <a:pt x="1418" y="1216"/>
                  <a:pt x="1423" y="1249"/>
                </a:cubicBezTo>
                <a:cubicBezTo>
                  <a:pt x="1423" y="1253"/>
                  <a:pt x="1424" y="1256"/>
                  <a:pt x="1424" y="1259"/>
                </a:cubicBezTo>
                <a:cubicBezTo>
                  <a:pt x="1430" y="1247"/>
                  <a:pt x="1437" y="1235"/>
                  <a:pt x="1447" y="1231"/>
                </a:cubicBezTo>
                <a:cubicBezTo>
                  <a:pt x="1469" y="1222"/>
                  <a:pt x="1486" y="1214"/>
                  <a:pt x="1486" y="1194"/>
                </a:cubicBezTo>
                <a:cubicBezTo>
                  <a:pt x="1486" y="1173"/>
                  <a:pt x="1471" y="1164"/>
                  <a:pt x="1501" y="1164"/>
                </a:cubicBezTo>
                <a:cubicBezTo>
                  <a:pt x="1532" y="1164"/>
                  <a:pt x="1591" y="1177"/>
                  <a:pt x="1591" y="1135"/>
                </a:cubicBezTo>
                <a:cubicBezTo>
                  <a:pt x="1591" y="1092"/>
                  <a:pt x="1576" y="1062"/>
                  <a:pt x="1608" y="1079"/>
                </a:cubicBezTo>
                <a:cubicBezTo>
                  <a:pt x="1641" y="1096"/>
                  <a:pt x="1663" y="1090"/>
                  <a:pt x="1674" y="1066"/>
                </a:cubicBezTo>
                <a:cubicBezTo>
                  <a:pt x="1685" y="1042"/>
                  <a:pt x="1700" y="1042"/>
                  <a:pt x="1685" y="1020"/>
                </a:cubicBezTo>
                <a:cubicBezTo>
                  <a:pt x="1670" y="997"/>
                  <a:pt x="1672" y="979"/>
                  <a:pt x="1694" y="971"/>
                </a:cubicBezTo>
                <a:cubicBezTo>
                  <a:pt x="1715" y="964"/>
                  <a:pt x="1777" y="940"/>
                  <a:pt x="1801" y="910"/>
                </a:cubicBezTo>
                <a:cubicBezTo>
                  <a:pt x="1825" y="881"/>
                  <a:pt x="1851" y="870"/>
                  <a:pt x="1840" y="836"/>
                </a:cubicBezTo>
                <a:cubicBezTo>
                  <a:pt x="1829" y="803"/>
                  <a:pt x="1807" y="732"/>
                  <a:pt x="1862" y="681"/>
                </a:cubicBezTo>
                <a:cubicBezTo>
                  <a:pt x="1916" y="629"/>
                  <a:pt x="1936" y="640"/>
                  <a:pt x="1938" y="599"/>
                </a:cubicBezTo>
                <a:cubicBezTo>
                  <a:pt x="1940" y="558"/>
                  <a:pt x="1932" y="536"/>
                  <a:pt x="1954" y="523"/>
                </a:cubicBezTo>
                <a:cubicBezTo>
                  <a:pt x="1975" y="510"/>
                  <a:pt x="1978" y="504"/>
                  <a:pt x="1967" y="480"/>
                </a:cubicBezTo>
                <a:close/>
              </a:path>
            </a:pathLst>
          </a:custGeom>
          <a:solidFill>
            <a:srgbClr val="0070C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2" name="Freeform 17"/>
          <p:cNvSpPr/>
          <p:nvPr/>
        </p:nvSpPr>
        <p:spPr bwMode="auto">
          <a:xfrm>
            <a:off x="2267585" y="2430145"/>
            <a:ext cx="514350" cy="900430"/>
          </a:xfrm>
          <a:custGeom>
            <a:avLst/>
            <a:gdLst>
              <a:gd name="T0" fmla="*/ 1149 w 1273"/>
              <a:gd name="T1" fmla="*/ 1405 h 1992"/>
              <a:gd name="T2" fmla="*/ 1053 w 1273"/>
              <a:gd name="T3" fmla="*/ 1201 h 1992"/>
              <a:gd name="T4" fmla="*/ 1105 w 1273"/>
              <a:gd name="T5" fmla="*/ 957 h 1992"/>
              <a:gd name="T6" fmla="*/ 1044 w 1273"/>
              <a:gd name="T7" fmla="*/ 727 h 1992"/>
              <a:gd name="T8" fmla="*/ 1088 w 1273"/>
              <a:gd name="T9" fmla="*/ 590 h 1992"/>
              <a:gd name="T10" fmla="*/ 1088 w 1273"/>
              <a:gd name="T11" fmla="*/ 486 h 1992"/>
              <a:gd name="T12" fmla="*/ 1094 w 1273"/>
              <a:gd name="T13" fmla="*/ 280 h 1992"/>
              <a:gd name="T14" fmla="*/ 1131 w 1273"/>
              <a:gd name="T15" fmla="*/ 132 h 1992"/>
              <a:gd name="T16" fmla="*/ 1098 w 1273"/>
              <a:gd name="T17" fmla="*/ 0 h 1992"/>
              <a:gd name="T18" fmla="*/ 996 w 1273"/>
              <a:gd name="T19" fmla="*/ 76 h 1992"/>
              <a:gd name="T20" fmla="*/ 900 w 1273"/>
              <a:gd name="T21" fmla="*/ 110 h 1992"/>
              <a:gd name="T22" fmla="*/ 834 w 1273"/>
              <a:gd name="T23" fmla="*/ 265 h 1992"/>
              <a:gd name="T24" fmla="*/ 699 w 1273"/>
              <a:gd name="T25" fmla="*/ 380 h 1992"/>
              <a:gd name="T26" fmla="*/ 629 w 1273"/>
              <a:gd name="T27" fmla="*/ 506 h 1992"/>
              <a:gd name="T28" fmla="*/ 476 w 1273"/>
              <a:gd name="T29" fmla="*/ 491 h 1992"/>
              <a:gd name="T30" fmla="*/ 377 w 1273"/>
              <a:gd name="T31" fmla="*/ 501 h 1992"/>
              <a:gd name="T32" fmla="*/ 314 w 1273"/>
              <a:gd name="T33" fmla="*/ 595 h 1992"/>
              <a:gd name="T34" fmla="*/ 327 w 1273"/>
              <a:gd name="T35" fmla="*/ 704 h 1992"/>
              <a:gd name="T36" fmla="*/ 500 w 1273"/>
              <a:gd name="T37" fmla="*/ 784 h 1992"/>
              <a:gd name="T38" fmla="*/ 664 w 1273"/>
              <a:gd name="T39" fmla="*/ 901 h 1992"/>
              <a:gd name="T40" fmla="*/ 642 w 1273"/>
              <a:gd name="T41" fmla="*/ 1038 h 1992"/>
              <a:gd name="T42" fmla="*/ 563 w 1273"/>
              <a:gd name="T43" fmla="*/ 1120 h 1992"/>
              <a:gd name="T44" fmla="*/ 509 w 1273"/>
              <a:gd name="T45" fmla="*/ 1127 h 1992"/>
              <a:gd name="T46" fmla="*/ 472 w 1273"/>
              <a:gd name="T47" fmla="*/ 1196 h 1992"/>
              <a:gd name="T48" fmla="*/ 356 w 1273"/>
              <a:gd name="T49" fmla="*/ 1225 h 1992"/>
              <a:gd name="T50" fmla="*/ 205 w 1273"/>
              <a:gd name="T51" fmla="*/ 1183 h 1992"/>
              <a:gd name="T52" fmla="*/ 175 w 1273"/>
              <a:gd name="T53" fmla="*/ 1277 h 1992"/>
              <a:gd name="T54" fmla="*/ 179 w 1273"/>
              <a:gd name="T55" fmla="*/ 1331 h 1992"/>
              <a:gd name="T56" fmla="*/ 212 w 1273"/>
              <a:gd name="T57" fmla="*/ 1416 h 1992"/>
              <a:gd name="T58" fmla="*/ 179 w 1273"/>
              <a:gd name="T59" fmla="*/ 1481 h 1992"/>
              <a:gd name="T60" fmla="*/ 201 w 1273"/>
              <a:gd name="T61" fmla="*/ 1540 h 1992"/>
              <a:gd name="T62" fmla="*/ 148 w 1273"/>
              <a:gd name="T63" fmla="*/ 1551 h 1992"/>
              <a:gd name="T64" fmla="*/ 76 w 1273"/>
              <a:gd name="T65" fmla="*/ 1564 h 1992"/>
              <a:gd name="T66" fmla="*/ 61 w 1273"/>
              <a:gd name="T67" fmla="*/ 1624 h 1992"/>
              <a:gd name="T68" fmla="*/ 61 w 1273"/>
              <a:gd name="T69" fmla="*/ 1698 h 1992"/>
              <a:gd name="T70" fmla="*/ 46 w 1273"/>
              <a:gd name="T71" fmla="*/ 1735 h 1992"/>
              <a:gd name="T72" fmla="*/ 214 w 1273"/>
              <a:gd name="T73" fmla="*/ 1789 h 1992"/>
              <a:gd name="T74" fmla="*/ 349 w 1273"/>
              <a:gd name="T75" fmla="*/ 1823 h 1992"/>
              <a:gd name="T76" fmla="*/ 438 w 1273"/>
              <a:gd name="T77" fmla="*/ 1834 h 1992"/>
              <a:gd name="T78" fmla="*/ 536 w 1273"/>
              <a:gd name="T79" fmla="*/ 1890 h 1992"/>
              <a:gd name="T80" fmla="*/ 677 w 1273"/>
              <a:gd name="T81" fmla="*/ 1876 h 1992"/>
              <a:gd name="T82" fmla="*/ 805 w 1273"/>
              <a:gd name="T83" fmla="*/ 1929 h 1992"/>
              <a:gd name="T84" fmla="*/ 939 w 1273"/>
              <a:gd name="T85" fmla="*/ 1959 h 1992"/>
              <a:gd name="T86" fmla="*/ 970 w 1273"/>
              <a:gd name="T87" fmla="*/ 1909 h 1992"/>
              <a:gd name="T88" fmla="*/ 930 w 1273"/>
              <a:gd name="T89" fmla="*/ 1816 h 1992"/>
              <a:gd name="T90" fmla="*/ 1059 w 1273"/>
              <a:gd name="T91" fmla="*/ 1752 h 1992"/>
              <a:gd name="T92" fmla="*/ 974 w 1273"/>
              <a:gd name="T93" fmla="*/ 1679 h 1992"/>
              <a:gd name="T94" fmla="*/ 913 w 1273"/>
              <a:gd name="T95" fmla="*/ 1626 h 1992"/>
              <a:gd name="T96" fmla="*/ 1048 w 1273"/>
              <a:gd name="T97" fmla="*/ 1603 h 1992"/>
              <a:gd name="T98" fmla="*/ 1168 w 1273"/>
              <a:gd name="T99" fmla="*/ 1607 h 1992"/>
              <a:gd name="T100" fmla="*/ 1256 w 1273"/>
              <a:gd name="T101" fmla="*/ 1527 h 1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273" h="1992">
                <a:moveTo>
                  <a:pt x="1256" y="1527"/>
                </a:moveTo>
                <a:cubicBezTo>
                  <a:pt x="1238" y="1499"/>
                  <a:pt x="1164" y="1449"/>
                  <a:pt x="1149" y="1405"/>
                </a:cubicBezTo>
                <a:cubicBezTo>
                  <a:pt x="1133" y="1360"/>
                  <a:pt x="1118" y="1342"/>
                  <a:pt x="1092" y="1314"/>
                </a:cubicBezTo>
                <a:cubicBezTo>
                  <a:pt x="1066" y="1286"/>
                  <a:pt x="1055" y="1257"/>
                  <a:pt x="1053" y="1201"/>
                </a:cubicBezTo>
                <a:cubicBezTo>
                  <a:pt x="1050" y="1146"/>
                  <a:pt x="1066" y="1110"/>
                  <a:pt x="1081" y="1075"/>
                </a:cubicBezTo>
                <a:cubicBezTo>
                  <a:pt x="1096" y="1040"/>
                  <a:pt x="1131" y="1016"/>
                  <a:pt x="1105" y="957"/>
                </a:cubicBezTo>
                <a:cubicBezTo>
                  <a:pt x="1079" y="897"/>
                  <a:pt x="1063" y="888"/>
                  <a:pt x="1063" y="853"/>
                </a:cubicBezTo>
                <a:cubicBezTo>
                  <a:pt x="1063" y="818"/>
                  <a:pt x="1070" y="753"/>
                  <a:pt x="1044" y="727"/>
                </a:cubicBezTo>
                <a:cubicBezTo>
                  <a:pt x="1018" y="701"/>
                  <a:pt x="1033" y="664"/>
                  <a:pt x="1048" y="638"/>
                </a:cubicBezTo>
                <a:cubicBezTo>
                  <a:pt x="1063" y="612"/>
                  <a:pt x="1107" y="617"/>
                  <a:pt x="1088" y="590"/>
                </a:cubicBezTo>
                <a:cubicBezTo>
                  <a:pt x="1068" y="562"/>
                  <a:pt x="1066" y="556"/>
                  <a:pt x="1085" y="540"/>
                </a:cubicBezTo>
                <a:cubicBezTo>
                  <a:pt x="1105" y="523"/>
                  <a:pt x="1103" y="504"/>
                  <a:pt x="1088" y="486"/>
                </a:cubicBezTo>
                <a:cubicBezTo>
                  <a:pt x="1072" y="467"/>
                  <a:pt x="989" y="395"/>
                  <a:pt x="1029" y="360"/>
                </a:cubicBezTo>
                <a:cubicBezTo>
                  <a:pt x="1068" y="325"/>
                  <a:pt x="1092" y="328"/>
                  <a:pt x="1094" y="280"/>
                </a:cubicBezTo>
                <a:cubicBezTo>
                  <a:pt x="1096" y="232"/>
                  <a:pt x="1101" y="236"/>
                  <a:pt x="1107" y="199"/>
                </a:cubicBezTo>
                <a:cubicBezTo>
                  <a:pt x="1114" y="161"/>
                  <a:pt x="1116" y="148"/>
                  <a:pt x="1131" y="132"/>
                </a:cubicBezTo>
                <a:cubicBezTo>
                  <a:pt x="1146" y="115"/>
                  <a:pt x="1155" y="84"/>
                  <a:pt x="1140" y="65"/>
                </a:cubicBezTo>
                <a:cubicBezTo>
                  <a:pt x="1128" y="51"/>
                  <a:pt x="1107" y="25"/>
                  <a:pt x="1098" y="0"/>
                </a:cubicBezTo>
                <a:cubicBezTo>
                  <a:pt x="1092" y="1"/>
                  <a:pt x="1085" y="8"/>
                  <a:pt x="1074" y="24"/>
                </a:cubicBezTo>
                <a:cubicBezTo>
                  <a:pt x="1039" y="80"/>
                  <a:pt x="1018" y="91"/>
                  <a:pt x="996" y="76"/>
                </a:cubicBezTo>
                <a:cubicBezTo>
                  <a:pt x="974" y="61"/>
                  <a:pt x="917" y="21"/>
                  <a:pt x="917" y="47"/>
                </a:cubicBezTo>
                <a:cubicBezTo>
                  <a:pt x="917" y="73"/>
                  <a:pt x="926" y="87"/>
                  <a:pt x="900" y="110"/>
                </a:cubicBezTo>
                <a:cubicBezTo>
                  <a:pt x="873" y="132"/>
                  <a:pt x="839" y="136"/>
                  <a:pt x="843" y="173"/>
                </a:cubicBezTo>
                <a:cubicBezTo>
                  <a:pt x="847" y="210"/>
                  <a:pt x="904" y="258"/>
                  <a:pt x="834" y="265"/>
                </a:cubicBezTo>
                <a:cubicBezTo>
                  <a:pt x="764" y="273"/>
                  <a:pt x="777" y="273"/>
                  <a:pt x="764" y="302"/>
                </a:cubicBezTo>
                <a:cubicBezTo>
                  <a:pt x="751" y="332"/>
                  <a:pt x="716" y="354"/>
                  <a:pt x="699" y="380"/>
                </a:cubicBezTo>
                <a:cubicBezTo>
                  <a:pt x="681" y="406"/>
                  <a:pt x="651" y="417"/>
                  <a:pt x="651" y="454"/>
                </a:cubicBezTo>
                <a:cubicBezTo>
                  <a:pt x="651" y="491"/>
                  <a:pt x="659" y="506"/>
                  <a:pt x="629" y="506"/>
                </a:cubicBezTo>
                <a:cubicBezTo>
                  <a:pt x="598" y="506"/>
                  <a:pt x="576" y="554"/>
                  <a:pt x="550" y="528"/>
                </a:cubicBezTo>
                <a:cubicBezTo>
                  <a:pt x="524" y="502"/>
                  <a:pt x="493" y="469"/>
                  <a:pt x="476" y="491"/>
                </a:cubicBezTo>
                <a:cubicBezTo>
                  <a:pt x="458" y="514"/>
                  <a:pt x="410" y="502"/>
                  <a:pt x="384" y="502"/>
                </a:cubicBezTo>
                <a:cubicBezTo>
                  <a:pt x="381" y="502"/>
                  <a:pt x="379" y="502"/>
                  <a:pt x="377" y="501"/>
                </a:cubicBezTo>
                <a:cubicBezTo>
                  <a:pt x="364" y="519"/>
                  <a:pt x="352" y="532"/>
                  <a:pt x="334" y="545"/>
                </a:cubicBezTo>
                <a:cubicBezTo>
                  <a:pt x="310" y="562"/>
                  <a:pt x="323" y="573"/>
                  <a:pt x="314" y="595"/>
                </a:cubicBezTo>
                <a:cubicBezTo>
                  <a:pt x="306" y="617"/>
                  <a:pt x="306" y="623"/>
                  <a:pt x="323" y="645"/>
                </a:cubicBezTo>
                <a:cubicBezTo>
                  <a:pt x="341" y="667"/>
                  <a:pt x="319" y="679"/>
                  <a:pt x="327" y="704"/>
                </a:cubicBezTo>
                <a:cubicBezTo>
                  <a:pt x="336" y="730"/>
                  <a:pt x="391" y="740"/>
                  <a:pt x="430" y="747"/>
                </a:cubicBezTo>
                <a:cubicBezTo>
                  <a:pt x="469" y="754"/>
                  <a:pt x="472" y="760"/>
                  <a:pt x="500" y="784"/>
                </a:cubicBezTo>
                <a:cubicBezTo>
                  <a:pt x="528" y="808"/>
                  <a:pt x="592" y="814"/>
                  <a:pt x="631" y="825"/>
                </a:cubicBezTo>
                <a:cubicBezTo>
                  <a:pt x="670" y="836"/>
                  <a:pt x="648" y="868"/>
                  <a:pt x="664" y="901"/>
                </a:cubicBezTo>
                <a:cubicBezTo>
                  <a:pt x="679" y="934"/>
                  <a:pt x="646" y="938"/>
                  <a:pt x="624" y="966"/>
                </a:cubicBezTo>
                <a:cubicBezTo>
                  <a:pt x="603" y="994"/>
                  <a:pt x="622" y="1016"/>
                  <a:pt x="642" y="1038"/>
                </a:cubicBezTo>
                <a:cubicBezTo>
                  <a:pt x="662" y="1060"/>
                  <a:pt x="668" y="1070"/>
                  <a:pt x="662" y="1095"/>
                </a:cubicBezTo>
                <a:cubicBezTo>
                  <a:pt x="655" y="1121"/>
                  <a:pt x="590" y="1123"/>
                  <a:pt x="563" y="1120"/>
                </a:cubicBezTo>
                <a:cubicBezTo>
                  <a:pt x="537" y="1116"/>
                  <a:pt x="544" y="1114"/>
                  <a:pt x="537" y="1127"/>
                </a:cubicBezTo>
                <a:cubicBezTo>
                  <a:pt x="531" y="1140"/>
                  <a:pt x="526" y="1138"/>
                  <a:pt x="509" y="1127"/>
                </a:cubicBezTo>
                <a:cubicBezTo>
                  <a:pt x="491" y="1116"/>
                  <a:pt x="489" y="1129"/>
                  <a:pt x="461" y="1136"/>
                </a:cubicBezTo>
                <a:cubicBezTo>
                  <a:pt x="432" y="1144"/>
                  <a:pt x="472" y="1162"/>
                  <a:pt x="472" y="1196"/>
                </a:cubicBezTo>
                <a:cubicBezTo>
                  <a:pt x="472" y="1229"/>
                  <a:pt x="445" y="1209"/>
                  <a:pt x="419" y="1209"/>
                </a:cubicBezTo>
                <a:cubicBezTo>
                  <a:pt x="393" y="1209"/>
                  <a:pt x="389" y="1222"/>
                  <a:pt x="356" y="1225"/>
                </a:cubicBezTo>
                <a:cubicBezTo>
                  <a:pt x="323" y="1229"/>
                  <a:pt x="297" y="1207"/>
                  <a:pt x="288" y="1188"/>
                </a:cubicBezTo>
                <a:cubicBezTo>
                  <a:pt x="279" y="1170"/>
                  <a:pt x="249" y="1179"/>
                  <a:pt x="205" y="1183"/>
                </a:cubicBezTo>
                <a:cubicBezTo>
                  <a:pt x="161" y="1186"/>
                  <a:pt x="172" y="1222"/>
                  <a:pt x="183" y="1238"/>
                </a:cubicBezTo>
                <a:cubicBezTo>
                  <a:pt x="194" y="1255"/>
                  <a:pt x="192" y="1270"/>
                  <a:pt x="175" y="1277"/>
                </a:cubicBezTo>
                <a:cubicBezTo>
                  <a:pt x="157" y="1285"/>
                  <a:pt x="144" y="1305"/>
                  <a:pt x="142" y="1320"/>
                </a:cubicBezTo>
                <a:cubicBezTo>
                  <a:pt x="140" y="1335"/>
                  <a:pt x="159" y="1335"/>
                  <a:pt x="179" y="1331"/>
                </a:cubicBezTo>
                <a:cubicBezTo>
                  <a:pt x="199" y="1327"/>
                  <a:pt x="207" y="1348"/>
                  <a:pt x="223" y="1362"/>
                </a:cubicBezTo>
                <a:cubicBezTo>
                  <a:pt x="238" y="1377"/>
                  <a:pt x="210" y="1394"/>
                  <a:pt x="212" y="1416"/>
                </a:cubicBezTo>
                <a:cubicBezTo>
                  <a:pt x="214" y="1438"/>
                  <a:pt x="199" y="1438"/>
                  <a:pt x="188" y="1455"/>
                </a:cubicBezTo>
                <a:cubicBezTo>
                  <a:pt x="177" y="1472"/>
                  <a:pt x="168" y="1474"/>
                  <a:pt x="179" y="1481"/>
                </a:cubicBezTo>
                <a:cubicBezTo>
                  <a:pt x="190" y="1488"/>
                  <a:pt x="199" y="1498"/>
                  <a:pt x="181" y="1514"/>
                </a:cubicBezTo>
                <a:cubicBezTo>
                  <a:pt x="164" y="1531"/>
                  <a:pt x="181" y="1525"/>
                  <a:pt x="201" y="1540"/>
                </a:cubicBezTo>
                <a:cubicBezTo>
                  <a:pt x="220" y="1555"/>
                  <a:pt x="214" y="1570"/>
                  <a:pt x="185" y="1572"/>
                </a:cubicBezTo>
                <a:cubicBezTo>
                  <a:pt x="157" y="1574"/>
                  <a:pt x="161" y="1562"/>
                  <a:pt x="148" y="1551"/>
                </a:cubicBezTo>
                <a:cubicBezTo>
                  <a:pt x="135" y="1540"/>
                  <a:pt x="129" y="1555"/>
                  <a:pt x="124" y="1568"/>
                </a:cubicBezTo>
                <a:cubicBezTo>
                  <a:pt x="120" y="1581"/>
                  <a:pt x="92" y="1568"/>
                  <a:pt x="76" y="1564"/>
                </a:cubicBezTo>
                <a:cubicBezTo>
                  <a:pt x="61" y="1561"/>
                  <a:pt x="48" y="1579"/>
                  <a:pt x="24" y="1592"/>
                </a:cubicBezTo>
                <a:cubicBezTo>
                  <a:pt x="0" y="1605"/>
                  <a:pt x="37" y="1616"/>
                  <a:pt x="61" y="1624"/>
                </a:cubicBezTo>
                <a:cubicBezTo>
                  <a:pt x="85" y="1631"/>
                  <a:pt x="83" y="1638"/>
                  <a:pt x="68" y="1655"/>
                </a:cubicBezTo>
                <a:cubicBezTo>
                  <a:pt x="52" y="1672"/>
                  <a:pt x="83" y="1685"/>
                  <a:pt x="61" y="1698"/>
                </a:cubicBezTo>
                <a:cubicBezTo>
                  <a:pt x="49" y="1705"/>
                  <a:pt x="34" y="1721"/>
                  <a:pt x="24" y="1734"/>
                </a:cubicBezTo>
                <a:cubicBezTo>
                  <a:pt x="32" y="1734"/>
                  <a:pt x="39" y="1735"/>
                  <a:pt x="46" y="1735"/>
                </a:cubicBezTo>
                <a:cubicBezTo>
                  <a:pt x="78" y="1735"/>
                  <a:pt x="81" y="1768"/>
                  <a:pt x="109" y="1800"/>
                </a:cubicBezTo>
                <a:cubicBezTo>
                  <a:pt x="137" y="1831"/>
                  <a:pt x="179" y="1807"/>
                  <a:pt x="214" y="1789"/>
                </a:cubicBezTo>
                <a:cubicBezTo>
                  <a:pt x="249" y="1770"/>
                  <a:pt x="271" y="1778"/>
                  <a:pt x="313" y="1776"/>
                </a:cubicBezTo>
                <a:cubicBezTo>
                  <a:pt x="356" y="1773"/>
                  <a:pt x="333" y="1803"/>
                  <a:pt x="349" y="1823"/>
                </a:cubicBezTo>
                <a:cubicBezTo>
                  <a:pt x="366" y="1842"/>
                  <a:pt x="382" y="1831"/>
                  <a:pt x="402" y="1823"/>
                </a:cubicBezTo>
                <a:cubicBezTo>
                  <a:pt x="421" y="1815"/>
                  <a:pt x="428" y="1817"/>
                  <a:pt x="438" y="1834"/>
                </a:cubicBezTo>
                <a:cubicBezTo>
                  <a:pt x="448" y="1851"/>
                  <a:pt x="457" y="1851"/>
                  <a:pt x="474" y="1845"/>
                </a:cubicBezTo>
                <a:cubicBezTo>
                  <a:pt x="490" y="1840"/>
                  <a:pt x="510" y="1867"/>
                  <a:pt x="536" y="1890"/>
                </a:cubicBezTo>
                <a:cubicBezTo>
                  <a:pt x="562" y="1912"/>
                  <a:pt x="585" y="1895"/>
                  <a:pt x="611" y="1876"/>
                </a:cubicBezTo>
                <a:cubicBezTo>
                  <a:pt x="638" y="1856"/>
                  <a:pt x="654" y="1876"/>
                  <a:pt x="677" y="1876"/>
                </a:cubicBezTo>
                <a:cubicBezTo>
                  <a:pt x="700" y="1876"/>
                  <a:pt x="723" y="1895"/>
                  <a:pt x="739" y="1912"/>
                </a:cubicBezTo>
                <a:cubicBezTo>
                  <a:pt x="756" y="1929"/>
                  <a:pt x="769" y="1931"/>
                  <a:pt x="805" y="1929"/>
                </a:cubicBezTo>
                <a:cubicBezTo>
                  <a:pt x="841" y="1926"/>
                  <a:pt x="828" y="1937"/>
                  <a:pt x="857" y="1965"/>
                </a:cubicBezTo>
                <a:cubicBezTo>
                  <a:pt x="887" y="1992"/>
                  <a:pt x="903" y="1976"/>
                  <a:pt x="939" y="1959"/>
                </a:cubicBezTo>
                <a:cubicBezTo>
                  <a:pt x="947" y="1955"/>
                  <a:pt x="955" y="1954"/>
                  <a:pt x="963" y="1952"/>
                </a:cubicBezTo>
                <a:cubicBezTo>
                  <a:pt x="968" y="1936"/>
                  <a:pt x="973" y="1918"/>
                  <a:pt x="970" y="1909"/>
                </a:cubicBezTo>
                <a:cubicBezTo>
                  <a:pt x="963" y="1891"/>
                  <a:pt x="948" y="1874"/>
                  <a:pt x="928" y="1859"/>
                </a:cubicBezTo>
                <a:cubicBezTo>
                  <a:pt x="908" y="1844"/>
                  <a:pt x="915" y="1837"/>
                  <a:pt x="930" y="1816"/>
                </a:cubicBezTo>
                <a:cubicBezTo>
                  <a:pt x="946" y="1796"/>
                  <a:pt x="943" y="1768"/>
                  <a:pt x="978" y="1770"/>
                </a:cubicBezTo>
                <a:cubicBezTo>
                  <a:pt x="1013" y="1772"/>
                  <a:pt x="1057" y="1774"/>
                  <a:pt x="1059" y="1752"/>
                </a:cubicBezTo>
                <a:cubicBezTo>
                  <a:pt x="1061" y="1729"/>
                  <a:pt x="1074" y="1696"/>
                  <a:pt x="1044" y="1694"/>
                </a:cubicBezTo>
                <a:cubicBezTo>
                  <a:pt x="1013" y="1692"/>
                  <a:pt x="972" y="1698"/>
                  <a:pt x="974" y="1679"/>
                </a:cubicBezTo>
                <a:cubicBezTo>
                  <a:pt x="976" y="1661"/>
                  <a:pt x="978" y="1644"/>
                  <a:pt x="952" y="1644"/>
                </a:cubicBezTo>
                <a:cubicBezTo>
                  <a:pt x="926" y="1644"/>
                  <a:pt x="913" y="1637"/>
                  <a:pt x="913" y="1626"/>
                </a:cubicBezTo>
                <a:cubicBezTo>
                  <a:pt x="913" y="1614"/>
                  <a:pt x="904" y="1592"/>
                  <a:pt x="965" y="1600"/>
                </a:cubicBezTo>
                <a:cubicBezTo>
                  <a:pt x="1026" y="1607"/>
                  <a:pt x="1042" y="1587"/>
                  <a:pt x="1048" y="1603"/>
                </a:cubicBezTo>
                <a:cubicBezTo>
                  <a:pt x="1055" y="1620"/>
                  <a:pt x="1059" y="1620"/>
                  <a:pt x="1092" y="1620"/>
                </a:cubicBezTo>
                <a:cubicBezTo>
                  <a:pt x="1125" y="1620"/>
                  <a:pt x="1127" y="1588"/>
                  <a:pt x="1168" y="1607"/>
                </a:cubicBezTo>
                <a:cubicBezTo>
                  <a:pt x="1210" y="1626"/>
                  <a:pt x="1210" y="1614"/>
                  <a:pt x="1232" y="1592"/>
                </a:cubicBezTo>
                <a:cubicBezTo>
                  <a:pt x="1254" y="1570"/>
                  <a:pt x="1273" y="1555"/>
                  <a:pt x="1256" y="1527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3" name="Freeform 18"/>
          <p:cNvSpPr/>
          <p:nvPr/>
        </p:nvSpPr>
        <p:spPr bwMode="auto">
          <a:xfrm>
            <a:off x="2086610" y="3623945"/>
            <a:ext cx="610235" cy="537845"/>
          </a:xfrm>
          <a:custGeom>
            <a:avLst/>
            <a:gdLst>
              <a:gd name="T0" fmla="*/ 1227 w 1511"/>
              <a:gd name="T1" fmla="*/ 158 h 1190"/>
              <a:gd name="T2" fmla="*/ 1173 w 1511"/>
              <a:gd name="T3" fmla="*/ 104 h 1190"/>
              <a:gd name="T4" fmla="*/ 1123 w 1511"/>
              <a:gd name="T5" fmla="*/ 32 h 1190"/>
              <a:gd name="T6" fmla="*/ 1024 w 1511"/>
              <a:gd name="T7" fmla="*/ 35 h 1190"/>
              <a:gd name="T8" fmla="*/ 943 w 1511"/>
              <a:gd name="T9" fmla="*/ 43 h 1190"/>
              <a:gd name="T10" fmla="*/ 880 w 1511"/>
              <a:gd name="T11" fmla="*/ 89 h 1190"/>
              <a:gd name="T12" fmla="*/ 756 w 1511"/>
              <a:gd name="T13" fmla="*/ 180 h 1190"/>
              <a:gd name="T14" fmla="*/ 592 w 1511"/>
              <a:gd name="T15" fmla="*/ 139 h 1190"/>
              <a:gd name="T16" fmla="*/ 500 w 1511"/>
              <a:gd name="T17" fmla="*/ 191 h 1190"/>
              <a:gd name="T18" fmla="*/ 620 w 1511"/>
              <a:gd name="T19" fmla="*/ 287 h 1190"/>
              <a:gd name="T20" fmla="*/ 675 w 1511"/>
              <a:gd name="T21" fmla="*/ 361 h 1190"/>
              <a:gd name="T22" fmla="*/ 572 w 1511"/>
              <a:gd name="T23" fmla="*/ 389 h 1190"/>
              <a:gd name="T24" fmla="*/ 469 w 1511"/>
              <a:gd name="T25" fmla="*/ 393 h 1190"/>
              <a:gd name="T26" fmla="*/ 419 w 1511"/>
              <a:gd name="T27" fmla="*/ 398 h 1190"/>
              <a:gd name="T28" fmla="*/ 293 w 1511"/>
              <a:gd name="T29" fmla="*/ 504 h 1190"/>
              <a:gd name="T30" fmla="*/ 144 w 1511"/>
              <a:gd name="T31" fmla="*/ 523 h 1190"/>
              <a:gd name="T32" fmla="*/ 35 w 1511"/>
              <a:gd name="T33" fmla="*/ 549 h 1190"/>
              <a:gd name="T34" fmla="*/ 30 w 1511"/>
              <a:gd name="T35" fmla="*/ 630 h 1190"/>
              <a:gd name="T36" fmla="*/ 113 w 1511"/>
              <a:gd name="T37" fmla="*/ 704 h 1190"/>
              <a:gd name="T38" fmla="*/ 210 w 1511"/>
              <a:gd name="T39" fmla="*/ 678 h 1190"/>
              <a:gd name="T40" fmla="*/ 258 w 1511"/>
              <a:gd name="T41" fmla="*/ 790 h 1190"/>
              <a:gd name="T42" fmla="*/ 201 w 1511"/>
              <a:gd name="T43" fmla="*/ 953 h 1190"/>
              <a:gd name="T44" fmla="*/ 258 w 1511"/>
              <a:gd name="T45" fmla="*/ 1127 h 1190"/>
              <a:gd name="T46" fmla="*/ 376 w 1511"/>
              <a:gd name="T47" fmla="*/ 1138 h 1190"/>
              <a:gd name="T48" fmla="*/ 524 w 1511"/>
              <a:gd name="T49" fmla="*/ 1134 h 1190"/>
              <a:gd name="T50" fmla="*/ 673 w 1511"/>
              <a:gd name="T51" fmla="*/ 1112 h 1190"/>
              <a:gd name="T52" fmla="*/ 847 w 1511"/>
              <a:gd name="T53" fmla="*/ 1023 h 1190"/>
              <a:gd name="T54" fmla="*/ 970 w 1511"/>
              <a:gd name="T55" fmla="*/ 979 h 1190"/>
              <a:gd name="T56" fmla="*/ 1088 w 1511"/>
              <a:gd name="T57" fmla="*/ 1030 h 1190"/>
              <a:gd name="T58" fmla="*/ 1171 w 1511"/>
              <a:gd name="T59" fmla="*/ 956 h 1190"/>
              <a:gd name="T60" fmla="*/ 1302 w 1511"/>
              <a:gd name="T61" fmla="*/ 927 h 1190"/>
              <a:gd name="T62" fmla="*/ 1372 w 1511"/>
              <a:gd name="T63" fmla="*/ 860 h 1190"/>
              <a:gd name="T64" fmla="*/ 1489 w 1511"/>
              <a:gd name="T65" fmla="*/ 819 h 1190"/>
              <a:gd name="T66" fmla="*/ 1468 w 1511"/>
              <a:gd name="T67" fmla="*/ 671 h 1190"/>
              <a:gd name="T68" fmla="*/ 1472 w 1511"/>
              <a:gd name="T69" fmla="*/ 593 h 1190"/>
              <a:gd name="T70" fmla="*/ 1393 w 1511"/>
              <a:gd name="T71" fmla="*/ 512 h 1190"/>
              <a:gd name="T72" fmla="*/ 1341 w 1511"/>
              <a:gd name="T73" fmla="*/ 486 h 1190"/>
              <a:gd name="T74" fmla="*/ 1437 w 1511"/>
              <a:gd name="T75" fmla="*/ 345 h 1190"/>
              <a:gd name="T76" fmla="*/ 1402 w 1511"/>
              <a:gd name="T77" fmla="*/ 200 h 1190"/>
              <a:gd name="T78" fmla="*/ 1352 w 1511"/>
              <a:gd name="T79" fmla="*/ 222 h 1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11" h="1190">
                <a:moveTo>
                  <a:pt x="1275" y="219"/>
                </a:moveTo>
                <a:cubicBezTo>
                  <a:pt x="1234" y="202"/>
                  <a:pt x="1240" y="182"/>
                  <a:pt x="1227" y="158"/>
                </a:cubicBezTo>
                <a:cubicBezTo>
                  <a:pt x="1214" y="134"/>
                  <a:pt x="1195" y="132"/>
                  <a:pt x="1171" y="128"/>
                </a:cubicBezTo>
                <a:cubicBezTo>
                  <a:pt x="1147" y="124"/>
                  <a:pt x="1162" y="121"/>
                  <a:pt x="1173" y="104"/>
                </a:cubicBezTo>
                <a:cubicBezTo>
                  <a:pt x="1184" y="87"/>
                  <a:pt x="1160" y="80"/>
                  <a:pt x="1160" y="65"/>
                </a:cubicBezTo>
                <a:cubicBezTo>
                  <a:pt x="1160" y="50"/>
                  <a:pt x="1151" y="33"/>
                  <a:pt x="1123" y="32"/>
                </a:cubicBezTo>
                <a:cubicBezTo>
                  <a:pt x="1094" y="30"/>
                  <a:pt x="1083" y="33"/>
                  <a:pt x="1066" y="54"/>
                </a:cubicBezTo>
                <a:cubicBezTo>
                  <a:pt x="1048" y="74"/>
                  <a:pt x="1029" y="54"/>
                  <a:pt x="1024" y="35"/>
                </a:cubicBezTo>
                <a:cubicBezTo>
                  <a:pt x="1020" y="17"/>
                  <a:pt x="991" y="11"/>
                  <a:pt x="965" y="6"/>
                </a:cubicBezTo>
                <a:cubicBezTo>
                  <a:pt x="939" y="0"/>
                  <a:pt x="924" y="24"/>
                  <a:pt x="943" y="43"/>
                </a:cubicBezTo>
                <a:cubicBezTo>
                  <a:pt x="963" y="61"/>
                  <a:pt x="954" y="76"/>
                  <a:pt x="941" y="95"/>
                </a:cubicBezTo>
                <a:cubicBezTo>
                  <a:pt x="928" y="113"/>
                  <a:pt x="913" y="115"/>
                  <a:pt x="880" y="89"/>
                </a:cubicBezTo>
                <a:cubicBezTo>
                  <a:pt x="847" y="63"/>
                  <a:pt x="823" y="113"/>
                  <a:pt x="784" y="119"/>
                </a:cubicBezTo>
                <a:cubicBezTo>
                  <a:pt x="745" y="124"/>
                  <a:pt x="784" y="156"/>
                  <a:pt x="756" y="180"/>
                </a:cubicBezTo>
                <a:cubicBezTo>
                  <a:pt x="727" y="204"/>
                  <a:pt x="688" y="191"/>
                  <a:pt x="657" y="187"/>
                </a:cubicBezTo>
                <a:cubicBezTo>
                  <a:pt x="627" y="184"/>
                  <a:pt x="620" y="161"/>
                  <a:pt x="592" y="139"/>
                </a:cubicBezTo>
                <a:cubicBezTo>
                  <a:pt x="563" y="117"/>
                  <a:pt x="570" y="146"/>
                  <a:pt x="555" y="163"/>
                </a:cubicBezTo>
                <a:cubicBezTo>
                  <a:pt x="539" y="180"/>
                  <a:pt x="518" y="176"/>
                  <a:pt x="500" y="191"/>
                </a:cubicBezTo>
                <a:cubicBezTo>
                  <a:pt x="483" y="206"/>
                  <a:pt x="504" y="235"/>
                  <a:pt x="531" y="254"/>
                </a:cubicBezTo>
                <a:cubicBezTo>
                  <a:pt x="557" y="272"/>
                  <a:pt x="579" y="287"/>
                  <a:pt x="620" y="287"/>
                </a:cubicBezTo>
                <a:cubicBezTo>
                  <a:pt x="662" y="287"/>
                  <a:pt x="642" y="300"/>
                  <a:pt x="644" y="317"/>
                </a:cubicBezTo>
                <a:cubicBezTo>
                  <a:pt x="646" y="334"/>
                  <a:pt x="660" y="341"/>
                  <a:pt x="675" y="361"/>
                </a:cubicBezTo>
                <a:cubicBezTo>
                  <a:pt x="690" y="382"/>
                  <a:pt x="662" y="384"/>
                  <a:pt x="635" y="382"/>
                </a:cubicBezTo>
                <a:cubicBezTo>
                  <a:pt x="609" y="380"/>
                  <a:pt x="596" y="389"/>
                  <a:pt x="572" y="389"/>
                </a:cubicBezTo>
                <a:cubicBezTo>
                  <a:pt x="548" y="389"/>
                  <a:pt x="548" y="399"/>
                  <a:pt x="522" y="410"/>
                </a:cubicBezTo>
                <a:cubicBezTo>
                  <a:pt x="496" y="421"/>
                  <a:pt x="483" y="408"/>
                  <a:pt x="469" y="393"/>
                </a:cubicBezTo>
                <a:cubicBezTo>
                  <a:pt x="456" y="378"/>
                  <a:pt x="450" y="387"/>
                  <a:pt x="437" y="399"/>
                </a:cubicBezTo>
                <a:cubicBezTo>
                  <a:pt x="433" y="402"/>
                  <a:pt x="426" y="401"/>
                  <a:pt x="419" y="398"/>
                </a:cubicBezTo>
                <a:cubicBezTo>
                  <a:pt x="414" y="430"/>
                  <a:pt x="409" y="486"/>
                  <a:pt x="384" y="489"/>
                </a:cubicBezTo>
                <a:cubicBezTo>
                  <a:pt x="358" y="493"/>
                  <a:pt x="341" y="497"/>
                  <a:pt x="293" y="504"/>
                </a:cubicBezTo>
                <a:cubicBezTo>
                  <a:pt x="245" y="512"/>
                  <a:pt x="240" y="508"/>
                  <a:pt x="175" y="493"/>
                </a:cubicBezTo>
                <a:cubicBezTo>
                  <a:pt x="109" y="478"/>
                  <a:pt x="175" y="493"/>
                  <a:pt x="144" y="523"/>
                </a:cubicBezTo>
                <a:cubicBezTo>
                  <a:pt x="113" y="552"/>
                  <a:pt x="113" y="526"/>
                  <a:pt x="96" y="493"/>
                </a:cubicBezTo>
                <a:cubicBezTo>
                  <a:pt x="79" y="460"/>
                  <a:pt x="70" y="504"/>
                  <a:pt x="35" y="549"/>
                </a:cubicBezTo>
                <a:cubicBezTo>
                  <a:pt x="0" y="593"/>
                  <a:pt x="9" y="571"/>
                  <a:pt x="35" y="593"/>
                </a:cubicBezTo>
                <a:cubicBezTo>
                  <a:pt x="61" y="615"/>
                  <a:pt x="52" y="619"/>
                  <a:pt x="30" y="630"/>
                </a:cubicBezTo>
                <a:cubicBezTo>
                  <a:pt x="9" y="641"/>
                  <a:pt x="26" y="686"/>
                  <a:pt x="52" y="704"/>
                </a:cubicBezTo>
                <a:cubicBezTo>
                  <a:pt x="79" y="723"/>
                  <a:pt x="113" y="727"/>
                  <a:pt x="113" y="704"/>
                </a:cubicBezTo>
                <a:cubicBezTo>
                  <a:pt x="113" y="682"/>
                  <a:pt x="140" y="689"/>
                  <a:pt x="153" y="701"/>
                </a:cubicBezTo>
                <a:cubicBezTo>
                  <a:pt x="166" y="712"/>
                  <a:pt x="183" y="675"/>
                  <a:pt x="210" y="678"/>
                </a:cubicBezTo>
                <a:cubicBezTo>
                  <a:pt x="236" y="682"/>
                  <a:pt x="240" y="708"/>
                  <a:pt x="258" y="723"/>
                </a:cubicBezTo>
                <a:cubicBezTo>
                  <a:pt x="275" y="738"/>
                  <a:pt x="275" y="767"/>
                  <a:pt x="258" y="790"/>
                </a:cubicBezTo>
                <a:cubicBezTo>
                  <a:pt x="240" y="812"/>
                  <a:pt x="236" y="812"/>
                  <a:pt x="201" y="856"/>
                </a:cubicBezTo>
                <a:cubicBezTo>
                  <a:pt x="166" y="901"/>
                  <a:pt x="201" y="927"/>
                  <a:pt x="201" y="953"/>
                </a:cubicBezTo>
                <a:cubicBezTo>
                  <a:pt x="201" y="979"/>
                  <a:pt x="258" y="1005"/>
                  <a:pt x="284" y="1027"/>
                </a:cubicBezTo>
                <a:cubicBezTo>
                  <a:pt x="310" y="1049"/>
                  <a:pt x="297" y="1093"/>
                  <a:pt x="258" y="1127"/>
                </a:cubicBezTo>
                <a:cubicBezTo>
                  <a:pt x="218" y="1160"/>
                  <a:pt x="262" y="1179"/>
                  <a:pt x="306" y="1179"/>
                </a:cubicBezTo>
                <a:cubicBezTo>
                  <a:pt x="349" y="1179"/>
                  <a:pt x="358" y="1160"/>
                  <a:pt x="376" y="1138"/>
                </a:cubicBezTo>
                <a:cubicBezTo>
                  <a:pt x="393" y="1116"/>
                  <a:pt x="397" y="1101"/>
                  <a:pt x="432" y="1097"/>
                </a:cubicBezTo>
                <a:cubicBezTo>
                  <a:pt x="467" y="1093"/>
                  <a:pt x="498" y="1138"/>
                  <a:pt x="524" y="1134"/>
                </a:cubicBezTo>
                <a:cubicBezTo>
                  <a:pt x="550" y="1131"/>
                  <a:pt x="581" y="1145"/>
                  <a:pt x="616" y="1168"/>
                </a:cubicBezTo>
                <a:cubicBezTo>
                  <a:pt x="651" y="1190"/>
                  <a:pt x="673" y="1149"/>
                  <a:pt x="673" y="1112"/>
                </a:cubicBezTo>
                <a:cubicBezTo>
                  <a:pt x="673" y="1075"/>
                  <a:pt x="738" y="1086"/>
                  <a:pt x="760" y="1064"/>
                </a:cubicBezTo>
                <a:cubicBezTo>
                  <a:pt x="782" y="1042"/>
                  <a:pt x="799" y="1027"/>
                  <a:pt x="847" y="1023"/>
                </a:cubicBezTo>
                <a:cubicBezTo>
                  <a:pt x="895" y="1019"/>
                  <a:pt x="882" y="990"/>
                  <a:pt x="922" y="953"/>
                </a:cubicBezTo>
                <a:cubicBezTo>
                  <a:pt x="961" y="916"/>
                  <a:pt x="952" y="945"/>
                  <a:pt x="970" y="979"/>
                </a:cubicBezTo>
                <a:cubicBezTo>
                  <a:pt x="987" y="1012"/>
                  <a:pt x="1018" y="1012"/>
                  <a:pt x="1035" y="1001"/>
                </a:cubicBezTo>
                <a:cubicBezTo>
                  <a:pt x="1053" y="990"/>
                  <a:pt x="1061" y="1005"/>
                  <a:pt x="1088" y="1030"/>
                </a:cubicBezTo>
                <a:cubicBezTo>
                  <a:pt x="1114" y="1056"/>
                  <a:pt x="1114" y="1019"/>
                  <a:pt x="1144" y="1012"/>
                </a:cubicBezTo>
                <a:cubicBezTo>
                  <a:pt x="1175" y="1005"/>
                  <a:pt x="1162" y="982"/>
                  <a:pt x="1171" y="956"/>
                </a:cubicBezTo>
                <a:cubicBezTo>
                  <a:pt x="1179" y="930"/>
                  <a:pt x="1219" y="923"/>
                  <a:pt x="1249" y="942"/>
                </a:cubicBezTo>
                <a:cubicBezTo>
                  <a:pt x="1280" y="960"/>
                  <a:pt x="1293" y="953"/>
                  <a:pt x="1302" y="927"/>
                </a:cubicBezTo>
                <a:cubicBezTo>
                  <a:pt x="1310" y="901"/>
                  <a:pt x="1328" y="916"/>
                  <a:pt x="1372" y="916"/>
                </a:cubicBezTo>
                <a:cubicBezTo>
                  <a:pt x="1415" y="916"/>
                  <a:pt x="1372" y="890"/>
                  <a:pt x="1372" y="860"/>
                </a:cubicBezTo>
                <a:cubicBezTo>
                  <a:pt x="1372" y="830"/>
                  <a:pt x="1420" y="834"/>
                  <a:pt x="1437" y="849"/>
                </a:cubicBezTo>
                <a:cubicBezTo>
                  <a:pt x="1455" y="864"/>
                  <a:pt x="1468" y="853"/>
                  <a:pt x="1489" y="819"/>
                </a:cubicBezTo>
                <a:cubicBezTo>
                  <a:pt x="1511" y="786"/>
                  <a:pt x="1494" y="756"/>
                  <a:pt x="1485" y="745"/>
                </a:cubicBezTo>
                <a:cubicBezTo>
                  <a:pt x="1476" y="734"/>
                  <a:pt x="1450" y="693"/>
                  <a:pt x="1468" y="671"/>
                </a:cubicBezTo>
                <a:cubicBezTo>
                  <a:pt x="1485" y="649"/>
                  <a:pt x="1494" y="656"/>
                  <a:pt x="1481" y="638"/>
                </a:cubicBezTo>
                <a:cubicBezTo>
                  <a:pt x="1468" y="619"/>
                  <a:pt x="1450" y="604"/>
                  <a:pt x="1472" y="593"/>
                </a:cubicBezTo>
                <a:cubicBezTo>
                  <a:pt x="1494" y="582"/>
                  <a:pt x="1489" y="571"/>
                  <a:pt x="1485" y="526"/>
                </a:cubicBezTo>
                <a:cubicBezTo>
                  <a:pt x="1481" y="482"/>
                  <a:pt x="1437" y="519"/>
                  <a:pt x="1393" y="512"/>
                </a:cubicBezTo>
                <a:cubicBezTo>
                  <a:pt x="1350" y="504"/>
                  <a:pt x="1363" y="549"/>
                  <a:pt x="1323" y="534"/>
                </a:cubicBezTo>
                <a:cubicBezTo>
                  <a:pt x="1284" y="519"/>
                  <a:pt x="1319" y="512"/>
                  <a:pt x="1341" y="486"/>
                </a:cubicBezTo>
                <a:cubicBezTo>
                  <a:pt x="1363" y="460"/>
                  <a:pt x="1415" y="426"/>
                  <a:pt x="1450" y="419"/>
                </a:cubicBezTo>
                <a:cubicBezTo>
                  <a:pt x="1485" y="411"/>
                  <a:pt x="1459" y="378"/>
                  <a:pt x="1437" y="345"/>
                </a:cubicBezTo>
                <a:cubicBezTo>
                  <a:pt x="1415" y="311"/>
                  <a:pt x="1411" y="300"/>
                  <a:pt x="1424" y="263"/>
                </a:cubicBezTo>
                <a:cubicBezTo>
                  <a:pt x="1437" y="226"/>
                  <a:pt x="1428" y="230"/>
                  <a:pt x="1402" y="200"/>
                </a:cubicBezTo>
                <a:cubicBezTo>
                  <a:pt x="1401" y="199"/>
                  <a:pt x="1401" y="199"/>
                  <a:pt x="1400" y="198"/>
                </a:cubicBezTo>
                <a:cubicBezTo>
                  <a:pt x="1384" y="208"/>
                  <a:pt x="1373" y="217"/>
                  <a:pt x="1352" y="222"/>
                </a:cubicBezTo>
                <a:cubicBezTo>
                  <a:pt x="1319" y="232"/>
                  <a:pt x="1317" y="235"/>
                  <a:pt x="1275" y="219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>
            <a:noAutofit/>
          </a:bodyPr>
          <a:p>
            <a:pPr marL="0" lvl="0" algn="l" rtl="0">
              <a:lnSpc>
                <a:spcPct val="100000"/>
              </a:lnSpc>
              <a:buClrTx/>
              <a:buSzTx/>
              <a:buFontTx/>
              <a:buNone/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84" name="Freeform 19"/>
          <p:cNvSpPr/>
          <p:nvPr/>
        </p:nvSpPr>
        <p:spPr bwMode="auto">
          <a:xfrm>
            <a:off x="1475740" y="3072130"/>
            <a:ext cx="1242060" cy="932180"/>
          </a:xfrm>
          <a:custGeom>
            <a:avLst/>
            <a:gdLst>
              <a:gd name="T0" fmla="*/ 3008 w 3074"/>
              <a:gd name="T1" fmla="*/ 534 h 2060"/>
              <a:gd name="T2" fmla="*/ 2766 w 3074"/>
              <a:gd name="T3" fmla="*/ 507 h 2060"/>
              <a:gd name="T4" fmla="*/ 2572 w 3074"/>
              <a:gd name="T5" fmla="*/ 454 h 2060"/>
              <a:gd name="T6" fmla="*/ 2399 w 3074"/>
              <a:gd name="T7" fmla="*/ 412 h 2060"/>
              <a:gd name="T8" fmla="*/ 2274 w 3074"/>
              <a:gd name="T9" fmla="*/ 354 h 2060"/>
              <a:gd name="T10" fmla="*/ 2007 w 3074"/>
              <a:gd name="T11" fmla="*/ 313 h 2060"/>
              <a:gd name="T12" fmla="*/ 1797 w 3074"/>
              <a:gd name="T13" fmla="*/ 402 h 2060"/>
              <a:gd name="T14" fmla="*/ 1646 w 3074"/>
              <a:gd name="T15" fmla="*/ 276 h 2060"/>
              <a:gd name="T16" fmla="*/ 1524 w 3074"/>
              <a:gd name="T17" fmla="*/ 248 h 2060"/>
              <a:gd name="T18" fmla="*/ 1413 w 3074"/>
              <a:gd name="T19" fmla="*/ 129 h 2060"/>
              <a:gd name="T20" fmla="*/ 1264 w 3074"/>
              <a:gd name="T21" fmla="*/ 22 h 2060"/>
              <a:gd name="T22" fmla="*/ 1179 w 3074"/>
              <a:gd name="T23" fmla="*/ 136 h 2060"/>
              <a:gd name="T24" fmla="*/ 1148 w 3074"/>
              <a:gd name="T25" fmla="*/ 292 h 2060"/>
              <a:gd name="T26" fmla="*/ 934 w 3074"/>
              <a:gd name="T27" fmla="*/ 244 h 2060"/>
              <a:gd name="T28" fmla="*/ 698 w 3074"/>
              <a:gd name="T29" fmla="*/ 374 h 2060"/>
              <a:gd name="T30" fmla="*/ 463 w 3074"/>
              <a:gd name="T31" fmla="*/ 267 h 2060"/>
              <a:gd name="T32" fmla="*/ 235 w 3074"/>
              <a:gd name="T33" fmla="*/ 222 h 2060"/>
              <a:gd name="T34" fmla="*/ 48 w 3074"/>
              <a:gd name="T35" fmla="*/ 352 h 2060"/>
              <a:gd name="T36" fmla="*/ 200 w 3074"/>
              <a:gd name="T37" fmla="*/ 467 h 2060"/>
              <a:gd name="T38" fmla="*/ 345 w 3074"/>
              <a:gd name="T39" fmla="*/ 734 h 2060"/>
              <a:gd name="T40" fmla="*/ 371 w 3074"/>
              <a:gd name="T41" fmla="*/ 934 h 2060"/>
              <a:gd name="T42" fmla="*/ 386 w 3074"/>
              <a:gd name="T43" fmla="*/ 1233 h 2060"/>
              <a:gd name="T44" fmla="*/ 480 w 3074"/>
              <a:gd name="T45" fmla="*/ 1501 h 2060"/>
              <a:gd name="T46" fmla="*/ 624 w 3074"/>
              <a:gd name="T47" fmla="*/ 1475 h 2060"/>
              <a:gd name="T48" fmla="*/ 886 w 3074"/>
              <a:gd name="T49" fmla="*/ 1760 h 2060"/>
              <a:gd name="T50" fmla="*/ 1004 w 3074"/>
              <a:gd name="T51" fmla="*/ 2012 h 2060"/>
              <a:gd name="T52" fmla="*/ 1271 w 3074"/>
              <a:gd name="T53" fmla="*/ 2009 h 2060"/>
              <a:gd name="T54" fmla="*/ 1332 w 3074"/>
              <a:gd name="T55" fmla="*/ 1782 h 2060"/>
              <a:gd name="T56" fmla="*/ 1463 w 3074"/>
              <a:gd name="T57" fmla="*/ 1549 h 2060"/>
              <a:gd name="T58" fmla="*/ 1655 w 3074"/>
              <a:gd name="T59" fmla="*/ 1397 h 2060"/>
              <a:gd name="T60" fmla="*/ 1694 w 3074"/>
              <a:gd name="T61" fmla="*/ 1549 h 2060"/>
              <a:gd name="T62" fmla="*/ 1904 w 3074"/>
              <a:gd name="T63" fmla="*/ 1545 h 2060"/>
              <a:gd name="T64" fmla="*/ 1948 w 3074"/>
              <a:gd name="T65" fmla="*/ 1618 h 2060"/>
              <a:gd name="T66" fmla="*/ 2083 w 3074"/>
              <a:gd name="T67" fmla="*/ 1608 h 2060"/>
              <a:gd name="T68" fmla="*/ 2155 w 3074"/>
              <a:gd name="T69" fmla="*/ 1536 h 2060"/>
              <a:gd name="T70" fmla="*/ 2011 w 3074"/>
              <a:gd name="T71" fmla="*/ 1410 h 2060"/>
              <a:gd name="T72" fmla="*/ 2168 w 3074"/>
              <a:gd name="T73" fmla="*/ 1406 h 2060"/>
              <a:gd name="T74" fmla="*/ 2391 w 3074"/>
              <a:gd name="T75" fmla="*/ 1308 h 2060"/>
              <a:gd name="T76" fmla="*/ 2476 w 3074"/>
              <a:gd name="T77" fmla="*/ 1225 h 2060"/>
              <a:gd name="T78" fmla="*/ 2634 w 3074"/>
              <a:gd name="T79" fmla="*/ 1251 h 2060"/>
              <a:gd name="T80" fmla="*/ 2682 w 3074"/>
              <a:gd name="T81" fmla="*/ 1347 h 2060"/>
              <a:gd name="T82" fmla="*/ 2863 w 3074"/>
              <a:gd name="T83" fmla="*/ 1441 h 2060"/>
              <a:gd name="T84" fmla="*/ 2891 w 3074"/>
              <a:gd name="T85" fmla="*/ 1230 h 2060"/>
              <a:gd name="T86" fmla="*/ 2785 w 3074"/>
              <a:gd name="T87" fmla="*/ 1126 h 2060"/>
              <a:gd name="T88" fmla="*/ 2697 w 3074"/>
              <a:gd name="T89" fmla="*/ 982 h 2060"/>
              <a:gd name="T90" fmla="*/ 2720 w 3074"/>
              <a:gd name="T91" fmla="*/ 873 h 2060"/>
              <a:gd name="T92" fmla="*/ 2946 w 3074"/>
              <a:gd name="T93" fmla="*/ 821 h 2060"/>
              <a:gd name="T94" fmla="*/ 3057 w 3074"/>
              <a:gd name="T95" fmla="*/ 643 h 2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074" h="2060">
                <a:moveTo>
                  <a:pt x="3057" y="643"/>
                </a:moveTo>
                <a:cubicBezTo>
                  <a:pt x="3041" y="612"/>
                  <a:pt x="3008" y="604"/>
                  <a:pt x="3011" y="584"/>
                </a:cubicBezTo>
                <a:cubicBezTo>
                  <a:pt x="3015" y="565"/>
                  <a:pt x="3038" y="532"/>
                  <a:pt x="3008" y="534"/>
                </a:cubicBezTo>
                <a:cubicBezTo>
                  <a:pt x="2979" y="537"/>
                  <a:pt x="2936" y="520"/>
                  <a:pt x="2900" y="537"/>
                </a:cubicBezTo>
                <a:cubicBezTo>
                  <a:pt x="2864" y="554"/>
                  <a:pt x="2848" y="570"/>
                  <a:pt x="2818" y="543"/>
                </a:cubicBezTo>
                <a:cubicBezTo>
                  <a:pt x="2789" y="515"/>
                  <a:pt x="2802" y="504"/>
                  <a:pt x="2766" y="507"/>
                </a:cubicBezTo>
                <a:cubicBezTo>
                  <a:pt x="2730" y="509"/>
                  <a:pt x="2717" y="507"/>
                  <a:pt x="2700" y="490"/>
                </a:cubicBezTo>
                <a:cubicBezTo>
                  <a:pt x="2684" y="473"/>
                  <a:pt x="2661" y="454"/>
                  <a:pt x="2638" y="454"/>
                </a:cubicBezTo>
                <a:cubicBezTo>
                  <a:pt x="2615" y="454"/>
                  <a:pt x="2599" y="434"/>
                  <a:pt x="2572" y="454"/>
                </a:cubicBezTo>
                <a:cubicBezTo>
                  <a:pt x="2546" y="473"/>
                  <a:pt x="2523" y="490"/>
                  <a:pt x="2497" y="468"/>
                </a:cubicBezTo>
                <a:cubicBezTo>
                  <a:pt x="2471" y="445"/>
                  <a:pt x="2451" y="418"/>
                  <a:pt x="2435" y="423"/>
                </a:cubicBezTo>
                <a:cubicBezTo>
                  <a:pt x="2418" y="429"/>
                  <a:pt x="2409" y="429"/>
                  <a:pt x="2399" y="412"/>
                </a:cubicBezTo>
                <a:cubicBezTo>
                  <a:pt x="2389" y="395"/>
                  <a:pt x="2382" y="393"/>
                  <a:pt x="2363" y="401"/>
                </a:cubicBezTo>
                <a:cubicBezTo>
                  <a:pt x="2343" y="409"/>
                  <a:pt x="2327" y="420"/>
                  <a:pt x="2310" y="401"/>
                </a:cubicBezTo>
                <a:cubicBezTo>
                  <a:pt x="2294" y="381"/>
                  <a:pt x="2317" y="351"/>
                  <a:pt x="2274" y="354"/>
                </a:cubicBezTo>
                <a:cubicBezTo>
                  <a:pt x="2232" y="356"/>
                  <a:pt x="2210" y="348"/>
                  <a:pt x="2175" y="367"/>
                </a:cubicBezTo>
                <a:cubicBezTo>
                  <a:pt x="2140" y="385"/>
                  <a:pt x="2098" y="409"/>
                  <a:pt x="2070" y="378"/>
                </a:cubicBezTo>
                <a:cubicBezTo>
                  <a:pt x="2042" y="346"/>
                  <a:pt x="2039" y="313"/>
                  <a:pt x="2007" y="313"/>
                </a:cubicBezTo>
                <a:cubicBezTo>
                  <a:pt x="1974" y="313"/>
                  <a:pt x="1917" y="304"/>
                  <a:pt x="1915" y="320"/>
                </a:cubicBezTo>
                <a:cubicBezTo>
                  <a:pt x="1913" y="337"/>
                  <a:pt x="1935" y="376"/>
                  <a:pt x="1884" y="393"/>
                </a:cubicBezTo>
                <a:cubicBezTo>
                  <a:pt x="1834" y="409"/>
                  <a:pt x="1845" y="420"/>
                  <a:pt x="1797" y="402"/>
                </a:cubicBezTo>
                <a:cubicBezTo>
                  <a:pt x="1749" y="383"/>
                  <a:pt x="1747" y="402"/>
                  <a:pt x="1721" y="385"/>
                </a:cubicBezTo>
                <a:cubicBezTo>
                  <a:pt x="1694" y="368"/>
                  <a:pt x="1673" y="365"/>
                  <a:pt x="1670" y="344"/>
                </a:cubicBezTo>
                <a:cubicBezTo>
                  <a:pt x="1668" y="324"/>
                  <a:pt x="1673" y="296"/>
                  <a:pt x="1646" y="276"/>
                </a:cubicBezTo>
                <a:cubicBezTo>
                  <a:pt x="1620" y="255"/>
                  <a:pt x="1653" y="242"/>
                  <a:pt x="1629" y="228"/>
                </a:cubicBezTo>
                <a:cubicBezTo>
                  <a:pt x="1605" y="213"/>
                  <a:pt x="1587" y="222"/>
                  <a:pt x="1574" y="239"/>
                </a:cubicBezTo>
                <a:cubicBezTo>
                  <a:pt x="1561" y="255"/>
                  <a:pt x="1541" y="261"/>
                  <a:pt x="1524" y="248"/>
                </a:cubicBezTo>
                <a:cubicBezTo>
                  <a:pt x="1507" y="235"/>
                  <a:pt x="1496" y="218"/>
                  <a:pt x="1474" y="202"/>
                </a:cubicBezTo>
                <a:cubicBezTo>
                  <a:pt x="1452" y="185"/>
                  <a:pt x="1439" y="187"/>
                  <a:pt x="1437" y="172"/>
                </a:cubicBezTo>
                <a:cubicBezTo>
                  <a:pt x="1434" y="157"/>
                  <a:pt x="1448" y="133"/>
                  <a:pt x="1413" y="129"/>
                </a:cubicBezTo>
                <a:cubicBezTo>
                  <a:pt x="1378" y="126"/>
                  <a:pt x="1367" y="128"/>
                  <a:pt x="1367" y="105"/>
                </a:cubicBezTo>
                <a:cubicBezTo>
                  <a:pt x="1367" y="83"/>
                  <a:pt x="1378" y="20"/>
                  <a:pt x="1345" y="14"/>
                </a:cubicBezTo>
                <a:cubicBezTo>
                  <a:pt x="1312" y="9"/>
                  <a:pt x="1314" y="0"/>
                  <a:pt x="1264" y="22"/>
                </a:cubicBezTo>
                <a:cubicBezTo>
                  <a:pt x="1214" y="44"/>
                  <a:pt x="1214" y="50"/>
                  <a:pt x="1194" y="50"/>
                </a:cubicBezTo>
                <a:cubicBezTo>
                  <a:pt x="1175" y="50"/>
                  <a:pt x="1142" y="59"/>
                  <a:pt x="1146" y="79"/>
                </a:cubicBezTo>
                <a:cubicBezTo>
                  <a:pt x="1149" y="95"/>
                  <a:pt x="1172" y="115"/>
                  <a:pt x="1179" y="136"/>
                </a:cubicBezTo>
                <a:cubicBezTo>
                  <a:pt x="1196" y="137"/>
                  <a:pt x="1207" y="142"/>
                  <a:pt x="1210" y="166"/>
                </a:cubicBezTo>
                <a:cubicBezTo>
                  <a:pt x="1214" y="211"/>
                  <a:pt x="1196" y="226"/>
                  <a:pt x="1196" y="255"/>
                </a:cubicBezTo>
                <a:cubicBezTo>
                  <a:pt x="1196" y="285"/>
                  <a:pt x="1166" y="318"/>
                  <a:pt x="1148" y="292"/>
                </a:cubicBezTo>
                <a:cubicBezTo>
                  <a:pt x="1131" y="267"/>
                  <a:pt x="1113" y="233"/>
                  <a:pt x="1087" y="263"/>
                </a:cubicBezTo>
                <a:cubicBezTo>
                  <a:pt x="1061" y="292"/>
                  <a:pt x="1030" y="318"/>
                  <a:pt x="1004" y="285"/>
                </a:cubicBezTo>
                <a:cubicBezTo>
                  <a:pt x="978" y="252"/>
                  <a:pt x="965" y="222"/>
                  <a:pt x="934" y="244"/>
                </a:cubicBezTo>
                <a:cubicBezTo>
                  <a:pt x="904" y="267"/>
                  <a:pt x="860" y="292"/>
                  <a:pt x="860" y="322"/>
                </a:cubicBezTo>
                <a:cubicBezTo>
                  <a:pt x="860" y="352"/>
                  <a:pt x="878" y="404"/>
                  <a:pt x="825" y="404"/>
                </a:cubicBezTo>
                <a:cubicBezTo>
                  <a:pt x="773" y="404"/>
                  <a:pt x="729" y="407"/>
                  <a:pt x="698" y="374"/>
                </a:cubicBezTo>
                <a:cubicBezTo>
                  <a:pt x="668" y="341"/>
                  <a:pt x="624" y="304"/>
                  <a:pt x="611" y="274"/>
                </a:cubicBezTo>
                <a:cubicBezTo>
                  <a:pt x="598" y="244"/>
                  <a:pt x="576" y="215"/>
                  <a:pt x="546" y="233"/>
                </a:cubicBezTo>
                <a:cubicBezTo>
                  <a:pt x="515" y="252"/>
                  <a:pt x="493" y="292"/>
                  <a:pt x="463" y="267"/>
                </a:cubicBezTo>
                <a:cubicBezTo>
                  <a:pt x="432" y="241"/>
                  <a:pt x="414" y="259"/>
                  <a:pt x="388" y="233"/>
                </a:cubicBezTo>
                <a:cubicBezTo>
                  <a:pt x="362" y="207"/>
                  <a:pt x="345" y="189"/>
                  <a:pt x="323" y="207"/>
                </a:cubicBezTo>
                <a:cubicBezTo>
                  <a:pt x="301" y="226"/>
                  <a:pt x="257" y="222"/>
                  <a:pt x="235" y="222"/>
                </a:cubicBezTo>
                <a:cubicBezTo>
                  <a:pt x="214" y="222"/>
                  <a:pt x="157" y="204"/>
                  <a:pt x="117" y="222"/>
                </a:cubicBezTo>
                <a:cubicBezTo>
                  <a:pt x="78" y="241"/>
                  <a:pt x="65" y="252"/>
                  <a:pt x="52" y="267"/>
                </a:cubicBezTo>
                <a:cubicBezTo>
                  <a:pt x="39" y="281"/>
                  <a:pt x="74" y="341"/>
                  <a:pt x="48" y="352"/>
                </a:cubicBezTo>
                <a:cubicBezTo>
                  <a:pt x="21" y="363"/>
                  <a:pt x="0" y="381"/>
                  <a:pt x="34" y="389"/>
                </a:cubicBezTo>
                <a:cubicBezTo>
                  <a:pt x="69" y="396"/>
                  <a:pt x="109" y="426"/>
                  <a:pt x="135" y="430"/>
                </a:cubicBezTo>
                <a:cubicBezTo>
                  <a:pt x="161" y="433"/>
                  <a:pt x="192" y="418"/>
                  <a:pt x="200" y="467"/>
                </a:cubicBezTo>
                <a:cubicBezTo>
                  <a:pt x="209" y="515"/>
                  <a:pt x="253" y="530"/>
                  <a:pt x="257" y="570"/>
                </a:cubicBezTo>
                <a:cubicBezTo>
                  <a:pt x="262" y="611"/>
                  <a:pt x="266" y="626"/>
                  <a:pt x="297" y="652"/>
                </a:cubicBezTo>
                <a:cubicBezTo>
                  <a:pt x="327" y="678"/>
                  <a:pt x="393" y="722"/>
                  <a:pt x="345" y="734"/>
                </a:cubicBezTo>
                <a:cubicBezTo>
                  <a:pt x="297" y="745"/>
                  <a:pt x="262" y="737"/>
                  <a:pt x="283" y="767"/>
                </a:cubicBezTo>
                <a:cubicBezTo>
                  <a:pt x="305" y="797"/>
                  <a:pt x="340" y="804"/>
                  <a:pt x="345" y="834"/>
                </a:cubicBezTo>
                <a:cubicBezTo>
                  <a:pt x="349" y="863"/>
                  <a:pt x="366" y="893"/>
                  <a:pt x="371" y="934"/>
                </a:cubicBezTo>
                <a:cubicBezTo>
                  <a:pt x="375" y="974"/>
                  <a:pt x="371" y="986"/>
                  <a:pt x="375" y="1023"/>
                </a:cubicBezTo>
                <a:cubicBezTo>
                  <a:pt x="380" y="1060"/>
                  <a:pt x="362" y="1138"/>
                  <a:pt x="371" y="1171"/>
                </a:cubicBezTo>
                <a:cubicBezTo>
                  <a:pt x="379" y="1201"/>
                  <a:pt x="405" y="1216"/>
                  <a:pt x="386" y="1233"/>
                </a:cubicBezTo>
                <a:cubicBezTo>
                  <a:pt x="406" y="1256"/>
                  <a:pt x="406" y="1276"/>
                  <a:pt x="406" y="1301"/>
                </a:cubicBezTo>
                <a:cubicBezTo>
                  <a:pt x="406" y="1338"/>
                  <a:pt x="401" y="1382"/>
                  <a:pt x="410" y="1456"/>
                </a:cubicBezTo>
                <a:cubicBezTo>
                  <a:pt x="419" y="1530"/>
                  <a:pt x="454" y="1512"/>
                  <a:pt x="480" y="1501"/>
                </a:cubicBezTo>
                <a:cubicBezTo>
                  <a:pt x="506" y="1490"/>
                  <a:pt x="537" y="1479"/>
                  <a:pt x="546" y="1456"/>
                </a:cubicBezTo>
                <a:cubicBezTo>
                  <a:pt x="554" y="1434"/>
                  <a:pt x="585" y="1412"/>
                  <a:pt x="611" y="1423"/>
                </a:cubicBezTo>
                <a:cubicBezTo>
                  <a:pt x="637" y="1434"/>
                  <a:pt x="650" y="1449"/>
                  <a:pt x="624" y="1475"/>
                </a:cubicBezTo>
                <a:cubicBezTo>
                  <a:pt x="598" y="1501"/>
                  <a:pt x="615" y="1519"/>
                  <a:pt x="642" y="1564"/>
                </a:cubicBezTo>
                <a:cubicBezTo>
                  <a:pt x="668" y="1608"/>
                  <a:pt x="755" y="1601"/>
                  <a:pt x="786" y="1630"/>
                </a:cubicBezTo>
                <a:cubicBezTo>
                  <a:pt x="816" y="1660"/>
                  <a:pt x="873" y="1719"/>
                  <a:pt x="886" y="1760"/>
                </a:cubicBezTo>
                <a:cubicBezTo>
                  <a:pt x="899" y="1801"/>
                  <a:pt x="891" y="1816"/>
                  <a:pt x="934" y="1845"/>
                </a:cubicBezTo>
                <a:cubicBezTo>
                  <a:pt x="978" y="1875"/>
                  <a:pt x="934" y="1920"/>
                  <a:pt x="974" y="1942"/>
                </a:cubicBezTo>
                <a:cubicBezTo>
                  <a:pt x="1013" y="1964"/>
                  <a:pt x="1000" y="2001"/>
                  <a:pt x="1004" y="2012"/>
                </a:cubicBezTo>
                <a:cubicBezTo>
                  <a:pt x="1009" y="2023"/>
                  <a:pt x="1057" y="2053"/>
                  <a:pt x="1096" y="2057"/>
                </a:cubicBezTo>
                <a:cubicBezTo>
                  <a:pt x="1135" y="2060"/>
                  <a:pt x="1183" y="2027"/>
                  <a:pt x="1218" y="1990"/>
                </a:cubicBezTo>
                <a:cubicBezTo>
                  <a:pt x="1253" y="1953"/>
                  <a:pt x="1266" y="1997"/>
                  <a:pt x="1271" y="2009"/>
                </a:cubicBezTo>
                <a:cubicBezTo>
                  <a:pt x="1275" y="2020"/>
                  <a:pt x="1319" y="2012"/>
                  <a:pt x="1349" y="1986"/>
                </a:cubicBezTo>
                <a:cubicBezTo>
                  <a:pt x="1380" y="1960"/>
                  <a:pt x="1375" y="1908"/>
                  <a:pt x="1349" y="1868"/>
                </a:cubicBezTo>
                <a:cubicBezTo>
                  <a:pt x="1323" y="1827"/>
                  <a:pt x="1336" y="1816"/>
                  <a:pt x="1332" y="1782"/>
                </a:cubicBezTo>
                <a:cubicBezTo>
                  <a:pt x="1327" y="1749"/>
                  <a:pt x="1336" y="1727"/>
                  <a:pt x="1375" y="1723"/>
                </a:cubicBezTo>
                <a:cubicBezTo>
                  <a:pt x="1415" y="1719"/>
                  <a:pt x="1428" y="1664"/>
                  <a:pt x="1454" y="1638"/>
                </a:cubicBezTo>
                <a:cubicBezTo>
                  <a:pt x="1480" y="1612"/>
                  <a:pt x="1485" y="1575"/>
                  <a:pt x="1463" y="1549"/>
                </a:cubicBezTo>
                <a:cubicBezTo>
                  <a:pt x="1441" y="1523"/>
                  <a:pt x="1511" y="1504"/>
                  <a:pt x="1546" y="1497"/>
                </a:cubicBezTo>
                <a:cubicBezTo>
                  <a:pt x="1581" y="1490"/>
                  <a:pt x="1594" y="1464"/>
                  <a:pt x="1555" y="1438"/>
                </a:cubicBezTo>
                <a:cubicBezTo>
                  <a:pt x="1515" y="1412"/>
                  <a:pt x="1611" y="1401"/>
                  <a:pt x="1655" y="1397"/>
                </a:cubicBezTo>
                <a:cubicBezTo>
                  <a:pt x="1699" y="1393"/>
                  <a:pt x="1677" y="1423"/>
                  <a:pt x="1668" y="1434"/>
                </a:cubicBezTo>
                <a:cubicBezTo>
                  <a:pt x="1659" y="1445"/>
                  <a:pt x="1659" y="1464"/>
                  <a:pt x="1681" y="1482"/>
                </a:cubicBezTo>
                <a:cubicBezTo>
                  <a:pt x="1703" y="1501"/>
                  <a:pt x="1716" y="1530"/>
                  <a:pt x="1694" y="1549"/>
                </a:cubicBezTo>
                <a:cubicBezTo>
                  <a:pt x="1673" y="1567"/>
                  <a:pt x="1716" y="1586"/>
                  <a:pt x="1756" y="1593"/>
                </a:cubicBezTo>
                <a:cubicBezTo>
                  <a:pt x="1795" y="1601"/>
                  <a:pt x="1834" y="1567"/>
                  <a:pt x="1847" y="1545"/>
                </a:cubicBezTo>
                <a:cubicBezTo>
                  <a:pt x="1860" y="1523"/>
                  <a:pt x="1887" y="1538"/>
                  <a:pt x="1904" y="1545"/>
                </a:cubicBezTo>
                <a:cubicBezTo>
                  <a:pt x="1922" y="1553"/>
                  <a:pt x="1935" y="1582"/>
                  <a:pt x="1930" y="1612"/>
                </a:cubicBezTo>
                <a:cubicBezTo>
                  <a:pt x="1930" y="1614"/>
                  <a:pt x="1930" y="1615"/>
                  <a:pt x="1930" y="1617"/>
                </a:cubicBezTo>
                <a:cubicBezTo>
                  <a:pt x="1937" y="1620"/>
                  <a:pt x="1944" y="1621"/>
                  <a:pt x="1948" y="1618"/>
                </a:cubicBezTo>
                <a:cubicBezTo>
                  <a:pt x="1961" y="1606"/>
                  <a:pt x="1967" y="1597"/>
                  <a:pt x="1980" y="1612"/>
                </a:cubicBezTo>
                <a:cubicBezTo>
                  <a:pt x="1994" y="1627"/>
                  <a:pt x="2007" y="1640"/>
                  <a:pt x="2033" y="1629"/>
                </a:cubicBezTo>
                <a:cubicBezTo>
                  <a:pt x="2059" y="1618"/>
                  <a:pt x="2059" y="1608"/>
                  <a:pt x="2083" y="1608"/>
                </a:cubicBezTo>
                <a:cubicBezTo>
                  <a:pt x="2107" y="1608"/>
                  <a:pt x="2120" y="1599"/>
                  <a:pt x="2146" y="1601"/>
                </a:cubicBezTo>
                <a:cubicBezTo>
                  <a:pt x="2173" y="1603"/>
                  <a:pt x="2201" y="1601"/>
                  <a:pt x="2186" y="1580"/>
                </a:cubicBezTo>
                <a:cubicBezTo>
                  <a:pt x="2171" y="1560"/>
                  <a:pt x="2157" y="1553"/>
                  <a:pt x="2155" y="1536"/>
                </a:cubicBezTo>
                <a:cubicBezTo>
                  <a:pt x="2153" y="1519"/>
                  <a:pt x="2173" y="1506"/>
                  <a:pt x="2131" y="1506"/>
                </a:cubicBezTo>
                <a:cubicBezTo>
                  <a:pt x="2090" y="1506"/>
                  <a:pt x="2068" y="1491"/>
                  <a:pt x="2042" y="1473"/>
                </a:cubicBezTo>
                <a:cubicBezTo>
                  <a:pt x="2015" y="1454"/>
                  <a:pt x="1994" y="1425"/>
                  <a:pt x="2011" y="1410"/>
                </a:cubicBezTo>
                <a:cubicBezTo>
                  <a:pt x="2029" y="1395"/>
                  <a:pt x="2050" y="1399"/>
                  <a:pt x="2066" y="1382"/>
                </a:cubicBezTo>
                <a:cubicBezTo>
                  <a:pt x="2081" y="1365"/>
                  <a:pt x="2074" y="1336"/>
                  <a:pt x="2103" y="1358"/>
                </a:cubicBezTo>
                <a:cubicBezTo>
                  <a:pt x="2131" y="1380"/>
                  <a:pt x="2138" y="1403"/>
                  <a:pt x="2168" y="1406"/>
                </a:cubicBezTo>
                <a:cubicBezTo>
                  <a:pt x="2199" y="1410"/>
                  <a:pt x="2238" y="1423"/>
                  <a:pt x="2267" y="1399"/>
                </a:cubicBezTo>
                <a:cubicBezTo>
                  <a:pt x="2295" y="1375"/>
                  <a:pt x="2256" y="1343"/>
                  <a:pt x="2295" y="1338"/>
                </a:cubicBezTo>
                <a:cubicBezTo>
                  <a:pt x="2334" y="1332"/>
                  <a:pt x="2358" y="1282"/>
                  <a:pt x="2391" y="1308"/>
                </a:cubicBezTo>
                <a:cubicBezTo>
                  <a:pt x="2424" y="1334"/>
                  <a:pt x="2439" y="1332"/>
                  <a:pt x="2452" y="1314"/>
                </a:cubicBezTo>
                <a:cubicBezTo>
                  <a:pt x="2465" y="1295"/>
                  <a:pt x="2474" y="1280"/>
                  <a:pt x="2454" y="1262"/>
                </a:cubicBezTo>
                <a:cubicBezTo>
                  <a:pt x="2435" y="1243"/>
                  <a:pt x="2450" y="1219"/>
                  <a:pt x="2476" y="1225"/>
                </a:cubicBezTo>
                <a:cubicBezTo>
                  <a:pt x="2502" y="1230"/>
                  <a:pt x="2531" y="1236"/>
                  <a:pt x="2535" y="1254"/>
                </a:cubicBezTo>
                <a:cubicBezTo>
                  <a:pt x="2540" y="1273"/>
                  <a:pt x="2559" y="1293"/>
                  <a:pt x="2577" y="1273"/>
                </a:cubicBezTo>
                <a:cubicBezTo>
                  <a:pt x="2594" y="1252"/>
                  <a:pt x="2605" y="1249"/>
                  <a:pt x="2634" y="1251"/>
                </a:cubicBezTo>
                <a:cubicBezTo>
                  <a:pt x="2662" y="1252"/>
                  <a:pt x="2671" y="1269"/>
                  <a:pt x="2671" y="1284"/>
                </a:cubicBezTo>
                <a:cubicBezTo>
                  <a:pt x="2671" y="1299"/>
                  <a:pt x="2695" y="1306"/>
                  <a:pt x="2684" y="1323"/>
                </a:cubicBezTo>
                <a:cubicBezTo>
                  <a:pt x="2673" y="1340"/>
                  <a:pt x="2658" y="1343"/>
                  <a:pt x="2682" y="1347"/>
                </a:cubicBezTo>
                <a:cubicBezTo>
                  <a:pt x="2706" y="1351"/>
                  <a:pt x="2725" y="1353"/>
                  <a:pt x="2738" y="1377"/>
                </a:cubicBezTo>
                <a:cubicBezTo>
                  <a:pt x="2751" y="1401"/>
                  <a:pt x="2745" y="1421"/>
                  <a:pt x="2786" y="1438"/>
                </a:cubicBezTo>
                <a:cubicBezTo>
                  <a:pt x="2828" y="1454"/>
                  <a:pt x="2830" y="1451"/>
                  <a:pt x="2863" y="1441"/>
                </a:cubicBezTo>
                <a:cubicBezTo>
                  <a:pt x="2884" y="1436"/>
                  <a:pt x="2895" y="1427"/>
                  <a:pt x="2911" y="1417"/>
                </a:cubicBezTo>
                <a:cubicBezTo>
                  <a:pt x="2890" y="1389"/>
                  <a:pt x="2934" y="1385"/>
                  <a:pt x="2917" y="1360"/>
                </a:cubicBezTo>
                <a:cubicBezTo>
                  <a:pt x="2900" y="1334"/>
                  <a:pt x="2891" y="1282"/>
                  <a:pt x="2891" y="1230"/>
                </a:cubicBezTo>
                <a:cubicBezTo>
                  <a:pt x="2891" y="1226"/>
                  <a:pt x="2891" y="1221"/>
                  <a:pt x="2892" y="1217"/>
                </a:cubicBezTo>
                <a:cubicBezTo>
                  <a:pt x="2838" y="1185"/>
                  <a:pt x="2838" y="1185"/>
                  <a:pt x="2838" y="1185"/>
                </a:cubicBezTo>
                <a:cubicBezTo>
                  <a:pt x="2838" y="1185"/>
                  <a:pt x="2782" y="1157"/>
                  <a:pt x="2785" y="1126"/>
                </a:cubicBezTo>
                <a:cubicBezTo>
                  <a:pt x="2789" y="1096"/>
                  <a:pt x="2802" y="1113"/>
                  <a:pt x="2766" y="1093"/>
                </a:cubicBezTo>
                <a:cubicBezTo>
                  <a:pt x="2730" y="1074"/>
                  <a:pt x="2730" y="1068"/>
                  <a:pt x="2713" y="1049"/>
                </a:cubicBezTo>
                <a:cubicBezTo>
                  <a:pt x="2697" y="1029"/>
                  <a:pt x="2694" y="1004"/>
                  <a:pt x="2697" y="982"/>
                </a:cubicBezTo>
                <a:cubicBezTo>
                  <a:pt x="2700" y="960"/>
                  <a:pt x="2723" y="948"/>
                  <a:pt x="2697" y="940"/>
                </a:cubicBezTo>
                <a:cubicBezTo>
                  <a:pt x="2671" y="932"/>
                  <a:pt x="2631" y="921"/>
                  <a:pt x="2667" y="898"/>
                </a:cubicBezTo>
                <a:cubicBezTo>
                  <a:pt x="2703" y="876"/>
                  <a:pt x="2720" y="873"/>
                  <a:pt x="2720" y="873"/>
                </a:cubicBezTo>
                <a:cubicBezTo>
                  <a:pt x="2720" y="873"/>
                  <a:pt x="2736" y="871"/>
                  <a:pt x="2769" y="862"/>
                </a:cubicBezTo>
                <a:cubicBezTo>
                  <a:pt x="2802" y="854"/>
                  <a:pt x="2834" y="854"/>
                  <a:pt x="2857" y="854"/>
                </a:cubicBezTo>
                <a:cubicBezTo>
                  <a:pt x="2880" y="854"/>
                  <a:pt x="2929" y="840"/>
                  <a:pt x="2946" y="821"/>
                </a:cubicBezTo>
                <a:cubicBezTo>
                  <a:pt x="2962" y="801"/>
                  <a:pt x="3005" y="759"/>
                  <a:pt x="3021" y="771"/>
                </a:cubicBezTo>
                <a:cubicBezTo>
                  <a:pt x="3038" y="782"/>
                  <a:pt x="3074" y="779"/>
                  <a:pt x="3074" y="743"/>
                </a:cubicBezTo>
                <a:cubicBezTo>
                  <a:pt x="3074" y="707"/>
                  <a:pt x="3074" y="673"/>
                  <a:pt x="3057" y="643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6" name="Freeform 21"/>
          <p:cNvSpPr/>
          <p:nvPr/>
        </p:nvSpPr>
        <p:spPr bwMode="auto">
          <a:xfrm>
            <a:off x="2156460" y="2475865"/>
            <a:ext cx="264160" cy="468630"/>
          </a:xfrm>
          <a:custGeom>
            <a:avLst/>
            <a:gdLst>
              <a:gd name="T0" fmla="*/ 31 w 655"/>
              <a:gd name="T1" fmla="*/ 565 h 1036"/>
              <a:gd name="T2" fmla="*/ 68 w 655"/>
              <a:gd name="T3" fmla="*/ 595 h 1036"/>
              <a:gd name="T4" fmla="*/ 125 w 655"/>
              <a:gd name="T5" fmla="*/ 636 h 1036"/>
              <a:gd name="T6" fmla="*/ 156 w 655"/>
              <a:gd name="T7" fmla="*/ 734 h 1036"/>
              <a:gd name="T8" fmla="*/ 190 w 655"/>
              <a:gd name="T9" fmla="*/ 832 h 1036"/>
              <a:gd name="T10" fmla="*/ 180 w 655"/>
              <a:gd name="T11" fmla="*/ 901 h 1036"/>
              <a:gd name="T12" fmla="*/ 234 w 655"/>
              <a:gd name="T13" fmla="*/ 934 h 1036"/>
              <a:gd name="T14" fmla="*/ 287 w 655"/>
              <a:gd name="T15" fmla="*/ 960 h 1036"/>
              <a:gd name="T16" fmla="*/ 346 w 655"/>
              <a:gd name="T17" fmla="*/ 1003 h 1036"/>
              <a:gd name="T18" fmla="*/ 387 w 655"/>
              <a:gd name="T19" fmla="*/ 1023 h 1036"/>
              <a:gd name="T20" fmla="*/ 426 w 655"/>
              <a:gd name="T21" fmla="*/ 1018 h 1036"/>
              <a:gd name="T22" fmla="*/ 444 w 655"/>
              <a:gd name="T23" fmla="*/ 990 h 1036"/>
              <a:gd name="T24" fmla="*/ 446 w 655"/>
              <a:gd name="T25" fmla="*/ 958 h 1036"/>
              <a:gd name="T26" fmla="*/ 453 w 655"/>
              <a:gd name="T27" fmla="*/ 921 h 1036"/>
              <a:gd name="T28" fmla="*/ 531 w 655"/>
              <a:gd name="T29" fmla="*/ 919 h 1036"/>
              <a:gd name="T30" fmla="*/ 540 w 655"/>
              <a:gd name="T31" fmla="*/ 855 h 1036"/>
              <a:gd name="T32" fmla="*/ 503 w 655"/>
              <a:gd name="T33" fmla="*/ 806 h 1036"/>
              <a:gd name="T34" fmla="*/ 429 w 655"/>
              <a:gd name="T35" fmla="*/ 769 h 1036"/>
              <a:gd name="T36" fmla="*/ 433 w 655"/>
              <a:gd name="T37" fmla="*/ 697 h 1036"/>
              <a:gd name="T38" fmla="*/ 457 w 655"/>
              <a:gd name="T39" fmla="*/ 654 h 1036"/>
              <a:gd name="T40" fmla="*/ 457 w 655"/>
              <a:gd name="T41" fmla="*/ 573 h 1036"/>
              <a:gd name="T42" fmla="*/ 488 w 655"/>
              <a:gd name="T43" fmla="*/ 564 h 1036"/>
              <a:gd name="T44" fmla="*/ 555 w 655"/>
              <a:gd name="T45" fmla="*/ 571 h 1036"/>
              <a:gd name="T46" fmla="*/ 607 w 655"/>
              <a:gd name="T47" fmla="*/ 567 h 1036"/>
              <a:gd name="T48" fmla="*/ 601 w 655"/>
              <a:gd name="T49" fmla="*/ 543 h 1036"/>
              <a:gd name="T50" fmla="*/ 592 w 655"/>
              <a:gd name="T51" fmla="*/ 493 h 1036"/>
              <a:gd name="T52" fmla="*/ 612 w 655"/>
              <a:gd name="T53" fmla="*/ 443 h 1036"/>
              <a:gd name="T54" fmla="*/ 655 w 655"/>
              <a:gd name="T55" fmla="*/ 399 h 1036"/>
              <a:gd name="T56" fmla="*/ 579 w 655"/>
              <a:gd name="T57" fmla="*/ 330 h 1036"/>
              <a:gd name="T58" fmla="*/ 453 w 655"/>
              <a:gd name="T59" fmla="*/ 308 h 1036"/>
              <a:gd name="T60" fmla="*/ 435 w 655"/>
              <a:gd name="T61" fmla="*/ 197 h 1036"/>
              <a:gd name="T62" fmla="*/ 501 w 655"/>
              <a:gd name="T63" fmla="*/ 126 h 1036"/>
              <a:gd name="T64" fmla="*/ 474 w 655"/>
              <a:gd name="T65" fmla="*/ 52 h 1036"/>
              <a:gd name="T66" fmla="*/ 413 w 655"/>
              <a:gd name="T67" fmla="*/ 19 h 1036"/>
              <a:gd name="T68" fmla="*/ 326 w 655"/>
              <a:gd name="T69" fmla="*/ 71 h 1036"/>
              <a:gd name="T70" fmla="*/ 269 w 655"/>
              <a:gd name="T71" fmla="*/ 152 h 1036"/>
              <a:gd name="T72" fmla="*/ 269 w 655"/>
              <a:gd name="T73" fmla="*/ 260 h 1036"/>
              <a:gd name="T74" fmla="*/ 243 w 655"/>
              <a:gd name="T75" fmla="*/ 345 h 1036"/>
              <a:gd name="T76" fmla="*/ 230 w 655"/>
              <a:gd name="T77" fmla="*/ 426 h 1036"/>
              <a:gd name="T78" fmla="*/ 121 w 655"/>
              <a:gd name="T79" fmla="*/ 430 h 1036"/>
              <a:gd name="T80" fmla="*/ 1 w 655"/>
              <a:gd name="T81" fmla="*/ 495 h 1036"/>
              <a:gd name="T82" fmla="*/ 7 w 655"/>
              <a:gd name="T83" fmla="*/ 521 h 1036"/>
              <a:gd name="T84" fmla="*/ 31 w 655"/>
              <a:gd name="T85" fmla="*/ 565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55" h="1036">
                <a:moveTo>
                  <a:pt x="31" y="565"/>
                </a:moveTo>
                <a:cubicBezTo>
                  <a:pt x="62" y="577"/>
                  <a:pt x="64" y="582"/>
                  <a:pt x="68" y="595"/>
                </a:cubicBezTo>
                <a:cubicBezTo>
                  <a:pt x="73" y="608"/>
                  <a:pt x="118" y="599"/>
                  <a:pt x="125" y="636"/>
                </a:cubicBezTo>
                <a:cubicBezTo>
                  <a:pt x="132" y="673"/>
                  <a:pt x="134" y="704"/>
                  <a:pt x="156" y="734"/>
                </a:cubicBezTo>
                <a:cubicBezTo>
                  <a:pt x="177" y="764"/>
                  <a:pt x="206" y="786"/>
                  <a:pt x="190" y="832"/>
                </a:cubicBezTo>
                <a:cubicBezTo>
                  <a:pt x="175" y="879"/>
                  <a:pt x="147" y="877"/>
                  <a:pt x="180" y="901"/>
                </a:cubicBezTo>
                <a:cubicBezTo>
                  <a:pt x="212" y="925"/>
                  <a:pt x="210" y="934"/>
                  <a:pt x="234" y="934"/>
                </a:cubicBezTo>
                <a:cubicBezTo>
                  <a:pt x="258" y="934"/>
                  <a:pt x="280" y="929"/>
                  <a:pt x="287" y="960"/>
                </a:cubicBezTo>
                <a:cubicBezTo>
                  <a:pt x="293" y="992"/>
                  <a:pt x="295" y="1008"/>
                  <a:pt x="346" y="1003"/>
                </a:cubicBezTo>
                <a:cubicBezTo>
                  <a:pt x="365" y="1003"/>
                  <a:pt x="380" y="1010"/>
                  <a:pt x="387" y="1023"/>
                </a:cubicBezTo>
                <a:cubicBezTo>
                  <a:pt x="394" y="1036"/>
                  <a:pt x="402" y="1032"/>
                  <a:pt x="426" y="1018"/>
                </a:cubicBezTo>
                <a:cubicBezTo>
                  <a:pt x="450" y="1003"/>
                  <a:pt x="466" y="1003"/>
                  <a:pt x="444" y="990"/>
                </a:cubicBezTo>
                <a:cubicBezTo>
                  <a:pt x="422" y="977"/>
                  <a:pt x="444" y="968"/>
                  <a:pt x="446" y="958"/>
                </a:cubicBezTo>
                <a:cubicBezTo>
                  <a:pt x="448" y="949"/>
                  <a:pt x="420" y="908"/>
                  <a:pt x="453" y="921"/>
                </a:cubicBezTo>
                <a:cubicBezTo>
                  <a:pt x="485" y="934"/>
                  <a:pt x="518" y="949"/>
                  <a:pt x="531" y="919"/>
                </a:cubicBezTo>
                <a:cubicBezTo>
                  <a:pt x="544" y="890"/>
                  <a:pt x="533" y="873"/>
                  <a:pt x="540" y="855"/>
                </a:cubicBezTo>
                <a:cubicBezTo>
                  <a:pt x="546" y="836"/>
                  <a:pt x="536" y="817"/>
                  <a:pt x="503" y="806"/>
                </a:cubicBezTo>
                <a:cubicBezTo>
                  <a:pt x="470" y="795"/>
                  <a:pt x="426" y="816"/>
                  <a:pt x="429" y="769"/>
                </a:cubicBezTo>
                <a:cubicBezTo>
                  <a:pt x="431" y="723"/>
                  <a:pt x="415" y="710"/>
                  <a:pt x="433" y="697"/>
                </a:cubicBezTo>
                <a:cubicBezTo>
                  <a:pt x="450" y="684"/>
                  <a:pt x="461" y="684"/>
                  <a:pt x="457" y="654"/>
                </a:cubicBezTo>
                <a:cubicBezTo>
                  <a:pt x="453" y="625"/>
                  <a:pt x="446" y="588"/>
                  <a:pt x="457" y="573"/>
                </a:cubicBezTo>
                <a:cubicBezTo>
                  <a:pt x="468" y="558"/>
                  <a:pt x="474" y="549"/>
                  <a:pt x="488" y="564"/>
                </a:cubicBezTo>
                <a:cubicBezTo>
                  <a:pt x="501" y="578"/>
                  <a:pt x="507" y="571"/>
                  <a:pt x="555" y="571"/>
                </a:cubicBezTo>
                <a:cubicBezTo>
                  <a:pt x="573" y="571"/>
                  <a:pt x="592" y="569"/>
                  <a:pt x="607" y="567"/>
                </a:cubicBezTo>
                <a:cubicBezTo>
                  <a:pt x="609" y="560"/>
                  <a:pt x="608" y="553"/>
                  <a:pt x="601" y="543"/>
                </a:cubicBezTo>
                <a:cubicBezTo>
                  <a:pt x="584" y="521"/>
                  <a:pt x="584" y="515"/>
                  <a:pt x="592" y="493"/>
                </a:cubicBezTo>
                <a:cubicBezTo>
                  <a:pt x="601" y="471"/>
                  <a:pt x="588" y="460"/>
                  <a:pt x="612" y="443"/>
                </a:cubicBezTo>
                <a:cubicBezTo>
                  <a:pt x="630" y="430"/>
                  <a:pt x="642" y="417"/>
                  <a:pt x="655" y="399"/>
                </a:cubicBezTo>
                <a:cubicBezTo>
                  <a:pt x="639" y="390"/>
                  <a:pt x="645" y="350"/>
                  <a:pt x="579" y="330"/>
                </a:cubicBezTo>
                <a:cubicBezTo>
                  <a:pt x="505" y="308"/>
                  <a:pt x="492" y="334"/>
                  <a:pt x="453" y="308"/>
                </a:cubicBezTo>
                <a:cubicBezTo>
                  <a:pt x="413" y="282"/>
                  <a:pt x="409" y="223"/>
                  <a:pt x="435" y="197"/>
                </a:cubicBezTo>
                <a:cubicBezTo>
                  <a:pt x="461" y="171"/>
                  <a:pt x="488" y="156"/>
                  <a:pt x="501" y="126"/>
                </a:cubicBezTo>
                <a:cubicBezTo>
                  <a:pt x="514" y="97"/>
                  <a:pt x="492" y="67"/>
                  <a:pt x="474" y="52"/>
                </a:cubicBezTo>
                <a:cubicBezTo>
                  <a:pt x="457" y="37"/>
                  <a:pt x="439" y="0"/>
                  <a:pt x="413" y="19"/>
                </a:cubicBezTo>
                <a:cubicBezTo>
                  <a:pt x="387" y="37"/>
                  <a:pt x="352" y="34"/>
                  <a:pt x="326" y="71"/>
                </a:cubicBezTo>
                <a:cubicBezTo>
                  <a:pt x="300" y="108"/>
                  <a:pt x="265" y="119"/>
                  <a:pt x="269" y="152"/>
                </a:cubicBezTo>
                <a:cubicBezTo>
                  <a:pt x="273" y="185"/>
                  <a:pt x="295" y="234"/>
                  <a:pt x="269" y="260"/>
                </a:cubicBezTo>
                <a:cubicBezTo>
                  <a:pt x="243" y="286"/>
                  <a:pt x="221" y="334"/>
                  <a:pt x="243" y="345"/>
                </a:cubicBezTo>
                <a:cubicBezTo>
                  <a:pt x="265" y="356"/>
                  <a:pt x="282" y="423"/>
                  <a:pt x="230" y="426"/>
                </a:cubicBezTo>
                <a:cubicBezTo>
                  <a:pt x="177" y="430"/>
                  <a:pt x="138" y="397"/>
                  <a:pt x="121" y="430"/>
                </a:cubicBezTo>
                <a:cubicBezTo>
                  <a:pt x="104" y="462"/>
                  <a:pt x="51" y="504"/>
                  <a:pt x="1" y="495"/>
                </a:cubicBezTo>
                <a:cubicBezTo>
                  <a:pt x="4" y="503"/>
                  <a:pt x="6" y="512"/>
                  <a:pt x="7" y="521"/>
                </a:cubicBezTo>
                <a:cubicBezTo>
                  <a:pt x="9" y="552"/>
                  <a:pt x="0" y="554"/>
                  <a:pt x="31" y="565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6" name="Freeform 22"/>
          <p:cNvSpPr/>
          <p:nvPr/>
        </p:nvSpPr>
        <p:spPr bwMode="auto">
          <a:xfrm>
            <a:off x="3086735" y="3431540"/>
            <a:ext cx="495935" cy="673735"/>
          </a:xfrm>
          <a:custGeom>
            <a:avLst/>
            <a:gdLst>
              <a:gd name="T0" fmla="*/ 1135 w 1227"/>
              <a:gd name="T1" fmla="*/ 248 h 1490"/>
              <a:gd name="T2" fmla="*/ 1085 w 1227"/>
              <a:gd name="T3" fmla="*/ 118 h 1490"/>
              <a:gd name="T4" fmla="*/ 919 w 1227"/>
              <a:gd name="T5" fmla="*/ 94 h 1490"/>
              <a:gd name="T6" fmla="*/ 784 w 1227"/>
              <a:gd name="T7" fmla="*/ 102 h 1490"/>
              <a:gd name="T8" fmla="*/ 723 w 1227"/>
              <a:gd name="T9" fmla="*/ 89 h 1490"/>
              <a:gd name="T10" fmla="*/ 696 w 1227"/>
              <a:gd name="T11" fmla="*/ 17 h 1490"/>
              <a:gd name="T12" fmla="*/ 578 w 1227"/>
              <a:gd name="T13" fmla="*/ 92 h 1490"/>
              <a:gd name="T14" fmla="*/ 504 w 1227"/>
              <a:gd name="T15" fmla="*/ 120 h 1490"/>
              <a:gd name="T16" fmla="*/ 408 w 1227"/>
              <a:gd name="T17" fmla="*/ 126 h 1490"/>
              <a:gd name="T18" fmla="*/ 319 w 1227"/>
              <a:gd name="T19" fmla="*/ 181 h 1490"/>
              <a:gd name="T20" fmla="*/ 161 w 1227"/>
              <a:gd name="T21" fmla="*/ 257 h 1490"/>
              <a:gd name="T22" fmla="*/ 87 w 1227"/>
              <a:gd name="T23" fmla="*/ 307 h 1490"/>
              <a:gd name="T24" fmla="*/ 83 w 1227"/>
              <a:gd name="T25" fmla="*/ 363 h 1490"/>
              <a:gd name="T26" fmla="*/ 144 w 1227"/>
              <a:gd name="T27" fmla="*/ 537 h 1490"/>
              <a:gd name="T28" fmla="*/ 48 w 1227"/>
              <a:gd name="T29" fmla="*/ 771 h 1490"/>
              <a:gd name="T30" fmla="*/ 109 w 1227"/>
              <a:gd name="T31" fmla="*/ 912 h 1490"/>
              <a:gd name="T32" fmla="*/ 218 w 1227"/>
              <a:gd name="T33" fmla="*/ 1041 h 1490"/>
              <a:gd name="T34" fmla="*/ 170 w 1227"/>
              <a:gd name="T35" fmla="*/ 1186 h 1490"/>
              <a:gd name="T36" fmla="*/ 305 w 1227"/>
              <a:gd name="T37" fmla="*/ 1267 h 1490"/>
              <a:gd name="T38" fmla="*/ 388 w 1227"/>
              <a:gd name="T39" fmla="*/ 1304 h 1490"/>
              <a:gd name="T40" fmla="*/ 305 w 1227"/>
              <a:gd name="T41" fmla="*/ 1460 h 1490"/>
              <a:gd name="T42" fmla="*/ 563 w 1227"/>
              <a:gd name="T43" fmla="*/ 1379 h 1490"/>
              <a:gd name="T44" fmla="*/ 685 w 1227"/>
              <a:gd name="T45" fmla="*/ 1327 h 1490"/>
              <a:gd name="T46" fmla="*/ 681 w 1227"/>
              <a:gd name="T47" fmla="*/ 1269 h 1490"/>
              <a:gd name="T48" fmla="*/ 716 w 1227"/>
              <a:gd name="T49" fmla="*/ 1130 h 1490"/>
              <a:gd name="T50" fmla="*/ 779 w 1227"/>
              <a:gd name="T51" fmla="*/ 1045 h 1490"/>
              <a:gd name="T52" fmla="*/ 782 w 1227"/>
              <a:gd name="T53" fmla="*/ 951 h 1490"/>
              <a:gd name="T54" fmla="*/ 793 w 1227"/>
              <a:gd name="T55" fmla="*/ 795 h 1490"/>
              <a:gd name="T56" fmla="*/ 910 w 1227"/>
              <a:gd name="T57" fmla="*/ 635 h 1490"/>
              <a:gd name="T58" fmla="*/ 978 w 1227"/>
              <a:gd name="T59" fmla="*/ 528 h 1490"/>
              <a:gd name="T60" fmla="*/ 1072 w 1227"/>
              <a:gd name="T61" fmla="*/ 504 h 1490"/>
              <a:gd name="T62" fmla="*/ 1177 w 1227"/>
              <a:gd name="T63" fmla="*/ 448 h 1490"/>
              <a:gd name="T64" fmla="*/ 1201 w 1227"/>
              <a:gd name="T65" fmla="*/ 346 h 1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27" h="1490">
                <a:moveTo>
                  <a:pt x="1201" y="346"/>
                </a:moveTo>
                <a:cubicBezTo>
                  <a:pt x="1175" y="313"/>
                  <a:pt x="1183" y="270"/>
                  <a:pt x="1135" y="248"/>
                </a:cubicBezTo>
                <a:cubicBezTo>
                  <a:pt x="1087" y="226"/>
                  <a:pt x="1044" y="217"/>
                  <a:pt x="1050" y="193"/>
                </a:cubicBezTo>
                <a:cubicBezTo>
                  <a:pt x="1057" y="168"/>
                  <a:pt x="1116" y="135"/>
                  <a:pt x="1085" y="118"/>
                </a:cubicBezTo>
                <a:cubicBezTo>
                  <a:pt x="1055" y="102"/>
                  <a:pt x="1059" y="85"/>
                  <a:pt x="1028" y="92"/>
                </a:cubicBezTo>
                <a:cubicBezTo>
                  <a:pt x="998" y="100"/>
                  <a:pt x="950" y="113"/>
                  <a:pt x="919" y="94"/>
                </a:cubicBezTo>
                <a:cubicBezTo>
                  <a:pt x="889" y="76"/>
                  <a:pt x="878" y="20"/>
                  <a:pt x="838" y="48"/>
                </a:cubicBezTo>
                <a:cubicBezTo>
                  <a:pt x="799" y="76"/>
                  <a:pt x="806" y="80"/>
                  <a:pt x="784" y="102"/>
                </a:cubicBezTo>
                <a:cubicBezTo>
                  <a:pt x="762" y="124"/>
                  <a:pt x="744" y="154"/>
                  <a:pt x="718" y="130"/>
                </a:cubicBezTo>
                <a:cubicBezTo>
                  <a:pt x="692" y="105"/>
                  <a:pt x="707" y="100"/>
                  <a:pt x="723" y="89"/>
                </a:cubicBezTo>
                <a:cubicBezTo>
                  <a:pt x="738" y="78"/>
                  <a:pt x="758" y="63"/>
                  <a:pt x="747" y="44"/>
                </a:cubicBezTo>
                <a:cubicBezTo>
                  <a:pt x="736" y="26"/>
                  <a:pt x="714" y="0"/>
                  <a:pt x="696" y="17"/>
                </a:cubicBezTo>
                <a:cubicBezTo>
                  <a:pt x="679" y="33"/>
                  <a:pt x="668" y="61"/>
                  <a:pt x="644" y="72"/>
                </a:cubicBezTo>
                <a:cubicBezTo>
                  <a:pt x="621" y="83"/>
                  <a:pt x="597" y="108"/>
                  <a:pt x="578" y="92"/>
                </a:cubicBezTo>
                <a:cubicBezTo>
                  <a:pt x="571" y="100"/>
                  <a:pt x="563" y="106"/>
                  <a:pt x="554" y="113"/>
                </a:cubicBezTo>
                <a:cubicBezTo>
                  <a:pt x="537" y="128"/>
                  <a:pt x="515" y="135"/>
                  <a:pt x="504" y="120"/>
                </a:cubicBezTo>
                <a:cubicBezTo>
                  <a:pt x="493" y="105"/>
                  <a:pt x="482" y="102"/>
                  <a:pt x="447" y="102"/>
                </a:cubicBezTo>
                <a:cubicBezTo>
                  <a:pt x="412" y="102"/>
                  <a:pt x="410" y="105"/>
                  <a:pt x="408" y="126"/>
                </a:cubicBezTo>
                <a:cubicBezTo>
                  <a:pt x="406" y="146"/>
                  <a:pt x="393" y="157"/>
                  <a:pt x="354" y="157"/>
                </a:cubicBezTo>
                <a:cubicBezTo>
                  <a:pt x="314" y="157"/>
                  <a:pt x="332" y="165"/>
                  <a:pt x="319" y="181"/>
                </a:cubicBezTo>
                <a:cubicBezTo>
                  <a:pt x="305" y="198"/>
                  <a:pt x="286" y="219"/>
                  <a:pt x="244" y="241"/>
                </a:cubicBezTo>
                <a:cubicBezTo>
                  <a:pt x="203" y="263"/>
                  <a:pt x="190" y="259"/>
                  <a:pt x="161" y="257"/>
                </a:cubicBezTo>
                <a:cubicBezTo>
                  <a:pt x="133" y="256"/>
                  <a:pt x="135" y="269"/>
                  <a:pt x="131" y="280"/>
                </a:cubicBezTo>
                <a:cubicBezTo>
                  <a:pt x="126" y="291"/>
                  <a:pt x="122" y="300"/>
                  <a:pt x="87" y="307"/>
                </a:cubicBezTo>
                <a:cubicBezTo>
                  <a:pt x="67" y="312"/>
                  <a:pt x="54" y="333"/>
                  <a:pt x="46" y="350"/>
                </a:cubicBezTo>
                <a:cubicBezTo>
                  <a:pt x="60" y="353"/>
                  <a:pt x="74" y="356"/>
                  <a:pt x="83" y="363"/>
                </a:cubicBezTo>
                <a:cubicBezTo>
                  <a:pt x="109" y="385"/>
                  <a:pt x="122" y="415"/>
                  <a:pt x="113" y="433"/>
                </a:cubicBezTo>
                <a:cubicBezTo>
                  <a:pt x="105" y="452"/>
                  <a:pt x="148" y="489"/>
                  <a:pt x="144" y="537"/>
                </a:cubicBezTo>
                <a:cubicBezTo>
                  <a:pt x="139" y="585"/>
                  <a:pt x="87" y="611"/>
                  <a:pt x="43" y="648"/>
                </a:cubicBezTo>
                <a:cubicBezTo>
                  <a:pt x="0" y="686"/>
                  <a:pt x="17" y="730"/>
                  <a:pt x="48" y="771"/>
                </a:cubicBezTo>
                <a:cubicBezTo>
                  <a:pt x="78" y="812"/>
                  <a:pt x="96" y="800"/>
                  <a:pt x="96" y="834"/>
                </a:cubicBezTo>
                <a:cubicBezTo>
                  <a:pt x="96" y="867"/>
                  <a:pt x="109" y="875"/>
                  <a:pt x="109" y="912"/>
                </a:cubicBezTo>
                <a:cubicBezTo>
                  <a:pt x="109" y="949"/>
                  <a:pt x="153" y="952"/>
                  <a:pt x="174" y="975"/>
                </a:cubicBezTo>
                <a:cubicBezTo>
                  <a:pt x="196" y="997"/>
                  <a:pt x="192" y="1019"/>
                  <a:pt x="218" y="1041"/>
                </a:cubicBezTo>
                <a:cubicBezTo>
                  <a:pt x="244" y="1064"/>
                  <a:pt x="240" y="1060"/>
                  <a:pt x="192" y="1093"/>
                </a:cubicBezTo>
                <a:cubicBezTo>
                  <a:pt x="144" y="1127"/>
                  <a:pt x="174" y="1145"/>
                  <a:pt x="170" y="1186"/>
                </a:cubicBezTo>
                <a:cubicBezTo>
                  <a:pt x="166" y="1227"/>
                  <a:pt x="196" y="1253"/>
                  <a:pt x="209" y="1275"/>
                </a:cubicBezTo>
                <a:cubicBezTo>
                  <a:pt x="222" y="1297"/>
                  <a:pt x="266" y="1290"/>
                  <a:pt x="305" y="1267"/>
                </a:cubicBezTo>
                <a:cubicBezTo>
                  <a:pt x="345" y="1245"/>
                  <a:pt x="349" y="1245"/>
                  <a:pt x="367" y="1256"/>
                </a:cubicBezTo>
                <a:cubicBezTo>
                  <a:pt x="384" y="1267"/>
                  <a:pt x="393" y="1282"/>
                  <a:pt x="388" y="1304"/>
                </a:cubicBezTo>
                <a:cubicBezTo>
                  <a:pt x="384" y="1327"/>
                  <a:pt x="358" y="1345"/>
                  <a:pt x="310" y="1371"/>
                </a:cubicBezTo>
                <a:cubicBezTo>
                  <a:pt x="262" y="1397"/>
                  <a:pt x="271" y="1431"/>
                  <a:pt x="305" y="1460"/>
                </a:cubicBezTo>
                <a:cubicBezTo>
                  <a:pt x="340" y="1490"/>
                  <a:pt x="388" y="1464"/>
                  <a:pt x="432" y="1431"/>
                </a:cubicBezTo>
                <a:cubicBezTo>
                  <a:pt x="476" y="1397"/>
                  <a:pt x="528" y="1408"/>
                  <a:pt x="563" y="1379"/>
                </a:cubicBezTo>
                <a:cubicBezTo>
                  <a:pt x="598" y="1349"/>
                  <a:pt x="629" y="1405"/>
                  <a:pt x="664" y="1419"/>
                </a:cubicBezTo>
                <a:cubicBezTo>
                  <a:pt x="699" y="1434"/>
                  <a:pt x="672" y="1356"/>
                  <a:pt x="685" y="1327"/>
                </a:cubicBezTo>
                <a:cubicBezTo>
                  <a:pt x="688" y="1322"/>
                  <a:pt x="692" y="1319"/>
                  <a:pt x="697" y="1317"/>
                </a:cubicBezTo>
                <a:cubicBezTo>
                  <a:pt x="687" y="1301"/>
                  <a:pt x="676" y="1281"/>
                  <a:pt x="681" y="1269"/>
                </a:cubicBezTo>
                <a:cubicBezTo>
                  <a:pt x="690" y="1249"/>
                  <a:pt x="703" y="1236"/>
                  <a:pt x="705" y="1212"/>
                </a:cubicBezTo>
                <a:cubicBezTo>
                  <a:pt x="707" y="1188"/>
                  <a:pt x="699" y="1151"/>
                  <a:pt x="716" y="1130"/>
                </a:cubicBezTo>
                <a:cubicBezTo>
                  <a:pt x="734" y="1110"/>
                  <a:pt x="734" y="1097"/>
                  <a:pt x="742" y="1082"/>
                </a:cubicBezTo>
                <a:cubicBezTo>
                  <a:pt x="751" y="1067"/>
                  <a:pt x="764" y="1062"/>
                  <a:pt x="779" y="1045"/>
                </a:cubicBezTo>
                <a:cubicBezTo>
                  <a:pt x="795" y="1028"/>
                  <a:pt x="793" y="1030"/>
                  <a:pt x="786" y="1006"/>
                </a:cubicBezTo>
                <a:cubicBezTo>
                  <a:pt x="779" y="982"/>
                  <a:pt x="760" y="967"/>
                  <a:pt x="782" y="951"/>
                </a:cubicBezTo>
                <a:cubicBezTo>
                  <a:pt x="803" y="934"/>
                  <a:pt x="834" y="921"/>
                  <a:pt x="801" y="891"/>
                </a:cubicBezTo>
                <a:cubicBezTo>
                  <a:pt x="768" y="862"/>
                  <a:pt x="768" y="808"/>
                  <a:pt x="793" y="795"/>
                </a:cubicBezTo>
                <a:cubicBezTo>
                  <a:pt x="817" y="782"/>
                  <a:pt x="871" y="789"/>
                  <a:pt x="893" y="743"/>
                </a:cubicBezTo>
                <a:cubicBezTo>
                  <a:pt x="915" y="697"/>
                  <a:pt x="921" y="678"/>
                  <a:pt x="910" y="635"/>
                </a:cubicBezTo>
                <a:cubicBezTo>
                  <a:pt x="900" y="593"/>
                  <a:pt x="891" y="569"/>
                  <a:pt x="913" y="548"/>
                </a:cubicBezTo>
                <a:cubicBezTo>
                  <a:pt x="934" y="528"/>
                  <a:pt x="928" y="524"/>
                  <a:pt x="978" y="528"/>
                </a:cubicBezTo>
                <a:cubicBezTo>
                  <a:pt x="1028" y="532"/>
                  <a:pt x="996" y="537"/>
                  <a:pt x="1028" y="532"/>
                </a:cubicBezTo>
                <a:cubicBezTo>
                  <a:pt x="1061" y="526"/>
                  <a:pt x="1068" y="522"/>
                  <a:pt x="1072" y="504"/>
                </a:cubicBezTo>
                <a:cubicBezTo>
                  <a:pt x="1076" y="485"/>
                  <a:pt x="1072" y="484"/>
                  <a:pt x="1100" y="482"/>
                </a:cubicBezTo>
                <a:cubicBezTo>
                  <a:pt x="1129" y="480"/>
                  <a:pt x="1164" y="465"/>
                  <a:pt x="1177" y="448"/>
                </a:cubicBezTo>
                <a:cubicBezTo>
                  <a:pt x="1190" y="432"/>
                  <a:pt x="1192" y="421"/>
                  <a:pt x="1194" y="404"/>
                </a:cubicBezTo>
                <a:cubicBezTo>
                  <a:pt x="1197" y="387"/>
                  <a:pt x="1227" y="380"/>
                  <a:pt x="1201" y="346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3" name="Freeform 23"/>
          <p:cNvSpPr/>
          <p:nvPr/>
        </p:nvSpPr>
        <p:spPr bwMode="auto">
          <a:xfrm>
            <a:off x="2539365" y="3140710"/>
            <a:ext cx="781049" cy="482600"/>
          </a:xfrm>
          <a:custGeom>
            <a:avLst/>
            <a:gdLst>
              <a:gd name="T0" fmla="*/ 1488 w 1935"/>
              <a:gd name="T1" fmla="*/ 922 h 1066"/>
              <a:gd name="T2" fmla="*/ 1601 w 1935"/>
              <a:gd name="T3" fmla="*/ 883 h 1066"/>
              <a:gd name="T4" fmla="*/ 1711 w 1935"/>
              <a:gd name="T5" fmla="*/ 799 h 1066"/>
              <a:gd name="T6" fmla="*/ 1804 w 1935"/>
              <a:gd name="T7" fmla="*/ 744 h 1066"/>
              <a:gd name="T8" fmla="*/ 1911 w 1935"/>
              <a:gd name="T9" fmla="*/ 755 h 1066"/>
              <a:gd name="T10" fmla="*/ 1931 w 1935"/>
              <a:gd name="T11" fmla="*/ 731 h 1066"/>
              <a:gd name="T12" fmla="*/ 1846 w 1935"/>
              <a:gd name="T13" fmla="*/ 575 h 1066"/>
              <a:gd name="T14" fmla="*/ 1835 w 1935"/>
              <a:gd name="T15" fmla="*/ 431 h 1066"/>
              <a:gd name="T16" fmla="*/ 1753 w 1935"/>
              <a:gd name="T17" fmla="*/ 402 h 1066"/>
              <a:gd name="T18" fmla="*/ 1671 w 1935"/>
              <a:gd name="T19" fmla="*/ 360 h 1066"/>
              <a:gd name="T20" fmla="*/ 1609 w 1935"/>
              <a:gd name="T21" fmla="*/ 338 h 1066"/>
              <a:gd name="T22" fmla="*/ 1498 w 1935"/>
              <a:gd name="T23" fmla="*/ 345 h 1066"/>
              <a:gd name="T24" fmla="*/ 1374 w 1935"/>
              <a:gd name="T25" fmla="*/ 296 h 1066"/>
              <a:gd name="T26" fmla="*/ 1276 w 1935"/>
              <a:gd name="T27" fmla="*/ 242 h 1066"/>
              <a:gd name="T28" fmla="*/ 1244 w 1935"/>
              <a:gd name="T29" fmla="*/ 156 h 1066"/>
              <a:gd name="T30" fmla="*/ 1151 w 1935"/>
              <a:gd name="T31" fmla="*/ 181 h 1066"/>
              <a:gd name="T32" fmla="*/ 1041 w 1935"/>
              <a:gd name="T33" fmla="*/ 192 h 1066"/>
              <a:gd name="T34" fmla="*/ 843 w 1935"/>
              <a:gd name="T35" fmla="*/ 187 h 1066"/>
              <a:gd name="T36" fmla="*/ 675 w 1935"/>
              <a:gd name="T37" fmla="*/ 103 h 1066"/>
              <a:gd name="T38" fmla="*/ 562 w 1935"/>
              <a:gd name="T39" fmla="*/ 19 h 1066"/>
              <a:gd name="T40" fmla="*/ 422 w 1935"/>
              <a:gd name="T41" fmla="*/ 47 h 1066"/>
              <a:gd name="T42" fmla="*/ 295 w 1935"/>
              <a:gd name="T43" fmla="*/ 27 h 1066"/>
              <a:gd name="T44" fmla="*/ 282 w 1935"/>
              <a:gd name="T45" fmla="*/ 71 h 1066"/>
              <a:gd name="T46" fmla="*/ 374 w 1935"/>
              <a:gd name="T47" fmla="*/ 121 h 1066"/>
              <a:gd name="T48" fmla="*/ 308 w 1935"/>
              <a:gd name="T49" fmla="*/ 197 h 1066"/>
              <a:gd name="T50" fmla="*/ 258 w 1935"/>
              <a:gd name="T51" fmla="*/ 286 h 1066"/>
              <a:gd name="T52" fmla="*/ 293 w 1935"/>
              <a:gd name="T53" fmla="*/ 379 h 1066"/>
              <a:gd name="T54" fmla="*/ 380 w 1935"/>
              <a:gd name="T55" fmla="*/ 433 h 1066"/>
              <a:gd name="T56" fmla="*/ 443 w 1935"/>
              <a:gd name="T57" fmla="*/ 592 h 1066"/>
              <a:gd name="T58" fmla="*/ 315 w 1935"/>
              <a:gd name="T59" fmla="*/ 670 h 1066"/>
              <a:gd name="T60" fmla="*/ 138 w 1935"/>
              <a:gd name="T61" fmla="*/ 711 h 1066"/>
              <a:gd name="T62" fmla="*/ 36 w 1935"/>
              <a:gd name="T63" fmla="*/ 747 h 1066"/>
              <a:gd name="T64" fmla="*/ 66 w 1935"/>
              <a:gd name="T65" fmla="*/ 831 h 1066"/>
              <a:gd name="T66" fmla="*/ 135 w 1935"/>
              <a:gd name="T67" fmla="*/ 942 h 1066"/>
              <a:gd name="T68" fmla="*/ 207 w 1935"/>
              <a:gd name="T69" fmla="*/ 1034 h 1066"/>
              <a:gd name="T70" fmla="*/ 291 w 1935"/>
              <a:gd name="T71" fmla="*/ 972 h 1066"/>
              <a:gd name="T72" fmla="*/ 479 w 1935"/>
              <a:gd name="T73" fmla="*/ 924 h 1066"/>
              <a:gd name="T74" fmla="*/ 544 w 1935"/>
              <a:gd name="T75" fmla="*/ 838 h 1066"/>
              <a:gd name="T76" fmla="*/ 741 w 1935"/>
              <a:gd name="T77" fmla="*/ 820 h 1066"/>
              <a:gd name="T78" fmla="*/ 955 w 1935"/>
              <a:gd name="T79" fmla="*/ 879 h 1066"/>
              <a:gd name="T80" fmla="*/ 1134 w 1935"/>
              <a:gd name="T81" fmla="*/ 823 h 1066"/>
              <a:gd name="T82" fmla="*/ 1195 w 1935"/>
              <a:gd name="T83" fmla="*/ 909 h 1066"/>
              <a:gd name="T84" fmla="*/ 1330 w 1935"/>
              <a:gd name="T85" fmla="*/ 842 h 1066"/>
              <a:gd name="T86" fmla="*/ 1403 w 1935"/>
              <a:gd name="T87" fmla="*/ 992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35" h="1066">
                <a:moveTo>
                  <a:pt x="1444" y="949"/>
                </a:moveTo>
                <a:cubicBezTo>
                  <a:pt x="1479" y="942"/>
                  <a:pt x="1483" y="933"/>
                  <a:pt x="1488" y="922"/>
                </a:cubicBezTo>
                <a:cubicBezTo>
                  <a:pt x="1492" y="911"/>
                  <a:pt x="1490" y="898"/>
                  <a:pt x="1518" y="899"/>
                </a:cubicBezTo>
                <a:cubicBezTo>
                  <a:pt x="1547" y="901"/>
                  <a:pt x="1560" y="905"/>
                  <a:pt x="1601" y="883"/>
                </a:cubicBezTo>
                <a:cubicBezTo>
                  <a:pt x="1643" y="861"/>
                  <a:pt x="1662" y="840"/>
                  <a:pt x="1676" y="823"/>
                </a:cubicBezTo>
                <a:cubicBezTo>
                  <a:pt x="1689" y="807"/>
                  <a:pt x="1671" y="799"/>
                  <a:pt x="1711" y="799"/>
                </a:cubicBezTo>
                <a:cubicBezTo>
                  <a:pt x="1750" y="799"/>
                  <a:pt x="1763" y="788"/>
                  <a:pt x="1765" y="768"/>
                </a:cubicBezTo>
                <a:cubicBezTo>
                  <a:pt x="1767" y="747"/>
                  <a:pt x="1769" y="744"/>
                  <a:pt x="1804" y="744"/>
                </a:cubicBezTo>
                <a:cubicBezTo>
                  <a:pt x="1839" y="744"/>
                  <a:pt x="1850" y="747"/>
                  <a:pt x="1861" y="762"/>
                </a:cubicBezTo>
                <a:cubicBezTo>
                  <a:pt x="1872" y="777"/>
                  <a:pt x="1894" y="770"/>
                  <a:pt x="1911" y="755"/>
                </a:cubicBezTo>
                <a:cubicBezTo>
                  <a:pt x="1920" y="748"/>
                  <a:pt x="1928" y="742"/>
                  <a:pt x="1935" y="734"/>
                </a:cubicBezTo>
                <a:cubicBezTo>
                  <a:pt x="1934" y="733"/>
                  <a:pt x="1932" y="732"/>
                  <a:pt x="1931" y="731"/>
                </a:cubicBezTo>
                <a:cubicBezTo>
                  <a:pt x="1911" y="709"/>
                  <a:pt x="1918" y="690"/>
                  <a:pt x="1896" y="660"/>
                </a:cubicBezTo>
                <a:cubicBezTo>
                  <a:pt x="1874" y="631"/>
                  <a:pt x="1842" y="620"/>
                  <a:pt x="1846" y="575"/>
                </a:cubicBezTo>
                <a:cubicBezTo>
                  <a:pt x="1850" y="531"/>
                  <a:pt x="1804" y="512"/>
                  <a:pt x="1828" y="490"/>
                </a:cubicBezTo>
                <a:cubicBezTo>
                  <a:pt x="1852" y="468"/>
                  <a:pt x="1870" y="453"/>
                  <a:pt x="1835" y="431"/>
                </a:cubicBezTo>
                <a:cubicBezTo>
                  <a:pt x="1800" y="408"/>
                  <a:pt x="1813" y="420"/>
                  <a:pt x="1787" y="408"/>
                </a:cubicBezTo>
                <a:cubicBezTo>
                  <a:pt x="1761" y="396"/>
                  <a:pt x="1769" y="395"/>
                  <a:pt x="1753" y="402"/>
                </a:cubicBezTo>
                <a:cubicBezTo>
                  <a:pt x="1737" y="408"/>
                  <a:pt x="1729" y="415"/>
                  <a:pt x="1714" y="398"/>
                </a:cubicBezTo>
                <a:cubicBezTo>
                  <a:pt x="1698" y="381"/>
                  <a:pt x="1685" y="358"/>
                  <a:pt x="1671" y="360"/>
                </a:cubicBezTo>
                <a:cubicBezTo>
                  <a:pt x="1657" y="362"/>
                  <a:pt x="1650" y="354"/>
                  <a:pt x="1644" y="345"/>
                </a:cubicBezTo>
                <a:cubicBezTo>
                  <a:pt x="1637" y="337"/>
                  <a:pt x="1626" y="316"/>
                  <a:pt x="1609" y="338"/>
                </a:cubicBezTo>
                <a:cubicBezTo>
                  <a:pt x="1591" y="360"/>
                  <a:pt x="1579" y="359"/>
                  <a:pt x="1562" y="361"/>
                </a:cubicBezTo>
                <a:cubicBezTo>
                  <a:pt x="1545" y="363"/>
                  <a:pt x="1512" y="358"/>
                  <a:pt x="1498" y="345"/>
                </a:cubicBezTo>
                <a:cubicBezTo>
                  <a:pt x="1483" y="332"/>
                  <a:pt x="1447" y="281"/>
                  <a:pt x="1421" y="277"/>
                </a:cubicBezTo>
                <a:cubicBezTo>
                  <a:pt x="1395" y="272"/>
                  <a:pt x="1398" y="285"/>
                  <a:pt x="1374" y="296"/>
                </a:cubicBezTo>
                <a:cubicBezTo>
                  <a:pt x="1350" y="307"/>
                  <a:pt x="1336" y="308"/>
                  <a:pt x="1318" y="293"/>
                </a:cubicBezTo>
                <a:cubicBezTo>
                  <a:pt x="1301" y="279"/>
                  <a:pt x="1273" y="263"/>
                  <a:pt x="1276" y="242"/>
                </a:cubicBezTo>
                <a:cubicBezTo>
                  <a:pt x="1279" y="220"/>
                  <a:pt x="1285" y="212"/>
                  <a:pt x="1280" y="195"/>
                </a:cubicBezTo>
                <a:cubicBezTo>
                  <a:pt x="1276" y="179"/>
                  <a:pt x="1264" y="146"/>
                  <a:pt x="1244" y="156"/>
                </a:cubicBezTo>
                <a:cubicBezTo>
                  <a:pt x="1225" y="166"/>
                  <a:pt x="1228" y="197"/>
                  <a:pt x="1196" y="204"/>
                </a:cubicBezTo>
                <a:cubicBezTo>
                  <a:pt x="1164" y="210"/>
                  <a:pt x="1164" y="190"/>
                  <a:pt x="1151" y="181"/>
                </a:cubicBezTo>
                <a:cubicBezTo>
                  <a:pt x="1138" y="173"/>
                  <a:pt x="1126" y="169"/>
                  <a:pt x="1101" y="172"/>
                </a:cubicBezTo>
                <a:cubicBezTo>
                  <a:pt x="1076" y="175"/>
                  <a:pt x="1065" y="182"/>
                  <a:pt x="1041" y="192"/>
                </a:cubicBezTo>
                <a:cubicBezTo>
                  <a:pt x="1017" y="203"/>
                  <a:pt x="970" y="210"/>
                  <a:pt x="933" y="205"/>
                </a:cubicBezTo>
                <a:cubicBezTo>
                  <a:pt x="896" y="201"/>
                  <a:pt x="893" y="203"/>
                  <a:pt x="843" y="187"/>
                </a:cubicBezTo>
                <a:cubicBezTo>
                  <a:pt x="794" y="171"/>
                  <a:pt x="791" y="159"/>
                  <a:pt x="768" y="157"/>
                </a:cubicBezTo>
                <a:cubicBezTo>
                  <a:pt x="745" y="155"/>
                  <a:pt x="693" y="127"/>
                  <a:pt x="675" y="103"/>
                </a:cubicBezTo>
                <a:cubicBezTo>
                  <a:pt x="660" y="84"/>
                  <a:pt x="619" y="27"/>
                  <a:pt x="580" y="0"/>
                </a:cubicBezTo>
                <a:cubicBezTo>
                  <a:pt x="575" y="6"/>
                  <a:pt x="568" y="12"/>
                  <a:pt x="562" y="19"/>
                </a:cubicBezTo>
                <a:cubicBezTo>
                  <a:pt x="540" y="41"/>
                  <a:pt x="540" y="53"/>
                  <a:pt x="498" y="34"/>
                </a:cubicBezTo>
                <a:cubicBezTo>
                  <a:pt x="457" y="15"/>
                  <a:pt x="455" y="47"/>
                  <a:pt x="422" y="47"/>
                </a:cubicBezTo>
                <a:cubicBezTo>
                  <a:pt x="389" y="47"/>
                  <a:pt x="385" y="47"/>
                  <a:pt x="378" y="30"/>
                </a:cubicBezTo>
                <a:cubicBezTo>
                  <a:pt x="372" y="14"/>
                  <a:pt x="356" y="34"/>
                  <a:pt x="295" y="27"/>
                </a:cubicBezTo>
                <a:cubicBezTo>
                  <a:pt x="234" y="19"/>
                  <a:pt x="243" y="41"/>
                  <a:pt x="243" y="53"/>
                </a:cubicBezTo>
                <a:cubicBezTo>
                  <a:pt x="243" y="64"/>
                  <a:pt x="256" y="71"/>
                  <a:pt x="282" y="71"/>
                </a:cubicBezTo>
                <a:cubicBezTo>
                  <a:pt x="308" y="71"/>
                  <a:pt x="306" y="88"/>
                  <a:pt x="304" y="106"/>
                </a:cubicBezTo>
                <a:cubicBezTo>
                  <a:pt x="302" y="125"/>
                  <a:pt x="343" y="119"/>
                  <a:pt x="374" y="121"/>
                </a:cubicBezTo>
                <a:cubicBezTo>
                  <a:pt x="404" y="123"/>
                  <a:pt x="391" y="156"/>
                  <a:pt x="389" y="179"/>
                </a:cubicBezTo>
                <a:cubicBezTo>
                  <a:pt x="387" y="201"/>
                  <a:pt x="343" y="199"/>
                  <a:pt x="308" y="197"/>
                </a:cubicBezTo>
                <a:cubicBezTo>
                  <a:pt x="273" y="195"/>
                  <a:pt x="276" y="223"/>
                  <a:pt x="260" y="243"/>
                </a:cubicBezTo>
                <a:cubicBezTo>
                  <a:pt x="245" y="264"/>
                  <a:pt x="238" y="271"/>
                  <a:pt x="258" y="286"/>
                </a:cubicBezTo>
                <a:cubicBezTo>
                  <a:pt x="278" y="301"/>
                  <a:pt x="293" y="318"/>
                  <a:pt x="300" y="336"/>
                </a:cubicBezTo>
                <a:cubicBezTo>
                  <a:pt x="303" y="345"/>
                  <a:pt x="298" y="363"/>
                  <a:pt x="293" y="379"/>
                </a:cubicBezTo>
                <a:cubicBezTo>
                  <a:pt x="323" y="376"/>
                  <a:pt x="354" y="385"/>
                  <a:pt x="377" y="383"/>
                </a:cubicBezTo>
                <a:cubicBezTo>
                  <a:pt x="407" y="381"/>
                  <a:pt x="384" y="414"/>
                  <a:pt x="380" y="433"/>
                </a:cubicBezTo>
                <a:cubicBezTo>
                  <a:pt x="377" y="453"/>
                  <a:pt x="410" y="461"/>
                  <a:pt x="426" y="492"/>
                </a:cubicBezTo>
                <a:cubicBezTo>
                  <a:pt x="443" y="522"/>
                  <a:pt x="443" y="556"/>
                  <a:pt x="443" y="592"/>
                </a:cubicBezTo>
                <a:cubicBezTo>
                  <a:pt x="443" y="628"/>
                  <a:pt x="407" y="631"/>
                  <a:pt x="390" y="620"/>
                </a:cubicBezTo>
                <a:cubicBezTo>
                  <a:pt x="374" y="608"/>
                  <a:pt x="331" y="650"/>
                  <a:pt x="315" y="670"/>
                </a:cubicBezTo>
                <a:cubicBezTo>
                  <a:pt x="298" y="689"/>
                  <a:pt x="249" y="703"/>
                  <a:pt x="226" y="703"/>
                </a:cubicBezTo>
                <a:cubicBezTo>
                  <a:pt x="203" y="703"/>
                  <a:pt x="171" y="703"/>
                  <a:pt x="138" y="711"/>
                </a:cubicBezTo>
                <a:cubicBezTo>
                  <a:pt x="105" y="720"/>
                  <a:pt x="89" y="722"/>
                  <a:pt x="89" y="722"/>
                </a:cubicBezTo>
                <a:cubicBezTo>
                  <a:pt x="89" y="722"/>
                  <a:pt x="72" y="725"/>
                  <a:pt x="36" y="747"/>
                </a:cubicBezTo>
                <a:cubicBezTo>
                  <a:pt x="0" y="770"/>
                  <a:pt x="40" y="781"/>
                  <a:pt x="66" y="789"/>
                </a:cubicBezTo>
                <a:cubicBezTo>
                  <a:pt x="92" y="797"/>
                  <a:pt x="69" y="809"/>
                  <a:pt x="66" y="831"/>
                </a:cubicBezTo>
                <a:cubicBezTo>
                  <a:pt x="63" y="853"/>
                  <a:pt x="66" y="878"/>
                  <a:pt x="82" y="898"/>
                </a:cubicBezTo>
                <a:cubicBezTo>
                  <a:pt x="99" y="917"/>
                  <a:pt x="99" y="923"/>
                  <a:pt x="135" y="942"/>
                </a:cubicBezTo>
                <a:cubicBezTo>
                  <a:pt x="171" y="962"/>
                  <a:pt x="158" y="945"/>
                  <a:pt x="154" y="975"/>
                </a:cubicBezTo>
                <a:cubicBezTo>
                  <a:pt x="151" y="1006"/>
                  <a:pt x="207" y="1034"/>
                  <a:pt x="207" y="1034"/>
                </a:cubicBezTo>
                <a:cubicBezTo>
                  <a:pt x="261" y="1066"/>
                  <a:pt x="261" y="1066"/>
                  <a:pt x="261" y="1066"/>
                </a:cubicBezTo>
                <a:cubicBezTo>
                  <a:pt x="263" y="1024"/>
                  <a:pt x="275" y="1005"/>
                  <a:pt x="291" y="972"/>
                </a:cubicBezTo>
                <a:cubicBezTo>
                  <a:pt x="308" y="935"/>
                  <a:pt x="361" y="916"/>
                  <a:pt x="400" y="898"/>
                </a:cubicBezTo>
                <a:cubicBezTo>
                  <a:pt x="439" y="879"/>
                  <a:pt x="457" y="942"/>
                  <a:pt x="479" y="924"/>
                </a:cubicBezTo>
                <a:cubicBezTo>
                  <a:pt x="501" y="905"/>
                  <a:pt x="514" y="927"/>
                  <a:pt x="562" y="931"/>
                </a:cubicBezTo>
                <a:cubicBezTo>
                  <a:pt x="610" y="935"/>
                  <a:pt x="575" y="868"/>
                  <a:pt x="544" y="838"/>
                </a:cubicBezTo>
                <a:cubicBezTo>
                  <a:pt x="514" y="809"/>
                  <a:pt x="597" y="798"/>
                  <a:pt x="636" y="798"/>
                </a:cubicBezTo>
                <a:cubicBezTo>
                  <a:pt x="675" y="798"/>
                  <a:pt x="715" y="805"/>
                  <a:pt x="741" y="820"/>
                </a:cubicBezTo>
                <a:cubicBezTo>
                  <a:pt x="767" y="835"/>
                  <a:pt x="802" y="838"/>
                  <a:pt x="872" y="827"/>
                </a:cubicBezTo>
                <a:cubicBezTo>
                  <a:pt x="942" y="816"/>
                  <a:pt x="924" y="849"/>
                  <a:pt x="955" y="879"/>
                </a:cubicBezTo>
                <a:cubicBezTo>
                  <a:pt x="985" y="909"/>
                  <a:pt x="1016" y="894"/>
                  <a:pt x="1064" y="875"/>
                </a:cubicBezTo>
                <a:cubicBezTo>
                  <a:pt x="1112" y="857"/>
                  <a:pt x="1103" y="835"/>
                  <a:pt x="1134" y="823"/>
                </a:cubicBezTo>
                <a:cubicBezTo>
                  <a:pt x="1164" y="812"/>
                  <a:pt x="1173" y="846"/>
                  <a:pt x="1156" y="857"/>
                </a:cubicBezTo>
                <a:cubicBezTo>
                  <a:pt x="1138" y="868"/>
                  <a:pt x="1151" y="886"/>
                  <a:pt x="1195" y="909"/>
                </a:cubicBezTo>
                <a:cubicBezTo>
                  <a:pt x="1239" y="931"/>
                  <a:pt x="1226" y="879"/>
                  <a:pt x="1256" y="846"/>
                </a:cubicBezTo>
                <a:cubicBezTo>
                  <a:pt x="1287" y="812"/>
                  <a:pt x="1291" y="820"/>
                  <a:pt x="1330" y="842"/>
                </a:cubicBezTo>
                <a:cubicBezTo>
                  <a:pt x="1370" y="864"/>
                  <a:pt x="1339" y="890"/>
                  <a:pt x="1339" y="946"/>
                </a:cubicBezTo>
                <a:cubicBezTo>
                  <a:pt x="1339" y="983"/>
                  <a:pt x="1373" y="987"/>
                  <a:pt x="1403" y="992"/>
                </a:cubicBezTo>
                <a:cubicBezTo>
                  <a:pt x="1411" y="975"/>
                  <a:pt x="1424" y="954"/>
                  <a:pt x="1444" y="949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4" name="Freeform 24"/>
          <p:cNvSpPr/>
          <p:nvPr/>
        </p:nvSpPr>
        <p:spPr bwMode="auto">
          <a:xfrm>
            <a:off x="3359785" y="3594099"/>
            <a:ext cx="439420" cy="560705"/>
          </a:xfrm>
          <a:custGeom>
            <a:avLst/>
            <a:gdLst>
              <a:gd name="T0" fmla="*/ 1034 w 1088"/>
              <a:gd name="T1" fmla="*/ 190 h 1239"/>
              <a:gd name="T2" fmla="*/ 958 w 1088"/>
              <a:gd name="T3" fmla="*/ 203 h 1239"/>
              <a:gd name="T4" fmla="*/ 901 w 1088"/>
              <a:gd name="T5" fmla="*/ 215 h 1239"/>
              <a:gd name="T6" fmla="*/ 854 w 1088"/>
              <a:gd name="T7" fmla="*/ 167 h 1239"/>
              <a:gd name="T8" fmla="*/ 806 w 1088"/>
              <a:gd name="T9" fmla="*/ 176 h 1239"/>
              <a:gd name="T10" fmla="*/ 765 w 1088"/>
              <a:gd name="T11" fmla="*/ 212 h 1239"/>
              <a:gd name="T12" fmla="*/ 698 w 1088"/>
              <a:gd name="T13" fmla="*/ 207 h 1239"/>
              <a:gd name="T14" fmla="*/ 662 w 1088"/>
              <a:gd name="T15" fmla="*/ 158 h 1239"/>
              <a:gd name="T16" fmla="*/ 619 w 1088"/>
              <a:gd name="T17" fmla="*/ 101 h 1239"/>
              <a:gd name="T18" fmla="*/ 614 w 1088"/>
              <a:gd name="T19" fmla="*/ 35 h 1239"/>
              <a:gd name="T20" fmla="*/ 560 w 1088"/>
              <a:gd name="T21" fmla="*/ 30 h 1239"/>
              <a:gd name="T22" fmla="*/ 524 w 1088"/>
              <a:gd name="T23" fmla="*/ 33 h 1239"/>
              <a:gd name="T24" fmla="*/ 518 w 1088"/>
              <a:gd name="T25" fmla="*/ 44 h 1239"/>
              <a:gd name="T26" fmla="*/ 501 w 1088"/>
              <a:gd name="T27" fmla="*/ 88 h 1239"/>
              <a:gd name="T28" fmla="*/ 424 w 1088"/>
              <a:gd name="T29" fmla="*/ 122 h 1239"/>
              <a:gd name="T30" fmla="*/ 396 w 1088"/>
              <a:gd name="T31" fmla="*/ 144 h 1239"/>
              <a:gd name="T32" fmla="*/ 352 w 1088"/>
              <a:gd name="T33" fmla="*/ 172 h 1239"/>
              <a:gd name="T34" fmla="*/ 302 w 1088"/>
              <a:gd name="T35" fmla="*/ 168 h 1239"/>
              <a:gd name="T36" fmla="*/ 237 w 1088"/>
              <a:gd name="T37" fmla="*/ 188 h 1239"/>
              <a:gd name="T38" fmla="*/ 234 w 1088"/>
              <a:gd name="T39" fmla="*/ 275 h 1239"/>
              <a:gd name="T40" fmla="*/ 217 w 1088"/>
              <a:gd name="T41" fmla="*/ 383 h 1239"/>
              <a:gd name="T42" fmla="*/ 117 w 1088"/>
              <a:gd name="T43" fmla="*/ 435 h 1239"/>
              <a:gd name="T44" fmla="*/ 125 w 1088"/>
              <a:gd name="T45" fmla="*/ 531 h 1239"/>
              <a:gd name="T46" fmla="*/ 106 w 1088"/>
              <a:gd name="T47" fmla="*/ 591 h 1239"/>
              <a:gd name="T48" fmla="*/ 110 w 1088"/>
              <a:gd name="T49" fmla="*/ 646 h 1239"/>
              <a:gd name="T50" fmla="*/ 103 w 1088"/>
              <a:gd name="T51" fmla="*/ 685 h 1239"/>
              <a:gd name="T52" fmla="*/ 66 w 1088"/>
              <a:gd name="T53" fmla="*/ 722 h 1239"/>
              <a:gd name="T54" fmla="*/ 40 w 1088"/>
              <a:gd name="T55" fmla="*/ 770 h 1239"/>
              <a:gd name="T56" fmla="*/ 29 w 1088"/>
              <a:gd name="T57" fmla="*/ 852 h 1239"/>
              <a:gd name="T58" fmla="*/ 5 w 1088"/>
              <a:gd name="T59" fmla="*/ 909 h 1239"/>
              <a:gd name="T60" fmla="*/ 21 w 1088"/>
              <a:gd name="T61" fmla="*/ 957 h 1239"/>
              <a:gd name="T62" fmla="*/ 119 w 1088"/>
              <a:gd name="T63" fmla="*/ 967 h 1239"/>
              <a:gd name="T64" fmla="*/ 175 w 1088"/>
              <a:gd name="T65" fmla="*/ 1000 h 1239"/>
              <a:gd name="T66" fmla="*/ 245 w 1088"/>
              <a:gd name="T67" fmla="*/ 1004 h 1239"/>
              <a:gd name="T68" fmla="*/ 280 w 1088"/>
              <a:gd name="T69" fmla="*/ 1037 h 1239"/>
              <a:gd name="T70" fmla="*/ 341 w 1088"/>
              <a:gd name="T71" fmla="*/ 1152 h 1239"/>
              <a:gd name="T72" fmla="*/ 391 w 1088"/>
              <a:gd name="T73" fmla="*/ 1239 h 1239"/>
              <a:gd name="T74" fmla="*/ 438 w 1088"/>
              <a:gd name="T75" fmla="*/ 1211 h 1239"/>
              <a:gd name="T76" fmla="*/ 538 w 1088"/>
              <a:gd name="T77" fmla="*/ 1145 h 1239"/>
              <a:gd name="T78" fmla="*/ 617 w 1088"/>
              <a:gd name="T79" fmla="*/ 1033 h 1239"/>
              <a:gd name="T80" fmla="*/ 652 w 1088"/>
              <a:gd name="T81" fmla="*/ 967 h 1239"/>
              <a:gd name="T82" fmla="*/ 752 w 1088"/>
              <a:gd name="T83" fmla="*/ 919 h 1239"/>
              <a:gd name="T84" fmla="*/ 813 w 1088"/>
              <a:gd name="T85" fmla="*/ 859 h 1239"/>
              <a:gd name="T86" fmla="*/ 813 w 1088"/>
              <a:gd name="T87" fmla="*/ 781 h 1239"/>
              <a:gd name="T88" fmla="*/ 861 w 1088"/>
              <a:gd name="T89" fmla="*/ 730 h 1239"/>
              <a:gd name="T90" fmla="*/ 905 w 1088"/>
              <a:gd name="T91" fmla="*/ 678 h 1239"/>
              <a:gd name="T92" fmla="*/ 944 w 1088"/>
              <a:gd name="T93" fmla="*/ 600 h 1239"/>
              <a:gd name="T94" fmla="*/ 922 w 1088"/>
              <a:gd name="T95" fmla="*/ 515 h 1239"/>
              <a:gd name="T96" fmla="*/ 936 w 1088"/>
              <a:gd name="T97" fmla="*/ 448 h 1239"/>
              <a:gd name="T98" fmla="*/ 914 w 1088"/>
              <a:gd name="T99" fmla="*/ 377 h 1239"/>
              <a:gd name="T100" fmla="*/ 997 w 1088"/>
              <a:gd name="T101" fmla="*/ 351 h 1239"/>
              <a:gd name="T102" fmla="*/ 1062 w 1088"/>
              <a:gd name="T103" fmla="*/ 259 h 1239"/>
              <a:gd name="T104" fmla="*/ 1088 w 1088"/>
              <a:gd name="T105" fmla="*/ 225 h 1239"/>
              <a:gd name="T106" fmla="*/ 1081 w 1088"/>
              <a:gd name="T107" fmla="*/ 224 h 1239"/>
              <a:gd name="T108" fmla="*/ 1034 w 1088"/>
              <a:gd name="T109" fmla="*/ 190 h 1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88" h="1239">
                <a:moveTo>
                  <a:pt x="1034" y="190"/>
                </a:moveTo>
                <a:cubicBezTo>
                  <a:pt x="1024" y="168"/>
                  <a:pt x="985" y="192"/>
                  <a:pt x="958" y="203"/>
                </a:cubicBezTo>
                <a:cubicBezTo>
                  <a:pt x="932" y="214"/>
                  <a:pt x="932" y="219"/>
                  <a:pt x="901" y="215"/>
                </a:cubicBezTo>
                <a:cubicBezTo>
                  <a:pt x="870" y="211"/>
                  <a:pt x="875" y="201"/>
                  <a:pt x="854" y="167"/>
                </a:cubicBezTo>
                <a:cubicBezTo>
                  <a:pt x="832" y="132"/>
                  <a:pt x="816" y="157"/>
                  <a:pt x="806" y="176"/>
                </a:cubicBezTo>
                <a:cubicBezTo>
                  <a:pt x="796" y="196"/>
                  <a:pt x="782" y="200"/>
                  <a:pt x="765" y="212"/>
                </a:cubicBezTo>
                <a:cubicBezTo>
                  <a:pt x="749" y="225"/>
                  <a:pt x="719" y="217"/>
                  <a:pt x="698" y="207"/>
                </a:cubicBezTo>
                <a:cubicBezTo>
                  <a:pt x="677" y="197"/>
                  <a:pt x="667" y="179"/>
                  <a:pt x="662" y="158"/>
                </a:cubicBezTo>
                <a:cubicBezTo>
                  <a:pt x="657" y="137"/>
                  <a:pt x="639" y="117"/>
                  <a:pt x="619" y="101"/>
                </a:cubicBezTo>
                <a:cubicBezTo>
                  <a:pt x="600" y="86"/>
                  <a:pt x="613" y="69"/>
                  <a:pt x="614" y="35"/>
                </a:cubicBezTo>
                <a:cubicBezTo>
                  <a:pt x="616" y="0"/>
                  <a:pt x="578" y="21"/>
                  <a:pt x="560" y="30"/>
                </a:cubicBezTo>
                <a:cubicBezTo>
                  <a:pt x="552" y="35"/>
                  <a:pt x="537" y="35"/>
                  <a:pt x="524" y="33"/>
                </a:cubicBezTo>
                <a:cubicBezTo>
                  <a:pt x="521" y="36"/>
                  <a:pt x="519" y="40"/>
                  <a:pt x="518" y="44"/>
                </a:cubicBezTo>
                <a:cubicBezTo>
                  <a:pt x="516" y="61"/>
                  <a:pt x="514" y="72"/>
                  <a:pt x="501" y="88"/>
                </a:cubicBezTo>
                <a:cubicBezTo>
                  <a:pt x="488" y="105"/>
                  <a:pt x="453" y="120"/>
                  <a:pt x="424" y="122"/>
                </a:cubicBezTo>
                <a:cubicBezTo>
                  <a:pt x="396" y="124"/>
                  <a:pt x="400" y="125"/>
                  <a:pt x="396" y="144"/>
                </a:cubicBezTo>
                <a:cubicBezTo>
                  <a:pt x="392" y="162"/>
                  <a:pt x="385" y="166"/>
                  <a:pt x="352" y="172"/>
                </a:cubicBezTo>
                <a:cubicBezTo>
                  <a:pt x="320" y="177"/>
                  <a:pt x="352" y="172"/>
                  <a:pt x="302" y="168"/>
                </a:cubicBezTo>
                <a:cubicBezTo>
                  <a:pt x="252" y="164"/>
                  <a:pt x="258" y="168"/>
                  <a:pt x="237" y="188"/>
                </a:cubicBezTo>
                <a:cubicBezTo>
                  <a:pt x="215" y="209"/>
                  <a:pt x="224" y="233"/>
                  <a:pt x="234" y="275"/>
                </a:cubicBezTo>
                <a:cubicBezTo>
                  <a:pt x="245" y="318"/>
                  <a:pt x="239" y="337"/>
                  <a:pt x="217" y="383"/>
                </a:cubicBezTo>
                <a:cubicBezTo>
                  <a:pt x="195" y="429"/>
                  <a:pt x="141" y="422"/>
                  <a:pt x="117" y="435"/>
                </a:cubicBezTo>
                <a:cubicBezTo>
                  <a:pt x="92" y="448"/>
                  <a:pt x="92" y="502"/>
                  <a:pt x="125" y="531"/>
                </a:cubicBezTo>
                <a:cubicBezTo>
                  <a:pt x="158" y="561"/>
                  <a:pt x="127" y="574"/>
                  <a:pt x="106" y="591"/>
                </a:cubicBezTo>
                <a:cubicBezTo>
                  <a:pt x="84" y="607"/>
                  <a:pt x="103" y="622"/>
                  <a:pt x="110" y="646"/>
                </a:cubicBezTo>
                <a:cubicBezTo>
                  <a:pt x="117" y="670"/>
                  <a:pt x="119" y="668"/>
                  <a:pt x="103" y="685"/>
                </a:cubicBezTo>
                <a:cubicBezTo>
                  <a:pt x="88" y="702"/>
                  <a:pt x="75" y="707"/>
                  <a:pt x="66" y="722"/>
                </a:cubicBezTo>
                <a:cubicBezTo>
                  <a:pt x="58" y="737"/>
                  <a:pt x="58" y="750"/>
                  <a:pt x="40" y="770"/>
                </a:cubicBezTo>
                <a:cubicBezTo>
                  <a:pt x="23" y="791"/>
                  <a:pt x="31" y="828"/>
                  <a:pt x="29" y="852"/>
                </a:cubicBezTo>
                <a:cubicBezTo>
                  <a:pt x="27" y="876"/>
                  <a:pt x="14" y="889"/>
                  <a:pt x="5" y="909"/>
                </a:cubicBezTo>
                <a:cubicBezTo>
                  <a:pt x="0" y="921"/>
                  <a:pt x="11" y="941"/>
                  <a:pt x="21" y="957"/>
                </a:cubicBezTo>
                <a:cubicBezTo>
                  <a:pt x="47" y="948"/>
                  <a:pt x="101" y="970"/>
                  <a:pt x="119" y="967"/>
                </a:cubicBezTo>
                <a:cubicBezTo>
                  <a:pt x="141" y="963"/>
                  <a:pt x="162" y="982"/>
                  <a:pt x="175" y="1000"/>
                </a:cubicBezTo>
                <a:cubicBezTo>
                  <a:pt x="189" y="1019"/>
                  <a:pt x="224" y="1022"/>
                  <a:pt x="245" y="1004"/>
                </a:cubicBezTo>
                <a:cubicBezTo>
                  <a:pt x="267" y="985"/>
                  <a:pt x="272" y="1008"/>
                  <a:pt x="280" y="1037"/>
                </a:cubicBezTo>
                <a:cubicBezTo>
                  <a:pt x="289" y="1067"/>
                  <a:pt x="346" y="1096"/>
                  <a:pt x="341" y="1152"/>
                </a:cubicBezTo>
                <a:cubicBezTo>
                  <a:pt x="339" y="1183"/>
                  <a:pt x="366" y="1216"/>
                  <a:pt x="391" y="1239"/>
                </a:cubicBezTo>
                <a:cubicBezTo>
                  <a:pt x="405" y="1229"/>
                  <a:pt x="420" y="1220"/>
                  <a:pt x="438" y="1211"/>
                </a:cubicBezTo>
                <a:cubicBezTo>
                  <a:pt x="490" y="1185"/>
                  <a:pt x="490" y="1189"/>
                  <a:pt x="538" y="1145"/>
                </a:cubicBezTo>
                <a:cubicBezTo>
                  <a:pt x="586" y="1100"/>
                  <a:pt x="608" y="1082"/>
                  <a:pt x="617" y="1033"/>
                </a:cubicBezTo>
                <a:cubicBezTo>
                  <a:pt x="625" y="985"/>
                  <a:pt x="582" y="978"/>
                  <a:pt x="652" y="967"/>
                </a:cubicBezTo>
                <a:cubicBezTo>
                  <a:pt x="721" y="956"/>
                  <a:pt x="756" y="959"/>
                  <a:pt x="752" y="919"/>
                </a:cubicBezTo>
                <a:cubicBezTo>
                  <a:pt x="748" y="878"/>
                  <a:pt x="813" y="889"/>
                  <a:pt x="813" y="859"/>
                </a:cubicBezTo>
                <a:cubicBezTo>
                  <a:pt x="813" y="830"/>
                  <a:pt x="770" y="793"/>
                  <a:pt x="813" y="781"/>
                </a:cubicBezTo>
                <a:cubicBezTo>
                  <a:pt x="857" y="770"/>
                  <a:pt x="866" y="770"/>
                  <a:pt x="861" y="730"/>
                </a:cubicBezTo>
                <a:cubicBezTo>
                  <a:pt x="857" y="689"/>
                  <a:pt x="874" y="681"/>
                  <a:pt x="905" y="678"/>
                </a:cubicBezTo>
                <a:cubicBezTo>
                  <a:pt x="936" y="674"/>
                  <a:pt x="944" y="637"/>
                  <a:pt x="944" y="600"/>
                </a:cubicBezTo>
                <a:cubicBezTo>
                  <a:pt x="944" y="563"/>
                  <a:pt x="866" y="563"/>
                  <a:pt x="922" y="515"/>
                </a:cubicBezTo>
                <a:cubicBezTo>
                  <a:pt x="979" y="466"/>
                  <a:pt x="962" y="474"/>
                  <a:pt x="936" y="448"/>
                </a:cubicBezTo>
                <a:cubicBezTo>
                  <a:pt x="909" y="422"/>
                  <a:pt x="857" y="377"/>
                  <a:pt x="914" y="377"/>
                </a:cubicBezTo>
                <a:cubicBezTo>
                  <a:pt x="970" y="377"/>
                  <a:pt x="970" y="400"/>
                  <a:pt x="997" y="351"/>
                </a:cubicBezTo>
                <a:cubicBezTo>
                  <a:pt x="1023" y="303"/>
                  <a:pt x="1049" y="285"/>
                  <a:pt x="1062" y="259"/>
                </a:cubicBezTo>
                <a:cubicBezTo>
                  <a:pt x="1068" y="247"/>
                  <a:pt x="1078" y="237"/>
                  <a:pt x="1088" y="225"/>
                </a:cubicBezTo>
                <a:cubicBezTo>
                  <a:pt x="1086" y="224"/>
                  <a:pt x="1084" y="224"/>
                  <a:pt x="1081" y="224"/>
                </a:cubicBezTo>
                <a:cubicBezTo>
                  <a:pt x="1062" y="221"/>
                  <a:pt x="1044" y="212"/>
                  <a:pt x="1034" y="190"/>
                </a:cubicBezTo>
                <a:close/>
              </a:path>
            </a:pathLst>
          </a:custGeom>
          <a:solidFill>
            <a:srgbClr val="0070C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5" name="Freeform 25"/>
          <p:cNvSpPr/>
          <p:nvPr/>
        </p:nvSpPr>
        <p:spPr bwMode="auto">
          <a:xfrm>
            <a:off x="2667000" y="2273300"/>
            <a:ext cx="357505" cy="727710"/>
          </a:xfrm>
          <a:custGeom>
            <a:avLst/>
            <a:gdLst>
              <a:gd name="T0" fmla="*/ 142 w 885"/>
              <a:gd name="T1" fmla="*/ 1606 h 1609"/>
              <a:gd name="T2" fmla="*/ 210 w 885"/>
              <a:gd name="T3" fmla="*/ 1575 h 1609"/>
              <a:gd name="T4" fmla="*/ 306 w 885"/>
              <a:gd name="T5" fmla="*/ 1527 h 1609"/>
              <a:gd name="T6" fmla="*/ 369 w 885"/>
              <a:gd name="T7" fmla="*/ 1504 h 1609"/>
              <a:gd name="T8" fmla="*/ 413 w 885"/>
              <a:gd name="T9" fmla="*/ 1460 h 1609"/>
              <a:gd name="T10" fmla="*/ 468 w 885"/>
              <a:gd name="T11" fmla="*/ 1451 h 1609"/>
              <a:gd name="T12" fmla="*/ 494 w 885"/>
              <a:gd name="T13" fmla="*/ 1410 h 1609"/>
              <a:gd name="T14" fmla="*/ 572 w 885"/>
              <a:gd name="T15" fmla="*/ 1397 h 1609"/>
              <a:gd name="T16" fmla="*/ 623 w 885"/>
              <a:gd name="T17" fmla="*/ 1380 h 1609"/>
              <a:gd name="T18" fmla="*/ 671 w 885"/>
              <a:gd name="T19" fmla="*/ 1382 h 1609"/>
              <a:gd name="T20" fmla="*/ 717 w 885"/>
              <a:gd name="T21" fmla="*/ 1349 h 1609"/>
              <a:gd name="T22" fmla="*/ 786 w 885"/>
              <a:gd name="T23" fmla="*/ 1297 h 1609"/>
              <a:gd name="T24" fmla="*/ 795 w 885"/>
              <a:gd name="T25" fmla="*/ 1236 h 1609"/>
              <a:gd name="T26" fmla="*/ 802 w 885"/>
              <a:gd name="T27" fmla="*/ 1158 h 1609"/>
              <a:gd name="T28" fmla="*/ 784 w 885"/>
              <a:gd name="T29" fmla="*/ 1082 h 1609"/>
              <a:gd name="T30" fmla="*/ 752 w 885"/>
              <a:gd name="T31" fmla="*/ 1000 h 1609"/>
              <a:gd name="T32" fmla="*/ 793 w 885"/>
              <a:gd name="T33" fmla="*/ 939 h 1609"/>
              <a:gd name="T34" fmla="*/ 808 w 885"/>
              <a:gd name="T35" fmla="*/ 869 h 1609"/>
              <a:gd name="T36" fmla="*/ 843 w 885"/>
              <a:gd name="T37" fmla="*/ 798 h 1609"/>
              <a:gd name="T38" fmla="*/ 821 w 885"/>
              <a:gd name="T39" fmla="*/ 737 h 1609"/>
              <a:gd name="T40" fmla="*/ 784 w 885"/>
              <a:gd name="T41" fmla="*/ 687 h 1609"/>
              <a:gd name="T42" fmla="*/ 745 w 885"/>
              <a:gd name="T43" fmla="*/ 645 h 1609"/>
              <a:gd name="T44" fmla="*/ 695 w 885"/>
              <a:gd name="T45" fmla="*/ 570 h 1609"/>
              <a:gd name="T46" fmla="*/ 734 w 885"/>
              <a:gd name="T47" fmla="*/ 509 h 1609"/>
              <a:gd name="T48" fmla="*/ 734 w 885"/>
              <a:gd name="T49" fmla="*/ 463 h 1609"/>
              <a:gd name="T50" fmla="*/ 749 w 885"/>
              <a:gd name="T51" fmla="*/ 409 h 1609"/>
              <a:gd name="T52" fmla="*/ 826 w 885"/>
              <a:gd name="T53" fmla="*/ 407 h 1609"/>
              <a:gd name="T54" fmla="*/ 861 w 885"/>
              <a:gd name="T55" fmla="*/ 354 h 1609"/>
              <a:gd name="T56" fmla="*/ 863 w 885"/>
              <a:gd name="T57" fmla="*/ 287 h 1609"/>
              <a:gd name="T58" fmla="*/ 841 w 885"/>
              <a:gd name="T59" fmla="*/ 241 h 1609"/>
              <a:gd name="T60" fmla="*/ 817 w 885"/>
              <a:gd name="T61" fmla="*/ 205 h 1609"/>
              <a:gd name="T62" fmla="*/ 743 w 885"/>
              <a:gd name="T63" fmla="*/ 165 h 1609"/>
              <a:gd name="T64" fmla="*/ 778 w 885"/>
              <a:gd name="T65" fmla="*/ 131 h 1609"/>
              <a:gd name="T66" fmla="*/ 826 w 885"/>
              <a:gd name="T67" fmla="*/ 96 h 1609"/>
              <a:gd name="T68" fmla="*/ 780 w 885"/>
              <a:gd name="T69" fmla="*/ 65 h 1609"/>
              <a:gd name="T70" fmla="*/ 740 w 885"/>
              <a:gd name="T71" fmla="*/ 0 h 1609"/>
              <a:gd name="T72" fmla="*/ 723 w 885"/>
              <a:gd name="T73" fmla="*/ 66 h 1609"/>
              <a:gd name="T74" fmla="*/ 649 w 885"/>
              <a:gd name="T75" fmla="*/ 85 h 1609"/>
              <a:gd name="T76" fmla="*/ 588 w 885"/>
              <a:gd name="T77" fmla="*/ 115 h 1609"/>
              <a:gd name="T78" fmla="*/ 531 w 885"/>
              <a:gd name="T79" fmla="*/ 100 h 1609"/>
              <a:gd name="T80" fmla="*/ 465 w 885"/>
              <a:gd name="T81" fmla="*/ 159 h 1609"/>
              <a:gd name="T82" fmla="*/ 361 w 885"/>
              <a:gd name="T83" fmla="*/ 159 h 1609"/>
              <a:gd name="T84" fmla="*/ 308 w 885"/>
              <a:gd name="T85" fmla="*/ 293 h 1609"/>
              <a:gd name="T86" fmla="*/ 256 w 885"/>
              <a:gd name="T87" fmla="*/ 330 h 1609"/>
              <a:gd name="T88" fmla="*/ 203 w 885"/>
              <a:gd name="T89" fmla="*/ 333 h 1609"/>
              <a:gd name="T90" fmla="*/ 164 w 885"/>
              <a:gd name="T91" fmla="*/ 389 h 1609"/>
              <a:gd name="T92" fmla="*/ 109 w 885"/>
              <a:gd name="T93" fmla="*/ 346 h 1609"/>
              <a:gd name="T94" fmla="*/ 151 w 885"/>
              <a:gd name="T95" fmla="*/ 411 h 1609"/>
              <a:gd name="T96" fmla="*/ 142 w 885"/>
              <a:gd name="T97" fmla="*/ 478 h 1609"/>
              <a:gd name="T98" fmla="*/ 118 w 885"/>
              <a:gd name="T99" fmla="*/ 545 h 1609"/>
              <a:gd name="T100" fmla="*/ 105 w 885"/>
              <a:gd name="T101" fmla="*/ 626 h 1609"/>
              <a:gd name="T102" fmla="*/ 40 w 885"/>
              <a:gd name="T103" fmla="*/ 706 h 1609"/>
              <a:gd name="T104" fmla="*/ 99 w 885"/>
              <a:gd name="T105" fmla="*/ 832 h 1609"/>
              <a:gd name="T106" fmla="*/ 96 w 885"/>
              <a:gd name="T107" fmla="*/ 886 h 1609"/>
              <a:gd name="T108" fmla="*/ 99 w 885"/>
              <a:gd name="T109" fmla="*/ 936 h 1609"/>
              <a:gd name="T110" fmla="*/ 59 w 885"/>
              <a:gd name="T111" fmla="*/ 984 h 1609"/>
              <a:gd name="T112" fmla="*/ 55 w 885"/>
              <a:gd name="T113" fmla="*/ 1073 h 1609"/>
              <a:gd name="T114" fmla="*/ 74 w 885"/>
              <a:gd name="T115" fmla="*/ 1199 h 1609"/>
              <a:gd name="T116" fmla="*/ 116 w 885"/>
              <a:gd name="T117" fmla="*/ 1303 h 1609"/>
              <a:gd name="T118" fmla="*/ 92 w 885"/>
              <a:gd name="T119" fmla="*/ 1421 h 1609"/>
              <a:gd name="T120" fmla="*/ 64 w 885"/>
              <a:gd name="T121" fmla="*/ 1547 h 1609"/>
              <a:gd name="T122" fmla="*/ 72 w 885"/>
              <a:gd name="T123" fmla="*/ 1606 h 1609"/>
              <a:gd name="T124" fmla="*/ 142 w 885"/>
              <a:gd name="T125" fmla="*/ 1606 h 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5" h="1609">
                <a:moveTo>
                  <a:pt x="142" y="1606"/>
                </a:moveTo>
                <a:cubicBezTo>
                  <a:pt x="175" y="1603"/>
                  <a:pt x="177" y="1597"/>
                  <a:pt x="210" y="1575"/>
                </a:cubicBezTo>
                <a:cubicBezTo>
                  <a:pt x="243" y="1553"/>
                  <a:pt x="265" y="1523"/>
                  <a:pt x="306" y="1527"/>
                </a:cubicBezTo>
                <a:cubicBezTo>
                  <a:pt x="347" y="1530"/>
                  <a:pt x="358" y="1519"/>
                  <a:pt x="369" y="1504"/>
                </a:cubicBezTo>
                <a:cubicBezTo>
                  <a:pt x="380" y="1490"/>
                  <a:pt x="387" y="1460"/>
                  <a:pt x="413" y="1460"/>
                </a:cubicBezTo>
                <a:cubicBezTo>
                  <a:pt x="439" y="1460"/>
                  <a:pt x="463" y="1469"/>
                  <a:pt x="468" y="1451"/>
                </a:cubicBezTo>
                <a:cubicBezTo>
                  <a:pt x="472" y="1432"/>
                  <a:pt x="459" y="1408"/>
                  <a:pt x="494" y="1410"/>
                </a:cubicBezTo>
                <a:cubicBezTo>
                  <a:pt x="529" y="1412"/>
                  <a:pt x="553" y="1404"/>
                  <a:pt x="572" y="1397"/>
                </a:cubicBezTo>
                <a:cubicBezTo>
                  <a:pt x="592" y="1390"/>
                  <a:pt x="612" y="1367"/>
                  <a:pt x="623" y="1380"/>
                </a:cubicBezTo>
                <a:cubicBezTo>
                  <a:pt x="634" y="1393"/>
                  <a:pt x="658" y="1399"/>
                  <a:pt x="671" y="1382"/>
                </a:cubicBezTo>
                <a:cubicBezTo>
                  <a:pt x="684" y="1366"/>
                  <a:pt x="682" y="1351"/>
                  <a:pt x="717" y="1349"/>
                </a:cubicBezTo>
                <a:cubicBezTo>
                  <a:pt x="752" y="1347"/>
                  <a:pt x="769" y="1321"/>
                  <a:pt x="786" y="1297"/>
                </a:cubicBezTo>
                <a:cubicBezTo>
                  <a:pt x="804" y="1273"/>
                  <a:pt x="808" y="1245"/>
                  <a:pt x="795" y="1236"/>
                </a:cubicBezTo>
                <a:cubicBezTo>
                  <a:pt x="782" y="1227"/>
                  <a:pt x="817" y="1186"/>
                  <a:pt x="802" y="1158"/>
                </a:cubicBezTo>
                <a:cubicBezTo>
                  <a:pt x="786" y="1130"/>
                  <a:pt x="826" y="1110"/>
                  <a:pt x="784" y="1082"/>
                </a:cubicBezTo>
                <a:cubicBezTo>
                  <a:pt x="743" y="1054"/>
                  <a:pt x="723" y="1021"/>
                  <a:pt x="752" y="1000"/>
                </a:cubicBezTo>
                <a:cubicBezTo>
                  <a:pt x="780" y="980"/>
                  <a:pt x="797" y="980"/>
                  <a:pt x="793" y="939"/>
                </a:cubicBezTo>
                <a:cubicBezTo>
                  <a:pt x="789" y="899"/>
                  <a:pt x="784" y="900"/>
                  <a:pt x="808" y="869"/>
                </a:cubicBezTo>
                <a:cubicBezTo>
                  <a:pt x="832" y="837"/>
                  <a:pt x="841" y="823"/>
                  <a:pt x="843" y="798"/>
                </a:cubicBezTo>
                <a:cubicBezTo>
                  <a:pt x="845" y="774"/>
                  <a:pt x="843" y="756"/>
                  <a:pt x="821" y="737"/>
                </a:cubicBezTo>
                <a:cubicBezTo>
                  <a:pt x="800" y="719"/>
                  <a:pt x="784" y="706"/>
                  <a:pt x="784" y="687"/>
                </a:cubicBezTo>
                <a:cubicBezTo>
                  <a:pt x="784" y="669"/>
                  <a:pt x="782" y="656"/>
                  <a:pt x="745" y="645"/>
                </a:cubicBezTo>
                <a:cubicBezTo>
                  <a:pt x="708" y="633"/>
                  <a:pt x="684" y="609"/>
                  <a:pt x="695" y="570"/>
                </a:cubicBezTo>
                <a:cubicBezTo>
                  <a:pt x="706" y="532"/>
                  <a:pt x="734" y="543"/>
                  <a:pt x="734" y="509"/>
                </a:cubicBezTo>
                <a:cubicBezTo>
                  <a:pt x="734" y="476"/>
                  <a:pt x="734" y="480"/>
                  <a:pt x="734" y="463"/>
                </a:cubicBezTo>
                <a:cubicBezTo>
                  <a:pt x="734" y="446"/>
                  <a:pt x="719" y="398"/>
                  <a:pt x="749" y="409"/>
                </a:cubicBezTo>
                <a:cubicBezTo>
                  <a:pt x="780" y="420"/>
                  <a:pt x="806" y="433"/>
                  <a:pt x="826" y="407"/>
                </a:cubicBezTo>
                <a:cubicBezTo>
                  <a:pt x="845" y="381"/>
                  <a:pt x="856" y="370"/>
                  <a:pt x="861" y="354"/>
                </a:cubicBezTo>
                <a:cubicBezTo>
                  <a:pt x="865" y="337"/>
                  <a:pt x="885" y="313"/>
                  <a:pt x="863" y="287"/>
                </a:cubicBezTo>
                <a:cubicBezTo>
                  <a:pt x="841" y="261"/>
                  <a:pt x="841" y="257"/>
                  <a:pt x="841" y="241"/>
                </a:cubicBezTo>
                <a:cubicBezTo>
                  <a:pt x="841" y="224"/>
                  <a:pt x="848" y="205"/>
                  <a:pt x="817" y="205"/>
                </a:cubicBezTo>
                <a:cubicBezTo>
                  <a:pt x="786" y="205"/>
                  <a:pt x="708" y="198"/>
                  <a:pt x="743" y="165"/>
                </a:cubicBezTo>
                <a:cubicBezTo>
                  <a:pt x="778" y="131"/>
                  <a:pt x="747" y="139"/>
                  <a:pt x="778" y="131"/>
                </a:cubicBezTo>
                <a:cubicBezTo>
                  <a:pt x="808" y="124"/>
                  <a:pt x="841" y="124"/>
                  <a:pt x="826" y="96"/>
                </a:cubicBezTo>
                <a:cubicBezTo>
                  <a:pt x="811" y="68"/>
                  <a:pt x="784" y="89"/>
                  <a:pt x="780" y="65"/>
                </a:cubicBezTo>
                <a:cubicBezTo>
                  <a:pt x="776" y="43"/>
                  <a:pt x="776" y="14"/>
                  <a:pt x="740" y="0"/>
                </a:cubicBezTo>
                <a:cubicBezTo>
                  <a:pt x="741" y="21"/>
                  <a:pt x="753" y="60"/>
                  <a:pt x="723" y="66"/>
                </a:cubicBezTo>
                <a:cubicBezTo>
                  <a:pt x="688" y="74"/>
                  <a:pt x="653" y="59"/>
                  <a:pt x="649" y="85"/>
                </a:cubicBezTo>
                <a:cubicBezTo>
                  <a:pt x="645" y="111"/>
                  <a:pt x="610" y="133"/>
                  <a:pt x="588" y="115"/>
                </a:cubicBezTo>
                <a:cubicBezTo>
                  <a:pt x="566" y="96"/>
                  <a:pt x="544" y="74"/>
                  <a:pt x="531" y="100"/>
                </a:cubicBezTo>
                <a:cubicBezTo>
                  <a:pt x="518" y="126"/>
                  <a:pt x="500" y="174"/>
                  <a:pt x="465" y="159"/>
                </a:cubicBezTo>
                <a:cubicBezTo>
                  <a:pt x="430" y="144"/>
                  <a:pt x="378" y="133"/>
                  <a:pt x="361" y="159"/>
                </a:cubicBezTo>
                <a:cubicBezTo>
                  <a:pt x="343" y="185"/>
                  <a:pt x="317" y="267"/>
                  <a:pt x="308" y="293"/>
                </a:cubicBezTo>
                <a:cubicBezTo>
                  <a:pt x="299" y="318"/>
                  <a:pt x="269" y="337"/>
                  <a:pt x="256" y="330"/>
                </a:cubicBezTo>
                <a:cubicBezTo>
                  <a:pt x="243" y="322"/>
                  <a:pt x="203" y="296"/>
                  <a:pt x="203" y="333"/>
                </a:cubicBezTo>
                <a:cubicBezTo>
                  <a:pt x="203" y="370"/>
                  <a:pt x="208" y="407"/>
                  <a:pt x="164" y="389"/>
                </a:cubicBezTo>
                <a:cubicBezTo>
                  <a:pt x="133" y="376"/>
                  <a:pt x="124" y="344"/>
                  <a:pt x="109" y="346"/>
                </a:cubicBezTo>
                <a:cubicBezTo>
                  <a:pt x="118" y="371"/>
                  <a:pt x="139" y="397"/>
                  <a:pt x="151" y="411"/>
                </a:cubicBezTo>
                <a:cubicBezTo>
                  <a:pt x="166" y="430"/>
                  <a:pt x="157" y="461"/>
                  <a:pt x="142" y="478"/>
                </a:cubicBezTo>
                <a:cubicBezTo>
                  <a:pt x="127" y="494"/>
                  <a:pt x="125" y="507"/>
                  <a:pt x="118" y="545"/>
                </a:cubicBezTo>
                <a:cubicBezTo>
                  <a:pt x="112" y="582"/>
                  <a:pt x="107" y="578"/>
                  <a:pt x="105" y="626"/>
                </a:cubicBezTo>
                <a:cubicBezTo>
                  <a:pt x="103" y="674"/>
                  <a:pt x="79" y="671"/>
                  <a:pt x="40" y="706"/>
                </a:cubicBezTo>
                <a:cubicBezTo>
                  <a:pt x="0" y="741"/>
                  <a:pt x="83" y="813"/>
                  <a:pt x="99" y="832"/>
                </a:cubicBezTo>
                <a:cubicBezTo>
                  <a:pt x="114" y="850"/>
                  <a:pt x="116" y="869"/>
                  <a:pt x="96" y="886"/>
                </a:cubicBezTo>
                <a:cubicBezTo>
                  <a:pt x="77" y="902"/>
                  <a:pt x="79" y="908"/>
                  <a:pt x="99" y="936"/>
                </a:cubicBezTo>
                <a:cubicBezTo>
                  <a:pt x="118" y="963"/>
                  <a:pt x="74" y="958"/>
                  <a:pt x="59" y="984"/>
                </a:cubicBezTo>
                <a:cubicBezTo>
                  <a:pt x="44" y="1010"/>
                  <a:pt x="29" y="1047"/>
                  <a:pt x="55" y="1073"/>
                </a:cubicBezTo>
                <a:cubicBezTo>
                  <a:pt x="81" y="1099"/>
                  <a:pt x="74" y="1164"/>
                  <a:pt x="74" y="1199"/>
                </a:cubicBezTo>
                <a:cubicBezTo>
                  <a:pt x="74" y="1234"/>
                  <a:pt x="90" y="1243"/>
                  <a:pt x="116" y="1303"/>
                </a:cubicBezTo>
                <a:cubicBezTo>
                  <a:pt x="142" y="1362"/>
                  <a:pt x="107" y="1386"/>
                  <a:pt x="92" y="1421"/>
                </a:cubicBezTo>
                <a:cubicBezTo>
                  <a:pt x="77" y="1456"/>
                  <a:pt x="61" y="1492"/>
                  <a:pt x="64" y="1547"/>
                </a:cubicBezTo>
                <a:cubicBezTo>
                  <a:pt x="65" y="1571"/>
                  <a:pt x="67" y="1590"/>
                  <a:pt x="72" y="1606"/>
                </a:cubicBezTo>
                <a:cubicBezTo>
                  <a:pt x="94" y="1608"/>
                  <a:pt x="123" y="1609"/>
                  <a:pt x="142" y="1606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6" name="Freeform 26"/>
          <p:cNvSpPr/>
          <p:nvPr/>
        </p:nvSpPr>
        <p:spPr bwMode="auto">
          <a:xfrm>
            <a:off x="2696845" y="2755900"/>
            <a:ext cx="610235" cy="549910"/>
          </a:xfrm>
          <a:custGeom>
            <a:avLst/>
            <a:gdLst>
              <a:gd name="T0" fmla="*/ 1378 w 1510"/>
              <a:gd name="T1" fmla="*/ 1097 h 1217"/>
              <a:gd name="T2" fmla="*/ 1389 w 1510"/>
              <a:gd name="T3" fmla="*/ 986 h 1217"/>
              <a:gd name="T4" fmla="*/ 1344 w 1510"/>
              <a:gd name="T5" fmla="*/ 936 h 1217"/>
              <a:gd name="T6" fmla="*/ 1241 w 1510"/>
              <a:gd name="T7" fmla="*/ 927 h 1217"/>
              <a:gd name="T8" fmla="*/ 1175 w 1510"/>
              <a:gd name="T9" fmla="*/ 854 h 1217"/>
              <a:gd name="T10" fmla="*/ 1156 w 1510"/>
              <a:gd name="T11" fmla="*/ 808 h 1217"/>
              <a:gd name="T12" fmla="*/ 1217 w 1510"/>
              <a:gd name="T13" fmla="*/ 682 h 1217"/>
              <a:gd name="T14" fmla="*/ 1256 w 1510"/>
              <a:gd name="T15" fmla="*/ 610 h 1217"/>
              <a:gd name="T16" fmla="*/ 1315 w 1510"/>
              <a:gd name="T17" fmla="*/ 558 h 1217"/>
              <a:gd name="T18" fmla="*/ 1424 w 1510"/>
              <a:gd name="T19" fmla="*/ 615 h 1217"/>
              <a:gd name="T20" fmla="*/ 1490 w 1510"/>
              <a:gd name="T21" fmla="*/ 538 h 1217"/>
              <a:gd name="T22" fmla="*/ 1424 w 1510"/>
              <a:gd name="T23" fmla="*/ 465 h 1217"/>
              <a:gd name="T24" fmla="*/ 1330 w 1510"/>
              <a:gd name="T25" fmla="*/ 397 h 1217"/>
              <a:gd name="T26" fmla="*/ 1182 w 1510"/>
              <a:gd name="T27" fmla="*/ 397 h 1217"/>
              <a:gd name="T28" fmla="*/ 1053 w 1510"/>
              <a:gd name="T29" fmla="*/ 330 h 1217"/>
              <a:gd name="T30" fmla="*/ 1090 w 1510"/>
              <a:gd name="T31" fmla="*/ 239 h 1217"/>
              <a:gd name="T32" fmla="*/ 1230 w 1510"/>
              <a:gd name="T33" fmla="*/ 84 h 1217"/>
              <a:gd name="T34" fmla="*/ 1114 w 1510"/>
              <a:gd name="T35" fmla="*/ 102 h 1217"/>
              <a:gd name="T36" fmla="*/ 1036 w 1510"/>
              <a:gd name="T37" fmla="*/ 50 h 1217"/>
              <a:gd name="T38" fmla="*/ 950 w 1510"/>
              <a:gd name="T39" fmla="*/ 56 h 1217"/>
              <a:gd name="T40" fmla="*/ 811 w 1510"/>
              <a:gd name="T41" fmla="*/ 33 h 1217"/>
              <a:gd name="T42" fmla="*/ 730 w 1510"/>
              <a:gd name="T43" fmla="*/ 91 h 1217"/>
              <a:gd name="T44" fmla="*/ 714 w 1510"/>
              <a:gd name="T45" fmla="*/ 230 h 1217"/>
              <a:gd name="T46" fmla="*/ 599 w 1510"/>
              <a:gd name="T47" fmla="*/ 315 h 1217"/>
              <a:gd name="T48" fmla="*/ 500 w 1510"/>
              <a:gd name="T49" fmla="*/ 330 h 1217"/>
              <a:gd name="T50" fmla="*/ 396 w 1510"/>
              <a:gd name="T51" fmla="*/ 384 h 1217"/>
              <a:gd name="T52" fmla="*/ 297 w 1510"/>
              <a:gd name="T53" fmla="*/ 437 h 1217"/>
              <a:gd name="T54" fmla="*/ 138 w 1510"/>
              <a:gd name="T55" fmla="*/ 508 h 1217"/>
              <a:gd name="T56" fmla="*/ 0 w 1510"/>
              <a:gd name="T57" fmla="*/ 539 h 1217"/>
              <a:gd name="T58" fmla="*/ 88 w 1510"/>
              <a:gd name="T59" fmla="*/ 684 h 1217"/>
              <a:gd name="T60" fmla="*/ 189 w 1510"/>
              <a:gd name="T61" fmla="*/ 852 h 1217"/>
              <a:gd name="T62" fmla="*/ 377 w 1510"/>
              <a:gd name="T63" fmla="*/ 1009 h 1217"/>
              <a:gd name="T64" fmla="*/ 542 w 1510"/>
              <a:gd name="T65" fmla="*/ 1057 h 1217"/>
              <a:gd name="T66" fmla="*/ 710 w 1510"/>
              <a:gd name="T67" fmla="*/ 1024 h 1217"/>
              <a:gd name="T68" fmla="*/ 805 w 1510"/>
              <a:gd name="T69" fmla="*/ 1056 h 1217"/>
              <a:gd name="T70" fmla="*/ 889 w 1510"/>
              <a:gd name="T71" fmla="*/ 1047 h 1217"/>
              <a:gd name="T72" fmla="*/ 927 w 1510"/>
              <a:gd name="T73" fmla="*/ 1145 h 1217"/>
              <a:gd name="T74" fmla="*/ 1030 w 1510"/>
              <a:gd name="T75" fmla="*/ 1129 h 1217"/>
              <a:gd name="T76" fmla="*/ 1171 w 1510"/>
              <a:gd name="T77" fmla="*/ 1213 h 1217"/>
              <a:gd name="T78" fmla="*/ 1253 w 1510"/>
              <a:gd name="T79" fmla="*/ 1197 h 1217"/>
              <a:gd name="T80" fmla="*/ 1293 w 1510"/>
              <a:gd name="T81" fmla="*/ 1217 h 1217"/>
              <a:gd name="T82" fmla="*/ 1320 w 1510"/>
              <a:gd name="T83" fmla="*/ 1127 h 1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10" h="1217">
                <a:moveTo>
                  <a:pt x="1320" y="1127"/>
                </a:moveTo>
                <a:cubicBezTo>
                  <a:pt x="1352" y="1118"/>
                  <a:pt x="1352" y="1105"/>
                  <a:pt x="1378" y="1097"/>
                </a:cubicBezTo>
                <a:cubicBezTo>
                  <a:pt x="1405" y="1090"/>
                  <a:pt x="1407" y="1092"/>
                  <a:pt x="1405" y="1062"/>
                </a:cubicBezTo>
                <a:cubicBezTo>
                  <a:pt x="1402" y="1032"/>
                  <a:pt x="1407" y="1012"/>
                  <a:pt x="1389" y="986"/>
                </a:cubicBezTo>
                <a:cubicBezTo>
                  <a:pt x="1372" y="960"/>
                  <a:pt x="1372" y="953"/>
                  <a:pt x="1372" y="942"/>
                </a:cubicBezTo>
                <a:cubicBezTo>
                  <a:pt x="1372" y="930"/>
                  <a:pt x="1376" y="892"/>
                  <a:pt x="1344" y="936"/>
                </a:cubicBezTo>
                <a:cubicBezTo>
                  <a:pt x="1311" y="980"/>
                  <a:pt x="1298" y="966"/>
                  <a:pt x="1285" y="955"/>
                </a:cubicBezTo>
                <a:cubicBezTo>
                  <a:pt x="1271" y="943"/>
                  <a:pt x="1261" y="921"/>
                  <a:pt x="1241" y="927"/>
                </a:cubicBezTo>
                <a:cubicBezTo>
                  <a:pt x="1221" y="932"/>
                  <a:pt x="1202" y="925"/>
                  <a:pt x="1202" y="905"/>
                </a:cubicBezTo>
                <a:cubicBezTo>
                  <a:pt x="1202" y="884"/>
                  <a:pt x="1212" y="860"/>
                  <a:pt x="1175" y="854"/>
                </a:cubicBezTo>
                <a:cubicBezTo>
                  <a:pt x="1138" y="849"/>
                  <a:pt x="1121" y="849"/>
                  <a:pt x="1119" y="823"/>
                </a:cubicBezTo>
                <a:cubicBezTo>
                  <a:pt x="1116" y="797"/>
                  <a:pt x="1132" y="806"/>
                  <a:pt x="1156" y="808"/>
                </a:cubicBezTo>
                <a:cubicBezTo>
                  <a:pt x="1180" y="810"/>
                  <a:pt x="1210" y="806"/>
                  <a:pt x="1215" y="775"/>
                </a:cubicBezTo>
                <a:cubicBezTo>
                  <a:pt x="1219" y="743"/>
                  <a:pt x="1182" y="684"/>
                  <a:pt x="1217" y="682"/>
                </a:cubicBezTo>
                <a:cubicBezTo>
                  <a:pt x="1252" y="680"/>
                  <a:pt x="1285" y="686"/>
                  <a:pt x="1267" y="662"/>
                </a:cubicBezTo>
                <a:cubicBezTo>
                  <a:pt x="1250" y="638"/>
                  <a:pt x="1271" y="630"/>
                  <a:pt x="1256" y="610"/>
                </a:cubicBezTo>
                <a:cubicBezTo>
                  <a:pt x="1241" y="589"/>
                  <a:pt x="1232" y="571"/>
                  <a:pt x="1252" y="565"/>
                </a:cubicBezTo>
                <a:cubicBezTo>
                  <a:pt x="1271" y="560"/>
                  <a:pt x="1291" y="536"/>
                  <a:pt x="1315" y="558"/>
                </a:cubicBezTo>
                <a:cubicBezTo>
                  <a:pt x="1339" y="580"/>
                  <a:pt x="1357" y="575"/>
                  <a:pt x="1361" y="593"/>
                </a:cubicBezTo>
                <a:cubicBezTo>
                  <a:pt x="1365" y="612"/>
                  <a:pt x="1411" y="625"/>
                  <a:pt x="1424" y="615"/>
                </a:cubicBezTo>
                <a:cubicBezTo>
                  <a:pt x="1437" y="606"/>
                  <a:pt x="1422" y="591"/>
                  <a:pt x="1453" y="580"/>
                </a:cubicBezTo>
                <a:cubicBezTo>
                  <a:pt x="1483" y="569"/>
                  <a:pt x="1510" y="558"/>
                  <a:pt x="1490" y="538"/>
                </a:cubicBezTo>
                <a:cubicBezTo>
                  <a:pt x="1470" y="517"/>
                  <a:pt x="1464" y="512"/>
                  <a:pt x="1464" y="495"/>
                </a:cubicBezTo>
                <a:cubicBezTo>
                  <a:pt x="1464" y="478"/>
                  <a:pt x="1457" y="465"/>
                  <a:pt x="1424" y="465"/>
                </a:cubicBezTo>
                <a:cubicBezTo>
                  <a:pt x="1392" y="465"/>
                  <a:pt x="1378" y="458"/>
                  <a:pt x="1368" y="443"/>
                </a:cubicBezTo>
                <a:cubicBezTo>
                  <a:pt x="1357" y="428"/>
                  <a:pt x="1363" y="393"/>
                  <a:pt x="1330" y="397"/>
                </a:cubicBezTo>
                <a:cubicBezTo>
                  <a:pt x="1298" y="400"/>
                  <a:pt x="1282" y="432"/>
                  <a:pt x="1243" y="423"/>
                </a:cubicBezTo>
                <a:cubicBezTo>
                  <a:pt x="1204" y="413"/>
                  <a:pt x="1191" y="412"/>
                  <a:pt x="1182" y="397"/>
                </a:cubicBezTo>
                <a:cubicBezTo>
                  <a:pt x="1173" y="382"/>
                  <a:pt x="1173" y="369"/>
                  <a:pt x="1136" y="356"/>
                </a:cubicBezTo>
                <a:cubicBezTo>
                  <a:pt x="1099" y="343"/>
                  <a:pt x="1079" y="345"/>
                  <a:pt x="1053" y="330"/>
                </a:cubicBezTo>
                <a:cubicBezTo>
                  <a:pt x="1027" y="315"/>
                  <a:pt x="1031" y="308"/>
                  <a:pt x="1046" y="284"/>
                </a:cubicBezTo>
                <a:cubicBezTo>
                  <a:pt x="1062" y="260"/>
                  <a:pt x="1057" y="258"/>
                  <a:pt x="1090" y="239"/>
                </a:cubicBezTo>
                <a:cubicBezTo>
                  <a:pt x="1123" y="221"/>
                  <a:pt x="1132" y="187"/>
                  <a:pt x="1154" y="167"/>
                </a:cubicBezTo>
                <a:cubicBezTo>
                  <a:pt x="1175" y="147"/>
                  <a:pt x="1206" y="98"/>
                  <a:pt x="1230" y="84"/>
                </a:cubicBezTo>
                <a:cubicBezTo>
                  <a:pt x="1254" y="69"/>
                  <a:pt x="1300" y="0"/>
                  <a:pt x="1202" y="80"/>
                </a:cubicBezTo>
                <a:cubicBezTo>
                  <a:pt x="1167" y="91"/>
                  <a:pt x="1101" y="156"/>
                  <a:pt x="1114" y="102"/>
                </a:cubicBezTo>
                <a:cubicBezTo>
                  <a:pt x="1127" y="48"/>
                  <a:pt x="1145" y="48"/>
                  <a:pt x="1110" y="48"/>
                </a:cubicBezTo>
                <a:cubicBezTo>
                  <a:pt x="1075" y="48"/>
                  <a:pt x="1075" y="4"/>
                  <a:pt x="1036" y="50"/>
                </a:cubicBezTo>
                <a:cubicBezTo>
                  <a:pt x="1027" y="69"/>
                  <a:pt x="1016" y="72"/>
                  <a:pt x="994" y="63"/>
                </a:cubicBezTo>
                <a:cubicBezTo>
                  <a:pt x="972" y="54"/>
                  <a:pt x="977" y="50"/>
                  <a:pt x="950" y="56"/>
                </a:cubicBezTo>
                <a:cubicBezTo>
                  <a:pt x="924" y="61"/>
                  <a:pt x="920" y="59"/>
                  <a:pt x="887" y="54"/>
                </a:cubicBezTo>
                <a:cubicBezTo>
                  <a:pt x="854" y="48"/>
                  <a:pt x="835" y="37"/>
                  <a:pt x="811" y="33"/>
                </a:cubicBezTo>
                <a:cubicBezTo>
                  <a:pt x="794" y="31"/>
                  <a:pt x="760" y="23"/>
                  <a:pt x="727" y="29"/>
                </a:cubicBezTo>
                <a:cubicBezTo>
                  <a:pt x="741" y="50"/>
                  <a:pt x="717" y="68"/>
                  <a:pt x="730" y="91"/>
                </a:cubicBezTo>
                <a:cubicBezTo>
                  <a:pt x="745" y="119"/>
                  <a:pt x="710" y="160"/>
                  <a:pt x="723" y="169"/>
                </a:cubicBezTo>
                <a:cubicBezTo>
                  <a:pt x="736" y="178"/>
                  <a:pt x="732" y="206"/>
                  <a:pt x="714" y="230"/>
                </a:cubicBezTo>
                <a:cubicBezTo>
                  <a:pt x="697" y="254"/>
                  <a:pt x="680" y="280"/>
                  <a:pt x="645" y="282"/>
                </a:cubicBezTo>
                <a:cubicBezTo>
                  <a:pt x="610" y="284"/>
                  <a:pt x="612" y="299"/>
                  <a:pt x="599" y="315"/>
                </a:cubicBezTo>
                <a:cubicBezTo>
                  <a:pt x="586" y="332"/>
                  <a:pt x="562" y="326"/>
                  <a:pt x="551" y="313"/>
                </a:cubicBezTo>
                <a:cubicBezTo>
                  <a:pt x="540" y="300"/>
                  <a:pt x="520" y="323"/>
                  <a:pt x="500" y="330"/>
                </a:cubicBezTo>
                <a:cubicBezTo>
                  <a:pt x="481" y="337"/>
                  <a:pt x="457" y="345"/>
                  <a:pt x="422" y="343"/>
                </a:cubicBezTo>
                <a:cubicBezTo>
                  <a:pt x="387" y="341"/>
                  <a:pt x="400" y="365"/>
                  <a:pt x="396" y="384"/>
                </a:cubicBezTo>
                <a:cubicBezTo>
                  <a:pt x="391" y="402"/>
                  <a:pt x="367" y="393"/>
                  <a:pt x="341" y="393"/>
                </a:cubicBezTo>
                <a:cubicBezTo>
                  <a:pt x="315" y="393"/>
                  <a:pt x="308" y="423"/>
                  <a:pt x="297" y="437"/>
                </a:cubicBezTo>
                <a:cubicBezTo>
                  <a:pt x="286" y="452"/>
                  <a:pt x="275" y="463"/>
                  <a:pt x="234" y="460"/>
                </a:cubicBezTo>
                <a:cubicBezTo>
                  <a:pt x="193" y="456"/>
                  <a:pt x="171" y="486"/>
                  <a:pt x="138" y="508"/>
                </a:cubicBezTo>
                <a:cubicBezTo>
                  <a:pt x="105" y="530"/>
                  <a:pt x="103" y="536"/>
                  <a:pt x="70" y="539"/>
                </a:cubicBezTo>
                <a:cubicBezTo>
                  <a:pt x="51" y="542"/>
                  <a:pt x="22" y="541"/>
                  <a:pt x="0" y="539"/>
                </a:cubicBezTo>
                <a:cubicBezTo>
                  <a:pt x="6" y="561"/>
                  <a:pt x="16" y="577"/>
                  <a:pt x="31" y="593"/>
                </a:cubicBezTo>
                <a:cubicBezTo>
                  <a:pt x="57" y="621"/>
                  <a:pt x="72" y="639"/>
                  <a:pt x="88" y="684"/>
                </a:cubicBezTo>
                <a:cubicBezTo>
                  <a:pt x="103" y="728"/>
                  <a:pt x="177" y="778"/>
                  <a:pt x="195" y="806"/>
                </a:cubicBezTo>
                <a:cubicBezTo>
                  <a:pt x="207" y="825"/>
                  <a:pt x="201" y="839"/>
                  <a:pt x="189" y="852"/>
                </a:cubicBezTo>
                <a:cubicBezTo>
                  <a:pt x="228" y="879"/>
                  <a:pt x="269" y="936"/>
                  <a:pt x="284" y="955"/>
                </a:cubicBezTo>
                <a:cubicBezTo>
                  <a:pt x="302" y="979"/>
                  <a:pt x="354" y="1007"/>
                  <a:pt x="377" y="1009"/>
                </a:cubicBezTo>
                <a:cubicBezTo>
                  <a:pt x="400" y="1011"/>
                  <a:pt x="403" y="1023"/>
                  <a:pt x="452" y="1039"/>
                </a:cubicBezTo>
                <a:cubicBezTo>
                  <a:pt x="502" y="1055"/>
                  <a:pt x="505" y="1053"/>
                  <a:pt x="542" y="1057"/>
                </a:cubicBezTo>
                <a:cubicBezTo>
                  <a:pt x="579" y="1062"/>
                  <a:pt x="626" y="1055"/>
                  <a:pt x="650" y="1044"/>
                </a:cubicBezTo>
                <a:cubicBezTo>
                  <a:pt x="674" y="1034"/>
                  <a:pt x="685" y="1027"/>
                  <a:pt x="710" y="1024"/>
                </a:cubicBezTo>
                <a:cubicBezTo>
                  <a:pt x="735" y="1021"/>
                  <a:pt x="747" y="1025"/>
                  <a:pt x="760" y="1033"/>
                </a:cubicBezTo>
                <a:cubicBezTo>
                  <a:pt x="773" y="1042"/>
                  <a:pt x="773" y="1062"/>
                  <a:pt x="805" y="1056"/>
                </a:cubicBezTo>
                <a:cubicBezTo>
                  <a:pt x="837" y="1049"/>
                  <a:pt x="834" y="1018"/>
                  <a:pt x="853" y="1008"/>
                </a:cubicBezTo>
                <a:cubicBezTo>
                  <a:pt x="873" y="998"/>
                  <a:pt x="885" y="1031"/>
                  <a:pt x="889" y="1047"/>
                </a:cubicBezTo>
                <a:cubicBezTo>
                  <a:pt x="894" y="1064"/>
                  <a:pt x="888" y="1072"/>
                  <a:pt x="885" y="1094"/>
                </a:cubicBezTo>
                <a:cubicBezTo>
                  <a:pt x="882" y="1115"/>
                  <a:pt x="910" y="1131"/>
                  <a:pt x="927" y="1145"/>
                </a:cubicBezTo>
                <a:cubicBezTo>
                  <a:pt x="945" y="1160"/>
                  <a:pt x="959" y="1159"/>
                  <a:pt x="983" y="1148"/>
                </a:cubicBezTo>
                <a:cubicBezTo>
                  <a:pt x="1007" y="1137"/>
                  <a:pt x="1004" y="1124"/>
                  <a:pt x="1030" y="1129"/>
                </a:cubicBezTo>
                <a:cubicBezTo>
                  <a:pt x="1056" y="1133"/>
                  <a:pt x="1092" y="1184"/>
                  <a:pt x="1107" y="1197"/>
                </a:cubicBezTo>
                <a:cubicBezTo>
                  <a:pt x="1121" y="1210"/>
                  <a:pt x="1154" y="1215"/>
                  <a:pt x="1171" y="1213"/>
                </a:cubicBezTo>
                <a:cubicBezTo>
                  <a:pt x="1188" y="1211"/>
                  <a:pt x="1200" y="1212"/>
                  <a:pt x="1218" y="1190"/>
                </a:cubicBezTo>
                <a:cubicBezTo>
                  <a:pt x="1235" y="1168"/>
                  <a:pt x="1246" y="1189"/>
                  <a:pt x="1253" y="1197"/>
                </a:cubicBezTo>
                <a:cubicBezTo>
                  <a:pt x="1259" y="1206"/>
                  <a:pt x="1266" y="1214"/>
                  <a:pt x="1280" y="1212"/>
                </a:cubicBezTo>
                <a:cubicBezTo>
                  <a:pt x="1284" y="1212"/>
                  <a:pt x="1289" y="1213"/>
                  <a:pt x="1293" y="1217"/>
                </a:cubicBezTo>
                <a:cubicBezTo>
                  <a:pt x="1297" y="1206"/>
                  <a:pt x="1301" y="1191"/>
                  <a:pt x="1302" y="1177"/>
                </a:cubicBezTo>
                <a:cubicBezTo>
                  <a:pt x="1304" y="1147"/>
                  <a:pt x="1287" y="1136"/>
                  <a:pt x="1320" y="1127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7" name="Freeform 27"/>
          <p:cNvSpPr/>
          <p:nvPr/>
        </p:nvSpPr>
        <p:spPr bwMode="auto">
          <a:xfrm>
            <a:off x="3147695" y="2926080"/>
            <a:ext cx="490855" cy="574675"/>
          </a:xfrm>
          <a:custGeom>
            <a:avLst/>
            <a:gdLst>
              <a:gd name="T0" fmla="*/ 240 w 1217"/>
              <a:gd name="T1" fmla="*/ 33 h 1271"/>
              <a:gd name="T2" fmla="*/ 308 w 1217"/>
              <a:gd name="T3" fmla="*/ 88 h 1271"/>
              <a:gd name="T4" fmla="*/ 374 w 1217"/>
              <a:gd name="T5" fmla="*/ 161 h 1271"/>
              <a:gd name="T6" fmla="*/ 308 w 1217"/>
              <a:gd name="T7" fmla="*/ 238 h 1271"/>
              <a:gd name="T8" fmla="*/ 199 w 1217"/>
              <a:gd name="T9" fmla="*/ 181 h 1271"/>
              <a:gd name="T10" fmla="*/ 140 w 1217"/>
              <a:gd name="T11" fmla="*/ 233 h 1271"/>
              <a:gd name="T12" fmla="*/ 101 w 1217"/>
              <a:gd name="T13" fmla="*/ 305 h 1271"/>
              <a:gd name="T14" fmla="*/ 40 w 1217"/>
              <a:gd name="T15" fmla="*/ 431 h 1271"/>
              <a:gd name="T16" fmla="*/ 59 w 1217"/>
              <a:gd name="T17" fmla="*/ 477 h 1271"/>
              <a:gd name="T18" fmla="*/ 125 w 1217"/>
              <a:gd name="T19" fmla="*/ 550 h 1271"/>
              <a:gd name="T20" fmla="*/ 228 w 1217"/>
              <a:gd name="T21" fmla="*/ 559 h 1271"/>
              <a:gd name="T22" fmla="*/ 273 w 1217"/>
              <a:gd name="T23" fmla="*/ 609 h 1271"/>
              <a:gd name="T24" fmla="*/ 262 w 1217"/>
              <a:gd name="T25" fmla="*/ 720 h 1271"/>
              <a:gd name="T26" fmla="*/ 186 w 1217"/>
              <a:gd name="T27" fmla="*/ 800 h 1271"/>
              <a:gd name="T28" fmla="*/ 207 w 1217"/>
              <a:gd name="T29" fmla="*/ 873 h 1271"/>
              <a:gd name="T30" fmla="*/ 280 w 1217"/>
              <a:gd name="T31" fmla="*/ 883 h 1271"/>
              <a:gd name="T32" fmla="*/ 321 w 1217"/>
              <a:gd name="T33" fmla="*/ 965 h 1271"/>
              <a:gd name="T34" fmla="*/ 389 w 1217"/>
              <a:gd name="T35" fmla="*/ 1135 h 1271"/>
              <a:gd name="T36" fmla="*/ 494 w 1217"/>
              <a:gd name="T37" fmla="*/ 1189 h 1271"/>
              <a:gd name="T38" fmla="*/ 597 w 1217"/>
              <a:gd name="T39" fmla="*/ 1161 h 1271"/>
              <a:gd name="T40" fmla="*/ 568 w 1217"/>
              <a:gd name="T41" fmla="*/ 1247 h 1271"/>
              <a:gd name="T42" fmla="*/ 688 w 1217"/>
              <a:gd name="T43" fmla="*/ 1165 h 1271"/>
              <a:gd name="T44" fmla="*/ 878 w 1217"/>
              <a:gd name="T45" fmla="*/ 1209 h 1271"/>
              <a:gd name="T46" fmla="*/ 942 w 1217"/>
              <a:gd name="T47" fmla="*/ 1241 h 1271"/>
              <a:gd name="T48" fmla="*/ 1009 w 1217"/>
              <a:gd name="T49" fmla="*/ 1181 h 1271"/>
              <a:gd name="T50" fmla="*/ 1070 w 1217"/>
              <a:gd name="T51" fmla="*/ 1079 h 1271"/>
              <a:gd name="T52" fmla="*/ 1065 w 1217"/>
              <a:gd name="T53" fmla="*/ 992 h 1271"/>
              <a:gd name="T54" fmla="*/ 1175 w 1217"/>
              <a:gd name="T55" fmla="*/ 947 h 1271"/>
              <a:gd name="T56" fmla="*/ 1199 w 1217"/>
              <a:gd name="T57" fmla="*/ 803 h 1271"/>
              <a:gd name="T58" fmla="*/ 1081 w 1217"/>
              <a:gd name="T59" fmla="*/ 744 h 1271"/>
              <a:gd name="T60" fmla="*/ 991 w 1217"/>
              <a:gd name="T61" fmla="*/ 717 h 1271"/>
              <a:gd name="T62" fmla="*/ 906 w 1217"/>
              <a:gd name="T63" fmla="*/ 643 h 1271"/>
              <a:gd name="T64" fmla="*/ 872 w 1217"/>
              <a:gd name="T65" fmla="*/ 562 h 1271"/>
              <a:gd name="T66" fmla="*/ 888 w 1217"/>
              <a:gd name="T67" fmla="*/ 455 h 1271"/>
              <a:gd name="T68" fmla="*/ 1011 w 1217"/>
              <a:gd name="T69" fmla="*/ 444 h 1271"/>
              <a:gd name="T70" fmla="*/ 955 w 1217"/>
              <a:gd name="T71" fmla="*/ 338 h 1271"/>
              <a:gd name="T72" fmla="*/ 898 w 1217"/>
              <a:gd name="T73" fmla="*/ 402 h 1271"/>
              <a:gd name="T74" fmla="*/ 767 w 1217"/>
              <a:gd name="T75" fmla="*/ 315 h 1271"/>
              <a:gd name="T76" fmla="*/ 726 w 1217"/>
              <a:gd name="T77" fmla="*/ 243 h 1271"/>
              <a:gd name="T78" fmla="*/ 682 w 1217"/>
              <a:gd name="T79" fmla="*/ 180 h 1271"/>
              <a:gd name="T80" fmla="*/ 605 w 1217"/>
              <a:gd name="T81" fmla="*/ 138 h 1271"/>
              <a:gd name="T82" fmla="*/ 498 w 1217"/>
              <a:gd name="T83" fmla="*/ 98 h 1271"/>
              <a:gd name="T84" fmla="*/ 420 w 1217"/>
              <a:gd name="T85" fmla="*/ 72 h 1271"/>
              <a:gd name="T86" fmla="*/ 289 w 1217"/>
              <a:gd name="T87" fmla="*/ 5 h 1271"/>
              <a:gd name="T88" fmla="*/ 256 w 1217"/>
              <a:gd name="T89" fmla="*/ 26 h 1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17" h="1271">
                <a:moveTo>
                  <a:pt x="256" y="26"/>
                </a:moveTo>
                <a:cubicBezTo>
                  <a:pt x="252" y="28"/>
                  <a:pt x="246" y="31"/>
                  <a:pt x="240" y="33"/>
                </a:cubicBezTo>
                <a:cubicBezTo>
                  <a:pt x="245" y="44"/>
                  <a:pt x="246" y="58"/>
                  <a:pt x="252" y="66"/>
                </a:cubicBezTo>
                <a:cubicBezTo>
                  <a:pt x="262" y="81"/>
                  <a:pt x="276" y="88"/>
                  <a:pt x="308" y="88"/>
                </a:cubicBezTo>
                <a:cubicBezTo>
                  <a:pt x="341" y="88"/>
                  <a:pt x="348" y="101"/>
                  <a:pt x="348" y="118"/>
                </a:cubicBezTo>
                <a:cubicBezTo>
                  <a:pt x="348" y="135"/>
                  <a:pt x="354" y="140"/>
                  <a:pt x="374" y="161"/>
                </a:cubicBezTo>
                <a:cubicBezTo>
                  <a:pt x="394" y="181"/>
                  <a:pt x="367" y="192"/>
                  <a:pt x="337" y="203"/>
                </a:cubicBezTo>
                <a:cubicBezTo>
                  <a:pt x="306" y="214"/>
                  <a:pt x="321" y="229"/>
                  <a:pt x="308" y="238"/>
                </a:cubicBezTo>
                <a:cubicBezTo>
                  <a:pt x="295" y="248"/>
                  <a:pt x="249" y="235"/>
                  <a:pt x="245" y="216"/>
                </a:cubicBezTo>
                <a:cubicBezTo>
                  <a:pt x="241" y="198"/>
                  <a:pt x="223" y="203"/>
                  <a:pt x="199" y="181"/>
                </a:cubicBezTo>
                <a:cubicBezTo>
                  <a:pt x="175" y="159"/>
                  <a:pt x="155" y="183"/>
                  <a:pt x="136" y="188"/>
                </a:cubicBezTo>
                <a:cubicBezTo>
                  <a:pt x="116" y="194"/>
                  <a:pt x="125" y="212"/>
                  <a:pt x="140" y="233"/>
                </a:cubicBezTo>
                <a:cubicBezTo>
                  <a:pt x="155" y="253"/>
                  <a:pt x="134" y="261"/>
                  <a:pt x="151" y="285"/>
                </a:cubicBezTo>
                <a:cubicBezTo>
                  <a:pt x="169" y="309"/>
                  <a:pt x="136" y="303"/>
                  <a:pt x="101" y="305"/>
                </a:cubicBezTo>
                <a:cubicBezTo>
                  <a:pt x="66" y="307"/>
                  <a:pt x="103" y="366"/>
                  <a:pt x="99" y="398"/>
                </a:cubicBezTo>
                <a:cubicBezTo>
                  <a:pt x="94" y="429"/>
                  <a:pt x="64" y="433"/>
                  <a:pt x="40" y="431"/>
                </a:cubicBezTo>
                <a:cubicBezTo>
                  <a:pt x="16" y="429"/>
                  <a:pt x="0" y="420"/>
                  <a:pt x="3" y="446"/>
                </a:cubicBezTo>
                <a:cubicBezTo>
                  <a:pt x="5" y="472"/>
                  <a:pt x="22" y="472"/>
                  <a:pt x="59" y="477"/>
                </a:cubicBezTo>
                <a:cubicBezTo>
                  <a:pt x="96" y="483"/>
                  <a:pt x="86" y="507"/>
                  <a:pt x="86" y="528"/>
                </a:cubicBezTo>
                <a:cubicBezTo>
                  <a:pt x="86" y="548"/>
                  <a:pt x="105" y="555"/>
                  <a:pt x="125" y="550"/>
                </a:cubicBezTo>
                <a:cubicBezTo>
                  <a:pt x="145" y="544"/>
                  <a:pt x="155" y="566"/>
                  <a:pt x="169" y="578"/>
                </a:cubicBezTo>
                <a:cubicBezTo>
                  <a:pt x="182" y="589"/>
                  <a:pt x="195" y="603"/>
                  <a:pt x="228" y="559"/>
                </a:cubicBezTo>
                <a:cubicBezTo>
                  <a:pt x="260" y="515"/>
                  <a:pt x="256" y="553"/>
                  <a:pt x="256" y="565"/>
                </a:cubicBezTo>
                <a:cubicBezTo>
                  <a:pt x="256" y="576"/>
                  <a:pt x="256" y="583"/>
                  <a:pt x="273" y="609"/>
                </a:cubicBezTo>
                <a:cubicBezTo>
                  <a:pt x="291" y="635"/>
                  <a:pt x="286" y="655"/>
                  <a:pt x="289" y="685"/>
                </a:cubicBezTo>
                <a:cubicBezTo>
                  <a:pt x="291" y="715"/>
                  <a:pt x="289" y="713"/>
                  <a:pt x="262" y="720"/>
                </a:cubicBezTo>
                <a:cubicBezTo>
                  <a:pt x="236" y="728"/>
                  <a:pt x="236" y="741"/>
                  <a:pt x="204" y="750"/>
                </a:cubicBezTo>
                <a:cubicBezTo>
                  <a:pt x="171" y="759"/>
                  <a:pt x="188" y="770"/>
                  <a:pt x="186" y="800"/>
                </a:cubicBezTo>
                <a:cubicBezTo>
                  <a:pt x="185" y="814"/>
                  <a:pt x="181" y="829"/>
                  <a:pt x="177" y="840"/>
                </a:cubicBezTo>
                <a:cubicBezTo>
                  <a:pt x="187" y="847"/>
                  <a:pt x="196" y="861"/>
                  <a:pt x="207" y="873"/>
                </a:cubicBezTo>
                <a:cubicBezTo>
                  <a:pt x="222" y="890"/>
                  <a:pt x="230" y="883"/>
                  <a:pt x="246" y="877"/>
                </a:cubicBezTo>
                <a:cubicBezTo>
                  <a:pt x="262" y="870"/>
                  <a:pt x="254" y="871"/>
                  <a:pt x="280" y="883"/>
                </a:cubicBezTo>
                <a:cubicBezTo>
                  <a:pt x="306" y="895"/>
                  <a:pt x="293" y="883"/>
                  <a:pt x="328" y="906"/>
                </a:cubicBezTo>
                <a:cubicBezTo>
                  <a:pt x="363" y="928"/>
                  <a:pt x="345" y="943"/>
                  <a:pt x="321" y="965"/>
                </a:cubicBezTo>
                <a:cubicBezTo>
                  <a:pt x="297" y="987"/>
                  <a:pt x="343" y="1006"/>
                  <a:pt x="339" y="1050"/>
                </a:cubicBezTo>
                <a:cubicBezTo>
                  <a:pt x="335" y="1095"/>
                  <a:pt x="367" y="1106"/>
                  <a:pt x="389" y="1135"/>
                </a:cubicBezTo>
                <a:cubicBezTo>
                  <a:pt x="411" y="1165"/>
                  <a:pt x="404" y="1184"/>
                  <a:pt x="424" y="1206"/>
                </a:cubicBezTo>
                <a:cubicBezTo>
                  <a:pt x="444" y="1228"/>
                  <a:pt x="470" y="1200"/>
                  <a:pt x="494" y="1189"/>
                </a:cubicBezTo>
                <a:cubicBezTo>
                  <a:pt x="518" y="1178"/>
                  <a:pt x="529" y="1150"/>
                  <a:pt x="546" y="1134"/>
                </a:cubicBezTo>
                <a:cubicBezTo>
                  <a:pt x="564" y="1117"/>
                  <a:pt x="586" y="1143"/>
                  <a:pt x="597" y="1161"/>
                </a:cubicBezTo>
                <a:cubicBezTo>
                  <a:pt x="608" y="1180"/>
                  <a:pt x="588" y="1195"/>
                  <a:pt x="573" y="1206"/>
                </a:cubicBezTo>
                <a:cubicBezTo>
                  <a:pt x="557" y="1217"/>
                  <a:pt x="542" y="1222"/>
                  <a:pt x="568" y="1247"/>
                </a:cubicBezTo>
                <a:cubicBezTo>
                  <a:pt x="594" y="1271"/>
                  <a:pt x="612" y="1241"/>
                  <a:pt x="634" y="1219"/>
                </a:cubicBezTo>
                <a:cubicBezTo>
                  <a:pt x="656" y="1197"/>
                  <a:pt x="649" y="1193"/>
                  <a:pt x="688" y="1165"/>
                </a:cubicBezTo>
                <a:cubicBezTo>
                  <a:pt x="728" y="1137"/>
                  <a:pt x="739" y="1193"/>
                  <a:pt x="769" y="1211"/>
                </a:cubicBezTo>
                <a:cubicBezTo>
                  <a:pt x="800" y="1230"/>
                  <a:pt x="848" y="1217"/>
                  <a:pt x="878" y="1209"/>
                </a:cubicBezTo>
                <a:cubicBezTo>
                  <a:pt x="909" y="1202"/>
                  <a:pt x="905" y="1219"/>
                  <a:pt x="935" y="1235"/>
                </a:cubicBezTo>
                <a:cubicBezTo>
                  <a:pt x="939" y="1237"/>
                  <a:pt x="941" y="1239"/>
                  <a:pt x="942" y="1241"/>
                </a:cubicBezTo>
                <a:cubicBezTo>
                  <a:pt x="956" y="1238"/>
                  <a:pt x="969" y="1232"/>
                  <a:pt x="973" y="1222"/>
                </a:cubicBezTo>
                <a:cubicBezTo>
                  <a:pt x="983" y="1200"/>
                  <a:pt x="995" y="1192"/>
                  <a:pt x="1009" y="1181"/>
                </a:cubicBezTo>
                <a:cubicBezTo>
                  <a:pt x="1024" y="1170"/>
                  <a:pt x="1049" y="1159"/>
                  <a:pt x="1052" y="1136"/>
                </a:cubicBezTo>
                <a:cubicBezTo>
                  <a:pt x="1055" y="1114"/>
                  <a:pt x="1057" y="1093"/>
                  <a:pt x="1070" y="1079"/>
                </a:cubicBezTo>
                <a:cubicBezTo>
                  <a:pt x="1083" y="1065"/>
                  <a:pt x="1096" y="1056"/>
                  <a:pt x="1083" y="1040"/>
                </a:cubicBezTo>
                <a:cubicBezTo>
                  <a:pt x="1070" y="1025"/>
                  <a:pt x="1029" y="1000"/>
                  <a:pt x="1065" y="992"/>
                </a:cubicBezTo>
                <a:cubicBezTo>
                  <a:pt x="1101" y="983"/>
                  <a:pt x="1113" y="982"/>
                  <a:pt x="1132" y="975"/>
                </a:cubicBezTo>
                <a:cubicBezTo>
                  <a:pt x="1152" y="968"/>
                  <a:pt x="1190" y="967"/>
                  <a:pt x="1175" y="947"/>
                </a:cubicBezTo>
                <a:cubicBezTo>
                  <a:pt x="1160" y="928"/>
                  <a:pt x="1132" y="915"/>
                  <a:pt x="1157" y="894"/>
                </a:cubicBezTo>
                <a:cubicBezTo>
                  <a:pt x="1181" y="874"/>
                  <a:pt x="1217" y="833"/>
                  <a:pt x="1199" y="803"/>
                </a:cubicBezTo>
                <a:cubicBezTo>
                  <a:pt x="1181" y="772"/>
                  <a:pt x="1190" y="760"/>
                  <a:pt x="1162" y="758"/>
                </a:cubicBezTo>
                <a:cubicBezTo>
                  <a:pt x="1134" y="757"/>
                  <a:pt x="1118" y="715"/>
                  <a:pt x="1081" y="744"/>
                </a:cubicBezTo>
                <a:cubicBezTo>
                  <a:pt x="1045" y="774"/>
                  <a:pt x="1011" y="776"/>
                  <a:pt x="998" y="764"/>
                </a:cubicBezTo>
                <a:cubicBezTo>
                  <a:pt x="985" y="751"/>
                  <a:pt x="986" y="742"/>
                  <a:pt x="991" y="717"/>
                </a:cubicBezTo>
                <a:cubicBezTo>
                  <a:pt x="996" y="692"/>
                  <a:pt x="1011" y="683"/>
                  <a:pt x="978" y="671"/>
                </a:cubicBezTo>
                <a:cubicBezTo>
                  <a:pt x="946" y="658"/>
                  <a:pt x="926" y="661"/>
                  <a:pt x="906" y="643"/>
                </a:cubicBezTo>
                <a:cubicBezTo>
                  <a:pt x="887" y="625"/>
                  <a:pt x="872" y="628"/>
                  <a:pt x="869" y="608"/>
                </a:cubicBezTo>
                <a:cubicBezTo>
                  <a:pt x="865" y="589"/>
                  <a:pt x="842" y="579"/>
                  <a:pt x="872" y="562"/>
                </a:cubicBezTo>
                <a:cubicBezTo>
                  <a:pt x="901" y="546"/>
                  <a:pt x="919" y="536"/>
                  <a:pt x="919" y="508"/>
                </a:cubicBezTo>
                <a:cubicBezTo>
                  <a:pt x="919" y="480"/>
                  <a:pt x="891" y="466"/>
                  <a:pt x="888" y="455"/>
                </a:cubicBezTo>
                <a:cubicBezTo>
                  <a:pt x="885" y="444"/>
                  <a:pt x="916" y="411"/>
                  <a:pt x="942" y="429"/>
                </a:cubicBezTo>
                <a:cubicBezTo>
                  <a:pt x="968" y="447"/>
                  <a:pt x="991" y="455"/>
                  <a:pt x="1011" y="444"/>
                </a:cubicBezTo>
                <a:cubicBezTo>
                  <a:pt x="1031" y="433"/>
                  <a:pt x="1027" y="415"/>
                  <a:pt x="1013" y="389"/>
                </a:cubicBezTo>
                <a:cubicBezTo>
                  <a:pt x="998" y="362"/>
                  <a:pt x="980" y="338"/>
                  <a:pt x="955" y="338"/>
                </a:cubicBezTo>
                <a:cubicBezTo>
                  <a:pt x="931" y="338"/>
                  <a:pt x="911" y="344"/>
                  <a:pt x="913" y="366"/>
                </a:cubicBezTo>
                <a:cubicBezTo>
                  <a:pt x="914" y="389"/>
                  <a:pt x="918" y="400"/>
                  <a:pt x="898" y="402"/>
                </a:cubicBezTo>
                <a:cubicBezTo>
                  <a:pt x="878" y="405"/>
                  <a:pt x="833" y="425"/>
                  <a:pt x="810" y="402"/>
                </a:cubicBezTo>
                <a:cubicBezTo>
                  <a:pt x="787" y="380"/>
                  <a:pt x="790" y="315"/>
                  <a:pt x="767" y="315"/>
                </a:cubicBezTo>
                <a:cubicBezTo>
                  <a:pt x="744" y="315"/>
                  <a:pt x="701" y="315"/>
                  <a:pt x="705" y="297"/>
                </a:cubicBezTo>
                <a:cubicBezTo>
                  <a:pt x="708" y="279"/>
                  <a:pt x="700" y="259"/>
                  <a:pt x="726" y="243"/>
                </a:cubicBezTo>
                <a:cubicBezTo>
                  <a:pt x="752" y="226"/>
                  <a:pt x="749" y="208"/>
                  <a:pt x="731" y="191"/>
                </a:cubicBezTo>
                <a:cubicBezTo>
                  <a:pt x="713" y="174"/>
                  <a:pt x="695" y="162"/>
                  <a:pt x="682" y="180"/>
                </a:cubicBezTo>
                <a:cubicBezTo>
                  <a:pt x="669" y="198"/>
                  <a:pt x="657" y="208"/>
                  <a:pt x="644" y="187"/>
                </a:cubicBezTo>
                <a:cubicBezTo>
                  <a:pt x="631" y="166"/>
                  <a:pt x="624" y="154"/>
                  <a:pt x="605" y="138"/>
                </a:cubicBezTo>
                <a:cubicBezTo>
                  <a:pt x="585" y="123"/>
                  <a:pt x="585" y="116"/>
                  <a:pt x="541" y="117"/>
                </a:cubicBezTo>
                <a:cubicBezTo>
                  <a:pt x="497" y="119"/>
                  <a:pt x="503" y="111"/>
                  <a:pt x="498" y="98"/>
                </a:cubicBezTo>
                <a:cubicBezTo>
                  <a:pt x="493" y="86"/>
                  <a:pt x="492" y="80"/>
                  <a:pt x="474" y="81"/>
                </a:cubicBezTo>
                <a:cubicBezTo>
                  <a:pt x="456" y="83"/>
                  <a:pt x="436" y="90"/>
                  <a:pt x="420" y="72"/>
                </a:cubicBezTo>
                <a:cubicBezTo>
                  <a:pt x="403" y="54"/>
                  <a:pt x="371" y="47"/>
                  <a:pt x="346" y="34"/>
                </a:cubicBezTo>
                <a:cubicBezTo>
                  <a:pt x="321" y="22"/>
                  <a:pt x="292" y="19"/>
                  <a:pt x="289" y="5"/>
                </a:cubicBezTo>
                <a:cubicBezTo>
                  <a:pt x="288" y="4"/>
                  <a:pt x="288" y="2"/>
                  <a:pt x="288" y="0"/>
                </a:cubicBezTo>
                <a:cubicBezTo>
                  <a:pt x="273" y="7"/>
                  <a:pt x="264" y="22"/>
                  <a:pt x="256" y="26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8" name="Freeform 28"/>
          <p:cNvSpPr/>
          <p:nvPr/>
        </p:nvSpPr>
        <p:spPr bwMode="auto">
          <a:xfrm>
            <a:off x="3261995" y="2833370"/>
            <a:ext cx="585470" cy="458470"/>
          </a:xfrm>
          <a:custGeom>
            <a:avLst/>
            <a:gdLst>
              <a:gd name="T0" fmla="*/ 963 w 1448"/>
              <a:gd name="T1" fmla="*/ 946 h 1013"/>
              <a:gd name="T2" fmla="*/ 1032 w 1448"/>
              <a:gd name="T3" fmla="*/ 991 h 1013"/>
              <a:gd name="T4" fmla="*/ 1119 w 1448"/>
              <a:gd name="T5" fmla="*/ 992 h 1013"/>
              <a:gd name="T6" fmla="*/ 1191 w 1448"/>
              <a:gd name="T7" fmla="*/ 977 h 1013"/>
              <a:gd name="T8" fmla="*/ 1232 w 1448"/>
              <a:gd name="T9" fmla="*/ 927 h 1013"/>
              <a:gd name="T10" fmla="*/ 1251 w 1448"/>
              <a:gd name="T11" fmla="*/ 843 h 1013"/>
              <a:gd name="T12" fmla="*/ 1246 w 1448"/>
              <a:gd name="T13" fmla="*/ 782 h 1013"/>
              <a:gd name="T14" fmla="*/ 1274 w 1448"/>
              <a:gd name="T15" fmla="*/ 742 h 1013"/>
              <a:gd name="T16" fmla="*/ 1440 w 1448"/>
              <a:gd name="T17" fmla="*/ 785 h 1013"/>
              <a:gd name="T18" fmla="*/ 1370 w 1448"/>
              <a:gd name="T19" fmla="*/ 656 h 1013"/>
              <a:gd name="T20" fmla="*/ 1221 w 1448"/>
              <a:gd name="T21" fmla="*/ 567 h 1013"/>
              <a:gd name="T22" fmla="*/ 1156 w 1448"/>
              <a:gd name="T23" fmla="*/ 474 h 1013"/>
              <a:gd name="T24" fmla="*/ 968 w 1448"/>
              <a:gd name="T25" fmla="*/ 266 h 1013"/>
              <a:gd name="T26" fmla="*/ 867 w 1448"/>
              <a:gd name="T27" fmla="*/ 148 h 1013"/>
              <a:gd name="T28" fmla="*/ 649 w 1448"/>
              <a:gd name="T29" fmla="*/ 52 h 1013"/>
              <a:gd name="T30" fmla="*/ 571 w 1448"/>
              <a:gd name="T31" fmla="*/ 29 h 1013"/>
              <a:gd name="T32" fmla="*/ 478 w 1448"/>
              <a:gd name="T33" fmla="*/ 133 h 1013"/>
              <a:gd name="T34" fmla="*/ 409 w 1448"/>
              <a:gd name="T35" fmla="*/ 191 h 1013"/>
              <a:gd name="T36" fmla="*/ 331 w 1448"/>
              <a:gd name="T37" fmla="*/ 176 h 1013"/>
              <a:gd name="T38" fmla="*/ 250 w 1448"/>
              <a:gd name="T39" fmla="*/ 211 h 1013"/>
              <a:gd name="T40" fmla="*/ 116 w 1448"/>
              <a:gd name="T41" fmla="*/ 134 h 1013"/>
              <a:gd name="T42" fmla="*/ 5 w 1448"/>
              <a:gd name="T43" fmla="*/ 151 h 1013"/>
              <a:gd name="T44" fmla="*/ 62 w 1448"/>
              <a:gd name="T45" fmla="*/ 240 h 1013"/>
              <a:gd name="T46" fmla="*/ 190 w 1448"/>
              <a:gd name="T47" fmla="*/ 287 h 1013"/>
              <a:gd name="T48" fmla="*/ 257 w 1448"/>
              <a:gd name="T49" fmla="*/ 323 h 1013"/>
              <a:gd name="T50" fmla="*/ 360 w 1448"/>
              <a:gd name="T51" fmla="*/ 393 h 1013"/>
              <a:gd name="T52" fmla="*/ 447 w 1448"/>
              <a:gd name="T53" fmla="*/ 397 h 1013"/>
              <a:gd name="T54" fmla="*/ 421 w 1448"/>
              <a:gd name="T55" fmla="*/ 503 h 1013"/>
              <a:gd name="T56" fmla="*/ 526 w 1448"/>
              <a:gd name="T57" fmla="*/ 608 h 1013"/>
              <a:gd name="T58" fmla="*/ 629 w 1448"/>
              <a:gd name="T59" fmla="*/ 572 h 1013"/>
              <a:gd name="T60" fmla="*/ 729 w 1448"/>
              <a:gd name="T61" fmla="*/ 595 h 1013"/>
              <a:gd name="T62" fmla="*/ 658 w 1448"/>
              <a:gd name="T63" fmla="*/ 635 h 1013"/>
              <a:gd name="T64" fmla="*/ 635 w 1448"/>
              <a:gd name="T65" fmla="*/ 714 h 1013"/>
              <a:gd name="T66" fmla="*/ 585 w 1448"/>
              <a:gd name="T67" fmla="*/ 814 h 1013"/>
              <a:gd name="T68" fmla="*/ 694 w 1448"/>
              <a:gd name="T69" fmla="*/ 877 h 1013"/>
              <a:gd name="T70" fmla="*/ 714 w 1448"/>
              <a:gd name="T71" fmla="*/ 970 h 1013"/>
              <a:gd name="T72" fmla="*/ 878 w 1448"/>
              <a:gd name="T73" fmla="*/ 964 h 1013"/>
              <a:gd name="T74" fmla="*/ 919 w 1448"/>
              <a:gd name="T75" fmla="*/ 963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48" h="1013">
                <a:moveTo>
                  <a:pt x="919" y="963"/>
                </a:moveTo>
                <a:cubicBezTo>
                  <a:pt x="922" y="950"/>
                  <a:pt x="951" y="956"/>
                  <a:pt x="963" y="946"/>
                </a:cubicBezTo>
                <a:cubicBezTo>
                  <a:pt x="974" y="936"/>
                  <a:pt x="992" y="955"/>
                  <a:pt x="997" y="967"/>
                </a:cubicBezTo>
                <a:cubicBezTo>
                  <a:pt x="1002" y="980"/>
                  <a:pt x="1012" y="984"/>
                  <a:pt x="1032" y="991"/>
                </a:cubicBezTo>
                <a:cubicBezTo>
                  <a:pt x="1051" y="998"/>
                  <a:pt x="1051" y="1005"/>
                  <a:pt x="1073" y="996"/>
                </a:cubicBezTo>
                <a:cubicBezTo>
                  <a:pt x="1094" y="988"/>
                  <a:pt x="1102" y="971"/>
                  <a:pt x="1119" y="992"/>
                </a:cubicBezTo>
                <a:cubicBezTo>
                  <a:pt x="1135" y="1013"/>
                  <a:pt x="1140" y="1006"/>
                  <a:pt x="1160" y="1000"/>
                </a:cubicBezTo>
                <a:cubicBezTo>
                  <a:pt x="1179" y="995"/>
                  <a:pt x="1191" y="993"/>
                  <a:pt x="1191" y="977"/>
                </a:cubicBezTo>
                <a:cubicBezTo>
                  <a:pt x="1191" y="960"/>
                  <a:pt x="1196" y="960"/>
                  <a:pt x="1209" y="953"/>
                </a:cubicBezTo>
                <a:cubicBezTo>
                  <a:pt x="1222" y="946"/>
                  <a:pt x="1227" y="949"/>
                  <a:pt x="1232" y="927"/>
                </a:cubicBezTo>
                <a:cubicBezTo>
                  <a:pt x="1237" y="904"/>
                  <a:pt x="1255" y="910"/>
                  <a:pt x="1258" y="888"/>
                </a:cubicBezTo>
                <a:cubicBezTo>
                  <a:pt x="1261" y="866"/>
                  <a:pt x="1228" y="850"/>
                  <a:pt x="1251" y="843"/>
                </a:cubicBezTo>
                <a:cubicBezTo>
                  <a:pt x="1274" y="836"/>
                  <a:pt x="1294" y="838"/>
                  <a:pt x="1284" y="820"/>
                </a:cubicBezTo>
                <a:cubicBezTo>
                  <a:pt x="1274" y="802"/>
                  <a:pt x="1264" y="796"/>
                  <a:pt x="1246" y="782"/>
                </a:cubicBezTo>
                <a:cubicBezTo>
                  <a:pt x="1228" y="768"/>
                  <a:pt x="1223" y="749"/>
                  <a:pt x="1240" y="745"/>
                </a:cubicBezTo>
                <a:cubicBezTo>
                  <a:pt x="1252" y="741"/>
                  <a:pt x="1252" y="733"/>
                  <a:pt x="1274" y="742"/>
                </a:cubicBezTo>
                <a:cubicBezTo>
                  <a:pt x="1276" y="736"/>
                  <a:pt x="1285" y="734"/>
                  <a:pt x="1304" y="741"/>
                </a:cubicBezTo>
                <a:cubicBezTo>
                  <a:pt x="1365" y="763"/>
                  <a:pt x="1431" y="811"/>
                  <a:pt x="1440" y="785"/>
                </a:cubicBezTo>
                <a:cubicBezTo>
                  <a:pt x="1448" y="759"/>
                  <a:pt x="1413" y="730"/>
                  <a:pt x="1413" y="700"/>
                </a:cubicBezTo>
                <a:cubicBezTo>
                  <a:pt x="1413" y="670"/>
                  <a:pt x="1400" y="656"/>
                  <a:pt x="1370" y="656"/>
                </a:cubicBezTo>
                <a:cubicBezTo>
                  <a:pt x="1339" y="656"/>
                  <a:pt x="1304" y="659"/>
                  <a:pt x="1291" y="630"/>
                </a:cubicBezTo>
                <a:cubicBezTo>
                  <a:pt x="1278" y="600"/>
                  <a:pt x="1269" y="567"/>
                  <a:pt x="1221" y="567"/>
                </a:cubicBezTo>
                <a:cubicBezTo>
                  <a:pt x="1173" y="567"/>
                  <a:pt x="1147" y="552"/>
                  <a:pt x="1147" y="530"/>
                </a:cubicBezTo>
                <a:cubicBezTo>
                  <a:pt x="1147" y="507"/>
                  <a:pt x="1195" y="504"/>
                  <a:pt x="1156" y="474"/>
                </a:cubicBezTo>
                <a:cubicBezTo>
                  <a:pt x="1116" y="444"/>
                  <a:pt x="1042" y="374"/>
                  <a:pt x="1025" y="341"/>
                </a:cubicBezTo>
                <a:cubicBezTo>
                  <a:pt x="1007" y="307"/>
                  <a:pt x="1012" y="292"/>
                  <a:pt x="968" y="266"/>
                </a:cubicBezTo>
                <a:cubicBezTo>
                  <a:pt x="924" y="241"/>
                  <a:pt x="924" y="244"/>
                  <a:pt x="929" y="215"/>
                </a:cubicBezTo>
                <a:cubicBezTo>
                  <a:pt x="933" y="185"/>
                  <a:pt x="907" y="159"/>
                  <a:pt x="867" y="148"/>
                </a:cubicBezTo>
                <a:cubicBezTo>
                  <a:pt x="828" y="137"/>
                  <a:pt x="780" y="140"/>
                  <a:pt x="749" y="118"/>
                </a:cubicBezTo>
                <a:cubicBezTo>
                  <a:pt x="719" y="96"/>
                  <a:pt x="653" y="89"/>
                  <a:pt x="649" y="52"/>
                </a:cubicBezTo>
                <a:cubicBezTo>
                  <a:pt x="646" y="29"/>
                  <a:pt x="649" y="23"/>
                  <a:pt x="658" y="10"/>
                </a:cubicBezTo>
                <a:cubicBezTo>
                  <a:pt x="596" y="0"/>
                  <a:pt x="600" y="13"/>
                  <a:pt x="571" y="29"/>
                </a:cubicBezTo>
                <a:cubicBezTo>
                  <a:pt x="539" y="47"/>
                  <a:pt x="549" y="65"/>
                  <a:pt x="544" y="97"/>
                </a:cubicBezTo>
                <a:cubicBezTo>
                  <a:pt x="539" y="129"/>
                  <a:pt x="509" y="130"/>
                  <a:pt x="478" y="133"/>
                </a:cubicBezTo>
                <a:cubicBezTo>
                  <a:pt x="447" y="136"/>
                  <a:pt x="458" y="164"/>
                  <a:pt x="449" y="183"/>
                </a:cubicBezTo>
                <a:cubicBezTo>
                  <a:pt x="439" y="203"/>
                  <a:pt x="414" y="194"/>
                  <a:pt x="409" y="191"/>
                </a:cubicBezTo>
                <a:cubicBezTo>
                  <a:pt x="404" y="189"/>
                  <a:pt x="401" y="169"/>
                  <a:pt x="381" y="154"/>
                </a:cubicBezTo>
                <a:cubicBezTo>
                  <a:pt x="331" y="140"/>
                  <a:pt x="329" y="159"/>
                  <a:pt x="331" y="176"/>
                </a:cubicBezTo>
                <a:cubicBezTo>
                  <a:pt x="332" y="193"/>
                  <a:pt x="319" y="189"/>
                  <a:pt x="298" y="204"/>
                </a:cubicBezTo>
                <a:cubicBezTo>
                  <a:pt x="277" y="219"/>
                  <a:pt x="275" y="239"/>
                  <a:pt x="250" y="211"/>
                </a:cubicBezTo>
                <a:cubicBezTo>
                  <a:pt x="226" y="183"/>
                  <a:pt x="196" y="215"/>
                  <a:pt x="182" y="204"/>
                </a:cubicBezTo>
                <a:cubicBezTo>
                  <a:pt x="167" y="193"/>
                  <a:pt x="141" y="158"/>
                  <a:pt x="116" y="134"/>
                </a:cubicBezTo>
                <a:cubicBezTo>
                  <a:pt x="91" y="111"/>
                  <a:pt x="73" y="118"/>
                  <a:pt x="42" y="132"/>
                </a:cubicBezTo>
                <a:cubicBezTo>
                  <a:pt x="11" y="146"/>
                  <a:pt x="10" y="137"/>
                  <a:pt x="5" y="151"/>
                </a:cubicBezTo>
                <a:cubicBezTo>
                  <a:pt x="0" y="165"/>
                  <a:pt x="1" y="197"/>
                  <a:pt x="5" y="211"/>
                </a:cubicBezTo>
                <a:cubicBezTo>
                  <a:pt x="8" y="225"/>
                  <a:pt x="37" y="228"/>
                  <a:pt x="62" y="240"/>
                </a:cubicBezTo>
                <a:cubicBezTo>
                  <a:pt x="87" y="253"/>
                  <a:pt x="119" y="260"/>
                  <a:pt x="136" y="278"/>
                </a:cubicBezTo>
                <a:cubicBezTo>
                  <a:pt x="152" y="296"/>
                  <a:pt x="172" y="289"/>
                  <a:pt x="190" y="287"/>
                </a:cubicBezTo>
                <a:cubicBezTo>
                  <a:pt x="208" y="286"/>
                  <a:pt x="209" y="292"/>
                  <a:pt x="214" y="304"/>
                </a:cubicBezTo>
                <a:cubicBezTo>
                  <a:pt x="219" y="317"/>
                  <a:pt x="213" y="325"/>
                  <a:pt x="257" y="323"/>
                </a:cubicBezTo>
                <a:cubicBezTo>
                  <a:pt x="301" y="322"/>
                  <a:pt x="301" y="329"/>
                  <a:pt x="321" y="344"/>
                </a:cubicBezTo>
                <a:cubicBezTo>
                  <a:pt x="340" y="360"/>
                  <a:pt x="347" y="372"/>
                  <a:pt x="360" y="393"/>
                </a:cubicBezTo>
                <a:cubicBezTo>
                  <a:pt x="373" y="414"/>
                  <a:pt x="385" y="404"/>
                  <a:pt x="398" y="386"/>
                </a:cubicBezTo>
                <a:cubicBezTo>
                  <a:pt x="411" y="368"/>
                  <a:pt x="429" y="380"/>
                  <a:pt x="447" y="397"/>
                </a:cubicBezTo>
                <a:cubicBezTo>
                  <a:pt x="465" y="414"/>
                  <a:pt x="468" y="432"/>
                  <a:pt x="442" y="449"/>
                </a:cubicBezTo>
                <a:cubicBezTo>
                  <a:pt x="416" y="465"/>
                  <a:pt x="424" y="485"/>
                  <a:pt x="421" y="503"/>
                </a:cubicBezTo>
                <a:cubicBezTo>
                  <a:pt x="417" y="521"/>
                  <a:pt x="460" y="521"/>
                  <a:pt x="483" y="521"/>
                </a:cubicBezTo>
                <a:cubicBezTo>
                  <a:pt x="506" y="521"/>
                  <a:pt x="503" y="586"/>
                  <a:pt x="526" y="608"/>
                </a:cubicBezTo>
                <a:cubicBezTo>
                  <a:pt x="549" y="631"/>
                  <a:pt x="594" y="611"/>
                  <a:pt x="614" y="608"/>
                </a:cubicBezTo>
                <a:cubicBezTo>
                  <a:pt x="634" y="606"/>
                  <a:pt x="630" y="595"/>
                  <a:pt x="629" y="572"/>
                </a:cubicBezTo>
                <a:cubicBezTo>
                  <a:pt x="627" y="550"/>
                  <a:pt x="647" y="544"/>
                  <a:pt x="671" y="544"/>
                </a:cubicBezTo>
                <a:cubicBezTo>
                  <a:pt x="696" y="544"/>
                  <a:pt x="714" y="568"/>
                  <a:pt x="729" y="595"/>
                </a:cubicBezTo>
                <a:cubicBezTo>
                  <a:pt x="743" y="621"/>
                  <a:pt x="747" y="639"/>
                  <a:pt x="727" y="650"/>
                </a:cubicBezTo>
                <a:cubicBezTo>
                  <a:pt x="707" y="661"/>
                  <a:pt x="684" y="653"/>
                  <a:pt x="658" y="635"/>
                </a:cubicBezTo>
                <a:cubicBezTo>
                  <a:pt x="632" y="617"/>
                  <a:pt x="601" y="650"/>
                  <a:pt x="604" y="661"/>
                </a:cubicBezTo>
                <a:cubicBezTo>
                  <a:pt x="607" y="672"/>
                  <a:pt x="635" y="686"/>
                  <a:pt x="635" y="714"/>
                </a:cubicBezTo>
                <a:cubicBezTo>
                  <a:pt x="635" y="742"/>
                  <a:pt x="617" y="752"/>
                  <a:pt x="588" y="768"/>
                </a:cubicBezTo>
                <a:cubicBezTo>
                  <a:pt x="558" y="785"/>
                  <a:pt x="581" y="795"/>
                  <a:pt x="585" y="814"/>
                </a:cubicBezTo>
                <a:cubicBezTo>
                  <a:pt x="588" y="834"/>
                  <a:pt x="603" y="831"/>
                  <a:pt x="622" y="849"/>
                </a:cubicBezTo>
                <a:cubicBezTo>
                  <a:pt x="642" y="867"/>
                  <a:pt x="662" y="864"/>
                  <a:pt x="694" y="877"/>
                </a:cubicBezTo>
                <a:cubicBezTo>
                  <a:pt x="727" y="889"/>
                  <a:pt x="712" y="898"/>
                  <a:pt x="707" y="923"/>
                </a:cubicBezTo>
                <a:cubicBezTo>
                  <a:pt x="702" y="948"/>
                  <a:pt x="701" y="957"/>
                  <a:pt x="714" y="970"/>
                </a:cubicBezTo>
                <a:cubicBezTo>
                  <a:pt x="727" y="982"/>
                  <a:pt x="761" y="980"/>
                  <a:pt x="797" y="950"/>
                </a:cubicBezTo>
                <a:cubicBezTo>
                  <a:pt x="834" y="921"/>
                  <a:pt x="850" y="963"/>
                  <a:pt x="878" y="964"/>
                </a:cubicBezTo>
                <a:cubicBezTo>
                  <a:pt x="892" y="965"/>
                  <a:pt x="897" y="969"/>
                  <a:pt x="901" y="976"/>
                </a:cubicBezTo>
                <a:cubicBezTo>
                  <a:pt x="909" y="973"/>
                  <a:pt x="917" y="969"/>
                  <a:pt x="919" y="963"/>
                </a:cubicBezTo>
                <a:close/>
              </a:path>
            </a:pathLst>
          </a:custGeom>
          <a:solidFill>
            <a:srgbClr val="00B0F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9" name="Freeform 29"/>
          <p:cNvSpPr/>
          <p:nvPr/>
        </p:nvSpPr>
        <p:spPr bwMode="auto">
          <a:xfrm>
            <a:off x="3508375" y="3256280"/>
            <a:ext cx="396240" cy="440055"/>
          </a:xfrm>
          <a:custGeom>
            <a:avLst/>
            <a:gdLst>
              <a:gd name="T0" fmla="*/ 913 w 983"/>
              <a:gd name="T1" fmla="*/ 416 h 972"/>
              <a:gd name="T2" fmla="*/ 965 w 983"/>
              <a:gd name="T3" fmla="*/ 379 h 972"/>
              <a:gd name="T4" fmla="*/ 926 w 983"/>
              <a:gd name="T5" fmla="*/ 298 h 972"/>
              <a:gd name="T6" fmla="*/ 948 w 983"/>
              <a:gd name="T7" fmla="*/ 227 h 972"/>
              <a:gd name="T8" fmla="*/ 830 w 983"/>
              <a:gd name="T9" fmla="*/ 205 h 972"/>
              <a:gd name="T10" fmla="*/ 707 w 983"/>
              <a:gd name="T11" fmla="*/ 179 h 972"/>
              <a:gd name="T12" fmla="*/ 607 w 983"/>
              <a:gd name="T13" fmla="*/ 253 h 972"/>
              <a:gd name="T14" fmla="*/ 572 w 983"/>
              <a:gd name="T15" fmla="*/ 216 h 972"/>
              <a:gd name="T16" fmla="*/ 559 w 983"/>
              <a:gd name="T17" fmla="*/ 168 h 972"/>
              <a:gd name="T18" fmla="*/ 668 w 983"/>
              <a:gd name="T19" fmla="*/ 164 h 972"/>
              <a:gd name="T20" fmla="*/ 706 w 983"/>
              <a:gd name="T21" fmla="*/ 85 h 972"/>
              <a:gd name="T22" fmla="*/ 677 w 983"/>
              <a:gd name="T23" fmla="*/ 63 h 972"/>
              <a:gd name="T24" fmla="*/ 620 w 983"/>
              <a:gd name="T25" fmla="*/ 31 h 972"/>
              <a:gd name="T26" fmla="*/ 601 w 983"/>
              <a:gd name="T27" fmla="*/ 16 h 972"/>
              <a:gd name="T28" fmla="*/ 599 w 983"/>
              <a:gd name="T29" fmla="*/ 17 h 972"/>
              <a:gd name="T30" fmla="*/ 581 w 983"/>
              <a:gd name="T31" fmla="*/ 41 h 972"/>
              <a:gd name="T32" fmla="*/ 550 w 983"/>
              <a:gd name="T33" fmla="*/ 64 h 972"/>
              <a:gd name="T34" fmla="*/ 509 w 983"/>
              <a:gd name="T35" fmla="*/ 56 h 972"/>
              <a:gd name="T36" fmla="*/ 463 w 983"/>
              <a:gd name="T37" fmla="*/ 60 h 972"/>
              <a:gd name="T38" fmla="*/ 422 w 983"/>
              <a:gd name="T39" fmla="*/ 55 h 972"/>
              <a:gd name="T40" fmla="*/ 387 w 983"/>
              <a:gd name="T41" fmla="*/ 31 h 972"/>
              <a:gd name="T42" fmla="*/ 353 w 983"/>
              <a:gd name="T43" fmla="*/ 10 h 972"/>
              <a:gd name="T44" fmla="*/ 309 w 983"/>
              <a:gd name="T45" fmla="*/ 27 h 972"/>
              <a:gd name="T46" fmla="*/ 291 w 983"/>
              <a:gd name="T47" fmla="*/ 40 h 972"/>
              <a:gd name="T48" fmla="*/ 305 w 983"/>
              <a:gd name="T49" fmla="*/ 73 h 972"/>
              <a:gd name="T50" fmla="*/ 263 w 983"/>
              <a:gd name="T51" fmla="*/ 164 h 972"/>
              <a:gd name="T52" fmla="*/ 281 w 983"/>
              <a:gd name="T53" fmla="*/ 217 h 972"/>
              <a:gd name="T54" fmla="*/ 238 w 983"/>
              <a:gd name="T55" fmla="*/ 245 h 972"/>
              <a:gd name="T56" fmla="*/ 171 w 983"/>
              <a:gd name="T57" fmla="*/ 262 h 972"/>
              <a:gd name="T58" fmla="*/ 189 w 983"/>
              <a:gd name="T59" fmla="*/ 310 h 972"/>
              <a:gd name="T60" fmla="*/ 176 w 983"/>
              <a:gd name="T61" fmla="*/ 349 h 972"/>
              <a:gd name="T62" fmla="*/ 158 w 983"/>
              <a:gd name="T63" fmla="*/ 406 h 972"/>
              <a:gd name="T64" fmla="*/ 115 w 983"/>
              <a:gd name="T65" fmla="*/ 451 h 972"/>
              <a:gd name="T66" fmla="*/ 79 w 983"/>
              <a:gd name="T67" fmla="*/ 492 h 972"/>
              <a:gd name="T68" fmla="*/ 48 w 983"/>
              <a:gd name="T69" fmla="*/ 511 h 972"/>
              <a:gd name="T70" fmla="*/ 6 w 983"/>
              <a:gd name="T71" fmla="*/ 580 h 972"/>
              <a:gd name="T72" fmla="*/ 91 w 983"/>
              <a:gd name="T73" fmla="*/ 635 h 972"/>
              <a:gd name="T74" fmla="*/ 157 w 983"/>
              <a:gd name="T75" fmla="*/ 733 h 972"/>
              <a:gd name="T76" fmla="*/ 156 w 983"/>
              <a:gd name="T77" fmla="*/ 780 h 972"/>
              <a:gd name="T78" fmla="*/ 192 w 983"/>
              <a:gd name="T79" fmla="*/ 777 h 972"/>
              <a:gd name="T80" fmla="*/ 246 w 983"/>
              <a:gd name="T81" fmla="*/ 782 h 972"/>
              <a:gd name="T82" fmla="*/ 251 w 983"/>
              <a:gd name="T83" fmla="*/ 848 h 972"/>
              <a:gd name="T84" fmla="*/ 294 w 983"/>
              <a:gd name="T85" fmla="*/ 905 h 972"/>
              <a:gd name="T86" fmla="*/ 330 w 983"/>
              <a:gd name="T87" fmla="*/ 954 h 972"/>
              <a:gd name="T88" fmla="*/ 397 w 983"/>
              <a:gd name="T89" fmla="*/ 959 h 972"/>
              <a:gd name="T90" fmla="*/ 438 w 983"/>
              <a:gd name="T91" fmla="*/ 923 h 972"/>
              <a:gd name="T92" fmla="*/ 486 w 983"/>
              <a:gd name="T93" fmla="*/ 914 h 972"/>
              <a:gd name="T94" fmla="*/ 533 w 983"/>
              <a:gd name="T95" fmla="*/ 962 h 972"/>
              <a:gd name="T96" fmla="*/ 590 w 983"/>
              <a:gd name="T97" fmla="*/ 950 h 972"/>
              <a:gd name="T98" fmla="*/ 666 w 983"/>
              <a:gd name="T99" fmla="*/ 937 h 972"/>
              <a:gd name="T100" fmla="*/ 713 w 983"/>
              <a:gd name="T101" fmla="*/ 971 h 972"/>
              <a:gd name="T102" fmla="*/ 720 w 983"/>
              <a:gd name="T103" fmla="*/ 972 h 972"/>
              <a:gd name="T104" fmla="*/ 747 w 983"/>
              <a:gd name="T105" fmla="*/ 906 h 972"/>
              <a:gd name="T106" fmla="*/ 768 w 983"/>
              <a:gd name="T107" fmla="*/ 791 h 972"/>
              <a:gd name="T108" fmla="*/ 812 w 983"/>
              <a:gd name="T109" fmla="*/ 706 h 972"/>
              <a:gd name="T110" fmla="*/ 851 w 983"/>
              <a:gd name="T111" fmla="*/ 665 h 972"/>
              <a:gd name="T112" fmla="*/ 900 w 983"/>
              <a:gd name="T113" fmla="*/ 680 h 972"/>
              <a:gd name="T114" fmla="*/ 948 w 983"/>
              <a:gd name="T115" fmla="*/ 635 h 972"/>
              <a:gd name="T116" fmla="*/ 913 w 983"/>
              <a:gd name="T117" fmla="*/ 535 h 972"/>
              <a:gd name="T118" fmla="*/ 900 w 983"/>
              <a:gd name="T119" fmla="*/ 472 h 972"/>
              <a:gd name="T120" fmla="*/ 913 w 983"/>
              <a:gd name="T121" fmla="*/ 416 h 9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83" h="972">
                <a:moveTo>
                  <a:pt x="913" y="416"/>
                </a:moveTo>
                <a:cubicBezTo>
                  <a:pt x="948" y="416"/>
                  <a:pt x="983" y="413"/>
                  <a:pt x="965" y="379"/>
                </a:cubicBezTo>
                <a:cubicBezTo>
                  <a:pt x="948" y="346"/>
                  <a:pt x="908" y="331"/>
                  <a:pt x="926" y="298"/>
                </a:cubicBezTo>
                <a:cubicBezTo>
                  <a:pt x="943" y="265"/>
                  <a:pt x="983" y="246"/>
                  <a:pt x="948" y="227"/>
                </a:cubicBezTo>
                <a:cubicBezTo>
                  <a:pt x="913" y="209"/>
                  <a:pt x="856" y="242"/>
                  <a:pt x="830" y="205"/>
                </a:cubicBezTo>
                <a:cubicBezTo>
                  <a:pt x="803" y="168"/>
                  <a:pt x="725" y="153"/>
                  <a:pt x="707" y="179"/>
                </a:cubicBezTo>
                <a:cubicBezTo>
                  <a:pt x="690" y="205"/>
                  <a:pt x="624" y="279"/>
                  <a:pt x="607" y="253"/>
                </a:cubicBezTo>
                <a:cubicBezTo>
                  <a:pt x="589" y="227"/>
                  <a:pt x="598" y="216"/>
                  <a:pt x="572" y="216"/>
                </a:cubicBezTo>
                <a:cubicBezTo>
                  <a:pt x="546" y="216"/>
                  <a:pt x="519" y="157"/>
                  <a:pt x="559" y="168"/>
                </a:cubicBezTo>
                <a:cubicBezTo>
                  <a:pt x="598" y="179"/>
                  <a:pt x="655" y="194"/>
                  <a:pt x="668" y="164"/>
                </a:cubicBezTo>
                <a:cubicBezTo>
                  <a:pt x="679" y="140"/>
                  <a:pt x="687" y="106"/>
                  <a:pt x="706" y="85"/>
                </a:cubicBezTo>
                <a:cubicBezTo>
                  <a:pt x="697" y="76"/>
                  <a:pt x="690" y="66"/>
                  <a:pt x="677" y="63"/>
                </a:cubicBezTo>
                <a:cubicBezTo>
                  <a:pt x="656" y="59"/>
                  <a:pt x="658" y="46"/>
                  <a:pt x="620" y="31"/>
                </a:cubicBezTo>
                <a:cubicBezTo>
                  <a:pt x="610" y="27"/>
                  <a:pt x="604" y="22"/>
                  <a:pt x="601" y="16"/>
                </a:cubicBezTo>
                <a:cubicBezTo>
                  <a:pt x="600" y="16"/>
                  <a:pt x="600" y="17"/>
                  <a:pt x="599" y="17"/>
                </a:cubicBezTo>
                <a:cubicBezTo>
                  <a:pt x="586" y="24"/>
                  <a:pt x="581" y="24"/>
                  <a:pt x="581" y="41"/>
                </a:cubicBezTo>
                <a:cubicBezTo>
                  <a:pt x="581" y="57"/>
                  <a:pt x="569" y="59"/>
                  <a:pt x="550" y="64"/>
                </a:cubicBezTo>
                <a:cubicBezTo>
                  <a:pt x="530" y="70"/>
                  <a:pt x="525" y="77"/>
                  <a:pt x="509" y="56"/>
                </a:cubicBezTo>
                <a:cubicBezTo>
                  <a:pt x="492" y="35"/>
                  <a:pt x="484" y="52"/>
                  <a:pt x="463" y="60"/>
                </a:cubicBezTo>
                <a:cubicBezTo>
                  <a:pt x="441" y="69"/>
                  <a:pt x="441" y="62"/>
                  <a:pt x="422" y="55"/>
                </a:cubicBezTo>
                <a:cubicBezTo>
                  <a:pt x="402" y="48"/>
                  <a:pt x="392" y="44"/>
                  <a:pt x="387" y="31"/>
                </a:cubicBezTo>
                <a:cubicBezTo>
                  <a:pt x="382" y="19"/>
                  <a:pt x="364" y="0"/>
                  <a:pt x="353" y="10"/>
                </a:cubicBezTo>
                <a:cubicBezTo>
                  <a:pt x="341" y="20"/>
                  <a:pt x="312" y="14"/>
                  <a:pt x="309" y="27"/>
                </a:cubicBezTo>
                <a:cubicBezTo>
                  <a:pt x="307" y="33"/>
                  <a:pt x="299" y="37"/>
                  <a:pt x="291" y="40"/>
                </a:cubicBezTo>
                <a:cubicBezTo>
                  <a:pt x="294" y="48"/>
                  <a:pt x="297" y="58"/>
                  <a:pt x="305" y="73"/>
                </a:cubicBezTo>
                <a:cubicBezTo>
                  <a:pt x="323" y="103"/>
                  <a:pt x="287" y="144"/>
                  <a:pt x="263" y="164"/>
                </a:cubicBezTo>
                <a:cubicBezTo>
                  <a:pt x="238" y="185"/>
                  <a:pt x="266" y="198"/>
                  <a:pt x="281" y="217"/>
                </a:cubicBezTo>
                <a:cubicBezTo>
                  <a:pt x="296" y="237"/>
                  <a:pt x="258" y="238"/>
                  <a:pt x="238" y="245"/>
                </a:cubicBezTo>
                <a:cubicBezTo>
                  <a:pt x="219" y="252"/>
                  <a:pt x="207" y="253"/>
                  <a:pt x="171" y="262"/>
                </a:cubicBezTo>
                <a:cubicBezTo>
                  <a:pt x="135" y="270"/>
                  <a:pt x="176" y="295"/>
                  <a:pt x="189" y="310"/>
                </a:cubicBezTo>
                <a:cubicBezTo>
                  <a:pt x="202" y="326"/>
                  <a:pt x="189" y="335"/>
                  <a:pt x="176" y="349"/>
                </a:cubicBezTo>
                <a:cubicBezTo>
                  <a:pt x="163" y="363"/>
                  <a:pt x="161" y="384"/>
                  <a:pt x="158" y="406"/>
                </a:cubicBezTo>
                <a:cubicBezTo>
                  <a:pt x="155" y="429"/>
                  <a:pt x="130" y="440"/>
                  <a:pt x="115" y="451"/>
                </a:cubicBezTo>
                <a:cubicBezTo>
                  <a:pt x="101" y="462"/>
                  <a:pt x="89" y="470"/>
                  <a:pt x="79" y="492"/>
                </a:cubicBezTo>
                <a:cubicBezTo>
                  <a:pt x="75" y="502"/>
                  <a:pt x="62" y="508"/>
                  <a:pt x="48" y="511"/>
                </a:cubicBezTo>
                <a:cubicBezTo>
                  <a:pt x="59" y="529"/>
                  <a:pt x="12" y="558"/>
                  <a:pt x="6" y="580"/>
                </a:cubicBezTo>
                <a:cubicBezTo>
                  <a:pt x="0" y="604"/>
                  <a:pt x="43" y="613"/>
                  <a:pt x="91" y="635"/>
                </a:cubicBezTo>
                <a:cubicBezTo>
                  <a:pt x="139" y="657"/>
                  <a:pt x="131" y="700"/>
                  <a:pt x="157" y="733"/>
                </a:cubicBezTo>
                <a:cubicBezTo>
                  <a:pt x="177" y="759"/>
                  <a:pt x="164" y="769"/>
                  <a:pt x="156" y="780"/>
                </a:cubicBezTo>
                <a:cubicBezTo>
                  <a:pt x="169" y="782"/>
                  <a:pt x="184" y="782"/>
                  <a:pt x="192" y="777"/>
                </a:cubicBezTo>
                <a:cubicBezTo>
                  <a:pt x="210" y="768"/>
                  <a:pt x="248" y="747"/>
                  <a:pt x="246" y="782"/>
                </a:cubicBezTo>
                <a:cubicBezTo>
                  <a:pt x="245" y="816"/>
                  <a:pt x="232" y="833"/>
                  <a:pt x="251" y="848"/>
                </a:cubicBezTo>
                <a:cubicBezTo>
                  <a:pt x="271" y="864"/>
                  <a:pt x="289" y="884"/>
                  <a:pt x="294" y="905"/>
                </a:cubicBezTo>
                <a:cubicBezTo>
                  <a:pt x="299" y="926"/>
                  <a:pt x="309" y="944"/>
                  <a:pt x="330" y="954"/>
                </a:cubicBezTo>
                <a:cubicBezTo>
                  <a:pt x="351" y="964"/>
                  <a:pt x="381" y="972"/>
                  <a:pt x="397" y="959"/>
                </a:cubicBezTo>
                <a:cubicBezTo>
                  <a:pt x="414" y="947"/>
                  <a:pt x="428" y="943"/>
                  <a:pt x="438" y="923"/>
                </a:cubicBezTo>
                <a:cubicBezTo>
                  <a:pt x="448" y="904"/>
                  <a:pt x="464" y="879"/>
                  <a:pt x="486" y="914"/>
                </a:cubicBezTo>
                <a:cubicBezTo>
                  <a:pt x="507" y="948"/>
                  <a:pt x="502" y="958"/>
                  <a:pt x="533" y="962"/>
                </a:cubicBezTo>
                <a:cubicBezTo>
                  <a:pt x="564" y="966"/>
                  <a:pt x="564" y="961"/>
                  <a:pt x="590" y="950"/>
                </a:cubicBezTo>
                <a:cubicBezTo>
                  <a:pt x="617" y="939"/>
                  <a:pt x="656" y="915"/>
                  <a:pt x="666" y="937"/>
                </a:cubicBezTo>
                <a:cubicBezTo>
                  <a:pt x="676" y="959"/>
                  <a:pt x="694" y="968"/>
                  <a:pt x="713" y="971"/>
                </a:cubicBezTo>
                <a:cubicBezTo>
                  <a:pt x="716" y="971"/>
                  <a:pt x="718" y="971"/>
                  <a:pt x="720" y="972"/>
                </a:cubicBezTo>
                <a:cubicBezTo>
                  <a:pt x="732" y="956"/>
                  <a:pt x="744" y="937"/>
                  <a:pt x="747" y="906"/>
                </a:cubicBezTo>
                <a:cubicBezTo>
                  <a:pt x="751" y="850"/>
                  <a:pt x="747" y="813"/>
                  <a:pt x="768" y="791"/>
                </a:cubicBezTo>
                <a:cubicBezTo>
                  <a:pt x="790" y="769"/>
                  <a:pt x="808" y="728"/>
                  <a:pt x="812" y="706"/>
                </a:cubicBezTo>
                <a:cubicBezTo>
                  <a:pt x="817" y="683"/>
                  <a:pt x="825" y="639"/>
                  <a:pt x="851" y="665"/>
                </a:cubicBezTo>
                <a:cubicBezTo>
                  <a:pt x="878" y="691"/>
                  <a:pt x="878" y="702"/>
                  <a:pt x="900" y="680"/>
                </a:cubicBezTo>
                <a:cubicBezTo>
                  <a:pt x="921" y="657"/>
                  <a:pt x="974" y="683"/>
                  <a:pt x="948" y="635"/>
                </a:cubicBezTo>
                <a:cubicBezTo>
                  <a:pt x="921" y="587"/>
                  <a:pt x="882" y="565"/>
                  <a:pt x="913" y="535"/>
                </a:cubicBezTo>
                <a:cubicBezTo>
                  <a:pt x="943" y="505"/>
                  <a:pt x="921" y="498"/>
                  <a:pt x="900" y="472"/>
                </a:cubicBezTo>
                <a:cubicBezTo>
                  <a:pt x="878" y="446"/>
                  <a:pt x="878" y="416"/>
                  <a:pt x="913" y="416"/>
                </a:cubicBezTo>
                <a:close/>
              </a:path>
            </a:pathLst>
          </a:custGeom>
          <a:solidFill>
            <a:srgbClr val="0070C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0" name="Freeform 30"/>
          <p:cNvSpPr/>
          <p:nvPr/>
        </p:nvSpPr>
        <p:spPr bwMode="auto">
          <a:xfrm>
            <a:off x="3751579" y="3164205"/>
            <a:ext cx="111760" cy="130810"/>
          </a:xfrm>
          <a:custGeom>
            <a:avLst/>
            <a:gdLst>
              <a:gd name="T0" fmla="*/ 19 w 277"/>
              <a:gd name="T1" fmla="*/ 234 h 288"/>
              <a:gd name="T2" fmla="*/ 76 w 277"/>
              <a:gd name="T3" fmla="*/ 266 h 288"/>
              <a:gd name="T4" fmla="*/ 105 w 277"/>
              <a:gd name="T5" fmla="*/ 288 h 288"/>
              <a:gd name="T6" fmla="*/ 119 w 277"/>
              <a:gd name="T7" fmla="*/ 275 h 288"/>
              <a:gd name="T8" fmla="*/ 264 w 277"/>
              <a:gd name="T9" fmla="*/ 197 h 288"/>
              <a:gd name="T10" fmla="*/ 207 w 277"/>
              <a:gd name="T11" fmla="*/ 112 h 288"/>
              <a:gd name="T12" fmla="*/ 102 w 277"/>
              <a:gd name="T13" fmla="*/ 64 h 288"/>
              <a:gd name="T14" fmla="*/ 63 w 277"/>
              <a:gd name="T15" fmla="*/ 9 h 288"/>
              <a:gd name="T16" fmla="*/ 29 w 277"/>
              <a:gd name="T17" fmla="*/ 12 h 288"/>
              <a:gd name="T18" fmla="*/ 35 w 277"/>
              <a:gd name="T19" fmla="*/ 49 h 288"/>
              <a:gd name="T20" fmla="*/ 73 w 277"/>
              <a:gd name="T21" fmla="*/ 87 h 288"/>
              <a:gd name="T22" fmla="*/ 40 w 277"/>
              <a:gd name="T23" fmla="*/ 110 h 288"/>
              <a:gd name="T24" fmla="*/ 47 w 277"/>
              <a:gd name="T25" fmla="*/ 155 h 288"/>
              <a:gd name="T26" fmla="*/ 21 w 277"/>
              <a:gd name="T27" fmla="*/ 194 h 288"/>
              <a:gd name="T28" fmla="*/ 0 w 277"/>
              <a:gd name="T29" fmla="*/ 219 h 288"/>
              <a:gd name="T30" fmla="*/ 19 w 277"/>
              <a:gd name="T31" fmla="*/ 23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77" h="288">
                <a:moveTo>
                  <a:pt x="19" y="234"/>
                </a:moveTo>
                <a:cubicBezTo>
                  <a:pt x="57" y="249"/>
                  <a:pt x="55" y="262"/>
                  <a:pt x="76" y="266"/>
                </a:cubicBezTo>
                <a:cubicBezTo>
                  <a:pt x="89" y="269"/>
                  <a:pt x="96" y="279"/>
                  <a:pt x="105" y="288"/>
                </a:cubicBezTo>
                <a:cubicBezTo>
                  <a:pt x="109" y="283"/>
                  <a:pt x="114" y="278"/>
                  <a:pt x="119" y="275"/>
                </a:cubicBezTo>
                <a:cubicBezTo>
                  <a:pt x="150" y="256"/>
                  <a:pt x="277" y="227"/>
                  <a:pt x="264" y="197"/>
                </a:cubicBezTo>
                <a:cubicBezTo>
                  <a:pt x="250" y="167"/>
                  <a:pt x="233" y="130"/>
                  <a:pt x="207" y="112"/>
                </a:cubicBezTo>
                <a:cubicBezTo>
                  <a:pt x="181" y="93"/>
                  <a:pt x="128" y="75"/>
                  <a:pt x="102" y="64"/>
                </a:cubicBezTo>
                <a:cubicBezTo>
                  <a:pt x="84" y="56"/>
                  <a:pt x="58" y="22"/>
                  <a:pt x="63" y="9"/>
                </a:cubicBezTo>
                <a:cubicBezTo>
                  <a:pt x="41" y="0"/>
                  <a:pt x="41" y="8"/>
                  <a:pt x="29" y="12"/>
                </a:cubicBezTo>
                <a:cubicBezTo>
                  <a:pt x="12" y="16"/>
                  <a:pt x="17" y="35"/>
                  <a:pt x="35" y="49"/>
                </a:cubicBezTo>
                <a:cubicBezTo>
                  <a:pt x="53" y="63"/>
                  <a:pt x="63" y="69"/>
                  <a:pt x="73" y="87"/>
                </a:cubicBezTo>
                <a:cubicBezTo>
                  <a:pt x="83" y="105"/>
                  <a:pt x="63" y="103"/>
                  <a:pt x="40" y="110"/>
                </a:cubicBezTo>
                <a:cubicBezTo>
                  <a:pt x="17" y="117"/>
                  <a:pt x="50" y="133"/>
                  <a:pt x="47" y="155"/>
                </a:cubicBezTo>
                <a:cubicBezTo>
                  <a:pt x="44" y="177"/>
                  <a:pt x="26" y="171"/>
                  <a:pt x="21" y="194"/>
                </a:cubicBezTo>
                <a:cubicBezTo>
                  <a:pt x="16" y="214"/>
                  <a:pt x="11" y="214"/>
                  <a:pt x="0" y="219"/>
                </a:cubicBezTo>
                <a:cubicBezTo>
                  <a:pt x="3" y="225"/>
                  <a:pt x="9" y="230"/>
                  <a:pt x="19" y="234"/>
                </a:cubicBezTo>
                <a:close/>
              </a:path>
            </a:pathLst>
          </a:custGeom>
          <a:solidFill>
            <a:srgbClr val="00B0F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1" name="Freeform 31"/>
          <p:cNvSpPr/>
          <p:nvPr/>
        </p:nvSpPr>
        <p:spPr bwMode="auto">
          <a:xfrm>
            <a:off x="3110864" y="2487295"/>
            <a:ext cx="680720" cy="463550"/>
          </a:xfrm>
          <a:custGeom>
            <a:avLst/>
            <a:gdLst>
              <a:gd name="T0" fmla="*/ 1555 w 1686"/>
              <a:gd name="T1" fmla="*/ 63 h 1025"/>
              <a:gd name="T2" fmla="*/ 1393 w 1686"/>
              <a:gd name="T3" fmla="*/ 100 h 1025"/>
              <a:gd name="T4" fmla="*/ 1262 w 1686"/>
              <a:gd name="T5" fmla="*/ 48 h 1025"/>
              <a:gd name="T6" fmla="*/ 1109 w 1686"/>
              <a:gd name="T7" fmla="*/ 119 h 1025"/>
              <a:gd name="T8" fmla="*/ 987 w 1686"/>
              <a:gd name="T9" fmla="*/ 260 h 1025"/>
              <a:gd name="T10" fmla="*/ 847 w 1686"/>
              <a:gd name="T11" fmla="*/ 185 h 1025"/>
              <a:gd name="T12" fmla="*/ 782 w 1686"/>
              <a:gd name="T13" fmla="*/ 41 h 1025"/>
              <a:gd name="T14" fmla="*/ 548 w 1686"/>
              <a:gd name="T15" fmla="*/ 35 h 1025"/>
              <a:gd name="T16" fmla="*/ 469 w 1686"/>
              <a:gd name="T17" fmla="*/ 144 h 1025"/>
              <a:gd name="T18" fmla="*/ 296 w 1686"/>
              <a:gd name="T19" fmla="*/ 238 h 1025"/>
              <a:gd name="T20" fmla="*/ 197 w 1686"/>
              <a:gd name="T21" fmla="*/ 313 h 1025"/>
              <a:gd name="T22" fmla="*/ 102 w 1686"/>
              <a:gd name="T23" fmla="*/ 469 h 1025"/>
              <a:gd name="T24" fmla="*/ 99 w 1686"/>
              <a:gd name="T25" fmla="*/ 600 h 1025"/>
              <a:gd name="T26" fmla="*/ 87 w 1686"/>
              <a:gd name="T27" fmla="*/ 695 h 1025"/>
              <a:gd name="T28" fmla="*/ 203 w 1686"/>
              <a:gd name="T29" fmla="*/ 677 h 1025"/>
              <a:gd name="T30" fmla="*/ 63 w 1686"/>
              <a:gd name="T31" fmla="*/ 832 h 1025"/>
              <a:gd name="T32" fmla="*/ 26 w 1686"/>
              <a:gd name="T33" fmla="*/ 923 h 1025"/>
              <a:gd name="T34" fmla="*/ 155 w 1686"/>
              <a:gd name="T35" fmla="*/ 990 h 1025"/>
              <a:gd name="T36" fmla="*/ 303 w 1686"/>
              <a:gd name="T37" fmla="*/ 990 h 1025"/>
              <a:gd name="T38" fmla="*/ 345 w 1686"/>
              <a:gd name="T39" fmla="*/ 996 h 1025"/>
              <a:gd name="T40" fmla="*/ 378 w 1686"/>
              <a:gd name="T41" fmla="*/ 915 h 1025"/>
              <a:gd name="T42" fmla="*/ 489 w 1686"/>
              <a:gd name="T43" fmla="*/ 898 h 1025"/>
              <a:gd name="T44" fmla="*/ 623 w 1686"/>
              <a:gd name="T45" fmla="*/ 975 h 1025"/>
              <a:gd name="T46" fmla="*/ 704 w 1686"/>
              <a:gd name="T47" fmla="*/ 940 h 1025"/>
              <a:gd name="T48" fmla="*/ 782 w 1686"/>
              <a:gd name="T49" fmla="*/ 955 h 1025"/>
              <a:gd name="T50" fmla="*/ 851 w 1686"/>
              <a:gd name="T51" fmla="*/ 897 h 1025"/>
              <a:gd name="T52" fmla="*/ 944 w 1686"/>
              <a:gd name="T53" fmla="*/ 793 h 1025"/>
              <a:gd name="T54" fmla="*/ 1057 w 1686"/>
              <a:gd name="T55" fmla="*/ 734 h 1025"/>
              <a:gd name="T56" fmla="*/ 1188 w 1686"/>
              <a:gd name="T57" fmla="*/ 556 h 1025"/>
              <a:gd name="T58" fmla="*/ 1297 w 1686"/>
              <a:gd name="T59" fmla="*/ 452 h 1025"/>
              <a:gd name="T60" fmla="*/ 1485 w 1686"/>
              <a:gd name="T61" fmla="*/ 248 h 1025"/>
              <a:gd name="T62" fmla="*/ 1651 w 1686"/>
              <a:gd name="T63" fmla="*/ 178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86" h="1025">
                <a:moveTo>
                  <a:pt x="1638" y="71"/>
                </a:moveTo>
                <a:cubicBezTo>
                  <a:pt x="1590" y="63"/>
                  <a:pt x="1577" y="85"/>
                  <a:pt x="1555" y="63"/>
                </a:cubicBezTo>
                <a:cubicBezTo>
                  <a:pt x="1533" y="41"/>
                  <a:pt x="1516" y="59"/>
                  <a:pt x="1485" y="82"/>
                </a:cubicBezTo>
                <a:cubicBezTo>
                  <a:pt x="1454" y="104"/>
                  <a:pt x="1433" y="122"/>
                  <a:pt x="1393" y="100"/>
                </a:cubicBezTo>
                <a:cubicBezTo>
                  <a:pt x="1354" y="78"/>
                  <a:pt x="1363" y="74"/>
                  <a:pt x="1332" y="78"/>
                </a:cubicBezTo>
                <a:cubicBezTo>
                  <a:pt x="1302" y="82"/>
                  <a:pt x="1275" y="48"/>
                  <a:pt x="1262" y="48"/>
                </a:cubicBezTo>
                <a:cubicBezTo>
                  <a:pt x="1249" y="48"/>
                  <a:pt x="1214" y="0"/>
                  <a:pt x="1162" y="59"/>
                </a:cubicBezTo>
                <a:cubicBezTo>
                  <a:pt x="1109" y="119"/>
                  <a:pt x="1140" y="74"/>
                  <a:pt x="1109" y="119"/>
                </a:cubicBezTo>
                <a:cubicBezTo>
                  <a:pt x="1079" y="163"/>
                  <a:pt x="1057" y="189"/>
                  <a:pt x="1048" y="219"/>
                </a:cubicBezTo>
                <a:cubicBezTo>
                  <a:pt x="1039" y="248"/>
                  <a:pt x="1039" y="256"/>
                  <a:pt x="987" y="260"/>
                </a:cubicBezTo>
                <a:cubicBezTo>
                  <a:pt x="935" y="263"/>
                  <a:pt x="895" y="271"/>
                  <a:pt x="869" y="248"/>
                </a:cubicBezTo>
                <a:cubicBezTo>
                  <a:pt x="843" y="226"/>
                  <a:pt x="834" y="223"/>
                  <a:pt x="847" y="185"/>
                </a:cubicBezTo>
                <a:cubicBezTo>
                  <a:pt x="860" y="148"/>
                  <a:pt x="891" y="141"/>
                  <a:pt x="856" y="119"/>
                </a:cubicBezTo>
                <a:cubicBezTo>
                  <a:pt x="821" y="96"/>
                  <a:pt x="821" y="33"/>
                  <a:pt x="782" y="41"/>
                </a:cubicBezTo>
                <a:cubicBezTo>
                  <a:pt x="742" y="48"/>
                  <a:pt x="594" y="74"/>
                  <a:pt x="555" y="41"/>
                </a:cubicBezTo>
                <a:cubicBezTo>
                  <a:pt x="552" y="39"/>
                  <a:pt x="550" y="37"/>
                  <a:pt x="548" y="35"/>
                </a:cubicBezTo>
                <a:cubicBezTo>
                  <a:pt x="539" y="50"/>
                  <a:pt x="531" y="60"/>
                  <a:pt x="525" y="77"/>
                </a:cubicBezTo>
                <a:cubicBezTo>
                  <a:pt x="515" y="105"/>
                  <a:pt x="489" y="110"/>
                  <a:pt x="469" y="144"/>
                </a:cubicBezTo>
                <a:cubicBezTo>
                  <a:pt x="450" y="177"/>
                  <a:pt x="410" y="163"/>
                  <a:pt x="355" y="166"/>
                </a:cubicBezTo>
                <a:cubicBezTo>
                  <a:pt x="299" y="169"/>
                  <a:pt x="309" y="230"/>
                  <a:pt x="296" y="238"/>
                </a:cubicBezTo>
                <a:cubicBezTo>
                  <a:pt x="283" y="247"/>
                  <a:pt x="266" y="238"/>
                  <a:pt x="247" y="269"/>
                </a:cubicBezTo>
                <a:cubicBezTo>
                  <a:pt x="227" y="299"/>
                  <a:pt x="240" y="311"/>
                  <a:pt x="197" y="313"/>
                </a:cubicBezTo>
                <a:cubicBezTo>
                  <a:pt x="155" y="316"/>
                  <a:pt x="165" y="363"/>
                  <a:pt x="145" y="402"/>
                </a:cubicBezTo>
                <a:cubicBezTo>
                  <a:pt x="125" y="441"/>
                  <a:pt x="129" y="461"/>
                  <a:pt x="102" y="469"/>
                </a:cubicBezTo>
                <a:cubicBezTo>
                  <a:pt x="76" y="477"/>
                  <a:pt x="76" y="491"/>
                  <a:pt x="53" y="522"/>
                </a:cubicBezTo>
                <a:cubicBezTo>
                  <a:pt x="30" y="552"/>
                  <a:pt x="63" y="566"/>
                  <a:pt x="99" y="600"/>
                </a:cubicBezTo>
                <a:cubicBezTo>
                  <a:pt x="118" y="617"/>
                  <a:pt x="110" y="631"/>
                  <a:pt x="99" y="642"/>
                </a:cubicBezTo>
                <a:cubicBezTo>
                  <a:pt x="110" y="644"/>
                  <a:pt x="97" y="653"/>
                  <a:pt x="87" y="695"/>
                </a:cubicBezTo>
                <a:cubicBezTo>
                  <a:pt x="74" y="749"/>
                  <a:pt x="140" y="684"/>
                  <a:pt x="175" y="673"/>
                </a:cubicBezTo>
                <a:cubicBezTo>
                  <a:pt x="273" y="593"/>
                  <a:pt x="227" y="662"/>
                  <a:pt x="203" y="677"/>
                </a:cubicBezTo>
                <a:cubicBezTo>
                  <a:pt x="179" y="691"/>
                  <a:pt x="148" y="740"/>
                  <a:pt x="127" y="760"/>
                </a:cubicBezTo>
                <a:cubicBezTo>
                  <a:pt x="105" y="780"/>
                  <a:pt x="96" y="814"/>
                  <a:pt x="63" y="832"/>
                </a:cubicBezTo>
                <a:cubicBezTo>
                  <a:pt x="30" y="851"/>
                  <a:pt x="35" y="853"/>
                  <a:pt x="19" y="877"/>
                </a:cubicBezTo>
                <a:cubicBezTo>
                  <a:pt x="4" y="901"/>
                  <a:pt x="0" y="908"/>
                  <a:pt x="26" y="923"/>
                </a:cubicBezTo>
                <a:cubicBezTo>
                  <a:pt x="52" y="938"/>
                  <a:pt x="72" y="936"/>
                  <a:pt x="109" y="949"/>
                </a:cubicBezTo>
                <a:cubicBezTo>
                  <a:pt x="146" y="962"/>
                  <a:pt x="146" y="975"/>
                  <a:pt x="155" y="990"/>
                </a:cubicBezTo>
                <a:cubicBezTo>
                  <a:pt x="164" y="1005"/>
                  <a:pt x="177" y="1006"/>
                  <a:pt x="216" y="1016"/>
                </a:cubicBezTo>
                <a:cubicBezTo>
                  <a:pt x="255" y="1025"/>
                  <a:pt x="271" y="993"/>
                  <a:pt x="303" y="990"/>
                </a:cubicBezTo>
                <a:cubicBezTo>
                  <a:pt x="318" y="988"/>
                  <a:pt x="325" y="995"/>
                  <a:pt x="329" y="1003"/>
                </a:cubicBezTo>
                <a:cubicBezTo>
                  <a:pt x="335" y="1001"/>
                  <a:pt x="341" y="998"/>
                  <a:pt x="345" y="996"/>
                </a:cubicBezTo>
                <a:cubicBezTo>
                  <a:pt x="353" y="992"/>
                  <a:pt x="362" y="977"/>
                  <a:pt x="377" y="970"/>
                </a:cubicBezTo>
                <a:cubicBezTo>
                  <a:pt x="374" y="955"/>
                  <a:pt x="373" y="928"/>
                  <a:pt x="378" y="915"/>
                </a:cubicBezTo>
                <a:cubicBezTo>
                  <a:pt x="383" y="901"/>
                  <a:pt x="384" y="910"/>
                  <a:pt x="415" y="896"/>
                </a:cubicBezTo>
                <a:cubicBezTo>
                  <a:pt x="446" y="882"/>
                  <a:pt x="464" y="875"/>
                  <a:pt x="489" y="898"/>
                </a:cubicBezTo>
                <a:cubicBezTo>
                  <a:pt x="514" y="922"/>
                  <a:pt x="540" y="957"/>
                  <a:pt x="555" y="968"/>
                </a:cubicBezTo>
                <a:cubicBezTo>
                  <a:pt x="569" y="979"/>
                  <a:pt x="599" y="947"/>
                  <a:pt x="623" y="975"/>
                </a:cubicBezTo>
                <a:cubicBezTo>
                  <a:pt x="648" y="1003"/>
                  <a:pt x="650" y="983"/>
                  <a:pt x="671" y="968"/>
                </a:cubicBezTo>
                <a:cubicBezTo>
                  <a:pt x="692" y="953"/>
                  <a:pt x="705" y="957"/>
                  <a:pt x="704" y="940"/>
                </a:cubicBezTo>
                <a:cubicBezTo>
                  <a:pt x="702" y="923"/>
                  <a:pt x="704" y="904"/>
                  <a:pt x="754" y="918"/>
                </a:cubicBezTo>
                <a:cubicBezTo>
                  <a:pt x="774" y="933"/>
                  <a:pt x="777" y="953"/>
                  <a:pt x="782" y="955"/>
                </a:cubicBezTo>
                <a:cubicBezTo>
                  <a:pt x="787" y="958"/>
                  <a:pt x="812" y="967"/>
                  <a:pt x="822" y="947"/>
                </a:cubicBezTo>
                <a:cubicBezTo>
                  <a:pt x="831" y="928"/>
                  <a:pt x="820" y="900"/>
                  <a:pt x="851" y="897"/>
                </a:cubicBezTo>
                <a:cubicBezTo>
                  <a:pt x="882" y="894"/>
                  <a:pt x="912" y="893"/>
                  <a:pt x="917" y="861"/>
                </a:cubicBezTo>
                <a:cubicBezTo>
                  <a:pt x="922" y="829"/>
                  <a:pt x="912" y="811"/>
                  <a:pt x="944" y="793"/>
                </a:cubicBezTo>
                <a:cubicBezTo>
                  <a:pt x="973" y="777"/>
                  <a:pt x="969" y="764"/>
                  <a:pt x="1031" y="774"/>
                </a:cubicBezTo>
                <a:cubicBezTo>
                  <a:pt x="1037" y="765"/>
                  <a:pt x="1045" y="754"/>
                  <a:pt x="1057" y="734"/>
                </a:cubicBezTo>
                <a:cubicBezTo>
                  <a:pt x="1088" y="682"/>
                  <a:pt x="1092" y="649"/>
                  <a:pt x="1136" y="626"/>
                </a:cubicBezTo>
                <a:cubicBezTo>
                  <a:pt x="1179" y="604"/>
                  <a:pt x="1188" y="586"/>
                  <a:pt x="1188" y="556"/>
                </a:cubicBezTo>
                <a:cubicBezTo>
                  <a:pt x="1188" y="526"/>
                  <a:pt x="1136" y="530"/>
                  <a:pt x="1201" y="504"/>
                </a:cubicBezTo>
                <a:cubicBezTo>
                  <a:pt x="1267" y="478"/>
                  <a:pt x="1293" y="508"/>
                  <a:pt x="1297" y="452"/>
                </a:cubicBezTo>
                <a:cubicBezTo>
                  <a:pt x="1302" y="397"/>
                  <a:pt x="1284" y="360"/>
                  <a:pt x="1336" y="337"/>
                </a:cubicBezTo>
                <a:cubicBezTo>
                  <a:pt x="1389" y="315"/>
                  <a:pt x="1433" y="274"/>
                  <a:pt x="1485" y="248"/>
                </a:cubicBezTo>
                <a:cubicBezTo>
                  <a:pt x="1537" y="223"/>
                  <a:pt x="1520" y="171"/>
                  <a:pt x="1572" y="208"/>
                </a:cubicBezTo>
                <a:cubicBezTo>
                  <a:pt x="1625" y="245"/>
                  <a:pt x="1660" y="223"/>
                  <a:pt x="1651" y="178"/>
                </a:cubicBezTo>
                <a:cubicBezTo>
                  <a:pt x="1642" y="134"/>
                  <a:pt x="1686" y="78"/>
                  <a:pt x="1638" y="71"/>
                </a:cubicBezTo>
                <a:close/>
              </a:path>
            </a:pathLst>
          </a:custGeom>
          <a:solidFill>
            <a:srgbClr val="00B0F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2" name="Freeform 32"/>
          <p:cNvSpPr/>
          <p:nvPr/>
        </p:nvSpPr>
        <p:spPr bwMode="auto">
          <a:xfrm>
            <a:off x="2934970" y="2000885"/>
            <a:ext cx="544195" cy="786765"/>
          </a:xfrm>
          <a:custGeom>
            <a:avLst/>
            <a:gdLst>
              <a:gd name="T0" fmla="*/ 1147 w 1348"/>
              <a:gd name="T1" fmla="*/ 478 h 1740"/>
              <a:gd name="T2" fmla="*/ 1107 w 1348"/>
              <a:gd name="T3" fmla="*/ 375 h 1740"/>
              <a:gd name="T4" fmla="*/ 1066 w 1348"/>
              <a:gd name="T5" fmla="*/ 326 h 1740"/>
              <a:gd name="T6" fmla="*/ 909 w 1348"/>
              <a:gd name="T7" fmla="*/ 249 h 1740"/>
              <a:gd name="T8" fmla="*/ 861 w 1348"/>
              <a:gd name="T9" fmla="*/ 126 h 1740"/>
              <a:gd name="T10" fmla="*/ 721 w 1348"/>
              <a:gd name="T11" fmla="*/ 34 h 1740"/>
              <a:gd name="T12" fmla="*/ 577 w 1348"/>
              <a:gd name="T13" fmla="*/ 126 h 1740"/>
              <a:gd name="T14" fmla="*/ 568 w 1348"/>
              <a:gd name="T15" fmla="*/ 230 h 1740"/>
              <a:gd name="T16" fmla="*/ 419 w 1348"/>
              <a:gd name="T17" fmla="*/ 267 h 1740"/>
              <a:gd name="T18" fmla="*/ 223 w 1348"/>
              <a:gd name="T19" fmla="*/ 363 h 1740"/>
              <a:gd name="T20" fmla="*/ 109 w 1348"/>
              <a:gd name="T21" fmla="*/ 256 h 1740"/>
              <a:gd name="T22" fmla="*/ 39 w 1348"/>
              <a:gd name="T23" fmla="*/ 382 h 1740"/>
              <a:gd name="T24" fmla="*/ 22 w 1348"/>
              <a:gd name="T25" fmla="*/ 497 h 1740"/>
              <a:gd name="T26" fmla="*/ 79 w 1348"/>
              <a:gd name="T27" fmla="*/ 593 h 1740"/>
              <a:gd name="T28" fmla="*/ 118 w 1348"/>
              <a:gd name="T29" fmla="*/ 666 h 1740"/>
              <a:gd name="T30" fmla="*/ 116 w 1348"/>
              <a:gd name="T31" fmla="*/ 732 h 1740"/>
              <a:gd name="T32" fmla="*/ 155 w 1348"/>
              <a:gd name="T33" fmla="*/ 806 h 1740"/>
              <a:gd name="T34" fmla="*/ 201 w 1348"/>
              <a:gd name="T35" fmla="*/ 888 h 1740"/>
              <a:gd name="T36" fmla="*/ 164 w 1348"/>
              <a:gd name="T37" fmla="*/ 1008 h 1740"/>
              <a:gd name="T38" fmla="*/ 72 w 1348"/>
              <a:gd name="T39" fmla="*/ 1064 h 1740"/>
              <a:gd name="T40" fmla="*/ 33 w 1348"/>
              <a:gd name="T41" fmla="*/ 1171 h 1740"/>
              <a:gd name="T42" fmla="*/ 122 w 1348"/>
              <a:gd name="T43" fmla="*/ 1288 h 1740"/>
              <a:gd name="T44" fmla="*/ 181 w 1348"/>
              <a:gd name="T45" fmla="*/ 1399 h 1740"/>
              <a:gd name="T46" fmla="*/ 131 w 1348"/>
              <a:gd name="T47" fmla="*/ 1540 h 1740"/>
              <a:gd name="T48" fmla="*/ 122 w 1348"/>
              <a:gd name="T49" fmla="*/ 1683 h 1740"/>
              <a:gd name="T50" fmla="*/ 221 w 1348"/>
              <a:gd name="T51" fmla="*/ 1701 h 1740"/>
              <a:gd name="T52" fmla="*/ 360 w 1348"/>
              <a:gd name="T53" fmla="*/ 1724 h 1740"/>
              <a:gd name="T54" fmla="*/ 446 w 1348"/>
              <a:gd name="T55" fmla="*/ 1718 h 1740"/>
              <a:gd name="T56" fmla="*/ 536 w 1348"/>
              <a:gd name="T57" fmla="*/ 1717 h 1740"/>
              <a:gd name="T58" fmla="*/ 490 w 1348"/>
              <a:gd name="T59" fmla="*/ 1597 h 1740"/>
              <a:gd name="T60" fmla="*/ 582 w 1348"/>
              <a:gd name="T61" fmla="*/ 1477 h 1740"/>
              <a:gd name="T62" fmla="*/ 684 w 1348"/>
              <a:gd name="T63" fmla="*/ 1344 h 1740"/>
              <a:gd name="T64" fmla="*/ 792 w 1348"/>
              <a:gd name="T65" fmla="*/ 1241 h 1740"/>
              <a:gd name="T66" fmla="*/ 962 w 1348"/>
              <a:gd name="T67" fmla="*/ 1152 h 1740"/>
              <a:gd name="T68" fmla="*/ 924 w 1348"/>
              <a:gd name="T69" fmla="*/ 1018 h 1740"/>
              <a:gd name="T70" fmla="*/ 841 w 1348"/>
              <a:gd name="T71" fmla="*/ 1049 h 1740"/>
              <a:gd name="T72" fmla="*/ 723 w 1348"/>
              <a:gd name="T73" fmla="*/ 1021 h 1740"/>
              <a:gd name="T74" fmla="*/ 723 w 1348"/>
              <a:gd name="T75" fmla="*/ 907 h 1740"/>
              <a:gd name="T76" fmla="*/ 680 w 1348"/>
              <a:gd name="T77" fmla="*/ 805 h 1740"/>
              <a:gd name="T78" fmla="*/ 602 w 1348"/>
              <a:gd name="T79" fmla="*/ 860 h 1740"/>
              <a:gd name="T80" fmla="*/ 444 w 1348"/>
              <a:gd name="T81" fmla="*/ 843 h 1740"/>
              <a:gd name="T82" fmla="*/ 412 w 1348"/>
              <a:gd name="T83" fmla="*/ 721 h 1740"/>
              <a:gd name="T84" fmla="*/ 484 w 1348"/>
              <a:gd name="T85" fmla="*/ 663 h 1740"/>
              <a:gd name="T86" fmla="*/ 546 w 1348"/>
              <a:gd name="T87" fmla="*/ 540 h 1740"/>
              <a:gd name="T88" fmla="*/ 634 w 1348"/>
              <a:gd name="T89" fmla="*/ 482 h 1740"/>
              <a:gd name="T90" fmla="*/ 798 w 1348"/>
              <a:gd name="T91" fmla="*/ 552 h 1740"/>
              <a:gd name="T92" fmla="*/ 838 w 1348"/>
              <a:gd name="T93" fmla="*/ 649 h 1740"/>
              <a:gd name="T94" fmla="*/ 867 w 1348"/>
              <a:gd name="T95" fmla="*/ 757 h 1740"/>
              <a:gd name="T96" fmla="*/ 962 w 1348"/>
              <a:gd name="T97" fmla="*/ 824 h 1740"/>
              <a:gd name="T98" fmla="*/ 996 w 1348"/>
              <a:gd name="T99" fmla="*/ 895 h 1740"/>
              <a:gd name="T100" fmla="*/ 1123 w 1348"/>
              <a:gd name="T101" fmla="*/ 875 h 1740"/>
              <a:gd name="T102" fmla="*/ 1293 w 1348"/>
              <a:gd name="T103" fmla="*/ 667 h 1740"/>
              <a:gd name="T104" fmla="*/ 1251 w 1348"/>
              <a:gd name="T105" fmla="*/ 514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48" h="1740">
                <a:moveTo>
                  <a:pt x="1251" y="514"/>
                </a:moveTo>
                <a:cubicBezTo>
                  <a:pt x="1243" y="491"/>
                  <a:pt x="1177" y="482"/>
                  <a:pt x="1147" y="478"/>
                </a:cubicBezTo>
                <a:cubicBezTo>
                  <a:pt x="1116" y="475"/>
                  <a:pt x="1101" y="473"/>
                  <a:pt x="1077" y="438"/>
                </a:cubicBezTo>
                <a:cubicBezTo>
                  <a:pt x="1053" y="402"/>
                  <a:pt x="1103" y="402"/>
                  <a:pt x="1107" y="375"/>
                </a:cubicBezTo>
                <a:cubicBezTo>
                  <a:pt x="1110" y="357"/>
                  <a:pt x="1122" y="337"/>
                  <a:pt x="1136" y="319"/>
                </a:cubicBezTo>
                <a:cubicBezTo>
                  <a:pt x="1111" y="323"/>
                  <a:pt x="1083" y="326"/>
                  <a:pt x="1066" y="326"/>
                </a:cubicBezTo>
                <a:cubicBezTo>
                  <a:pt x="1027" y="326"/>
                  <a:pt x="996" y="352"/>
                  <a:pt x="961" y="326"/>
                </a:cubicBezTo>
                <a:cubicBezTo>
                  <a:pt x="926" y="300"/>
                  <a:pt x="939" y="263"/>
                  <a:pt x="909" y="249"/>
                </a:cubicBezTo>
                <a:cubicBezTo>
                  <a:pt x="878" y="234"/>
                  <a:pt x="878" y="223"/>
                  <a:pt x="878" y="189"/>
                </a:cubicBezTo>
                <a:cubicBezTo>
                  <a:pt x="878" y="156"/>
                  <a:pt x="887" y="141"/>
                  <a:pt x="861" y="126"/>
                </a:cubicBezTo>
                <a:cubicBezTo>
                  <a:pt x="834" y="111"/>
                  <a:pt x="795" y="52"/>
                  <a:pt x="795" y="52"/>
                </a:cubicBezTo>
                <a:cubicBezTo>
                  <a:pt x="795" y="52"/>
                  <a:pt x="773" y="0"/>
                  <a:pt x="721" y="34"/>
                </a:cubicBezTo>
                <a:cubicBezTo>
                  <a:pt x="668" y="67"/>
                  <a:pt x="734" y="52"/>
                  <a:pt x="668" y="67"/>
                </a:cubicBezTo>
                <a:cubicBezTo>
                  <a:pt x="603" y="82"/>
                  <a:pt x="572" y="97"/>
                  <a:pt x="577" y="126"/>
                </a:cubicBezTo>
                <a:cubicBezTo>
                  <a:pt x="581" y="156"/>
                  <a:pt x="598" y="171"/>
                  <a:pt x="603" y="193"/>
                </a:cubicBezTo>
                <a:cubicBezTo>
                  <a:pt x="607" y="215"/>
                  <a:pt x="594" y="245"/>
                  <a:pt x="568" y="230"/>
                </a:cubicBezTo>
                <a:cubicBezTo>
                  <a:pt x="542" y="215"/>
                  <a:pt x="515" y="189"/>
                  <a:pt x="489" y="226"/>
                </a:cubicBezTo>
                <a:cubicBezTo>
                  <a:pt x="463" y="263"/>
                  <a:pt x="446" y="289"/>
                  <a:pt x="419" y="267"/>
                </a:cubicBezTo>
                <a:cubicBezTo>
                  <a:pt x="393" y="245"/>
                  <a:pt x="371" y="249"/>
                  <a:pt x="341" y="282"/>
                </a:cubicBezTo>
                <a:cubicBezTo>
                  <a:pt x="310" y="315"/>
                  <a:pt x="262" y="401"/>
                  <a:pt x="223" y="363"/>
                </a:cubicBezTo>
                <a:cubicBezTo>
                  <a:pt x="183" y="326"/>
                  <a:pt x="223" y="267"/>
                  <a:pt x="192" y="245"/>
                </a:cubicBezTo>
                <a:cubicBezTo>
                  <a:pt x="162" y="223"/>
                  <a:pt x="140" y="226"/>
                  <a:pt x="109" y="256"/>
                </a:cubicBezTo>
                <a:cubicBezTo>
                  <a:pt x="79" y="286"/>
                  <a:pt x="74" y="297"/>
                  <a:pt x="74" y="326"/>
                </a:cubicBezTo>
                <a:cubicBezTo>
                  <a:pt x="74" y="356"/>
                  <a:pt x="57" y="378"/>
                  <a:pt x="39" y="382"/>
                </a:cubicBezTo>
                <a:cubicBezTo>
                  <a:pt x="22" y="386"/>
                  <a:pt x="26" y="393"/>
                  <a:pt x="22" y="430"/>
                </a:cubicBezTo>
                <a:cubicBezTo>
                  <a:pt x="17" y="467"/>
                  <a:pt x="44" y="486"/>
                  <a:pt x="22" y="497"/>
                </a:cubicBezTo>
                <a:cubicBezTo>
                  <a:pt x="0" y="508"/>
                  <a:pt x="13" y="519"/>
                  <a:pt x="31" y="549"/>
                </a:cubicBezTo>
                <a:cubicBezTo>
                  <a:pt x="48" y="578"/>
                  <a:pt x="83" y="578"/>
                  <a:pt x="79" y="593"/>
                </a:cubicBezTo>
                <a:cubicBezTo>
                  <a:pt x="78" y="595"/>
                  <a:pt x="78" y="598"/>
                  <a:pt x="78" y="601"/>
                </a:cubicBezTo>
                <a:cubicBezTo>
                  <a:pt x="114" y="615"/>
                  <a:pt x="114" y="644"/>
                  <a:pt x="118" y="666"/>
                </a:cubicBezTo>
                <a:cubicBezTo>
                  <a:pt x="122" y="690"/>
                  <a:pt x="149" y="669"/>
                  <a:pt x="164" y="697"/>
                </a:cubicBezTo>
                <a:cubicBezTo>
                  <a:pt x="179" y="725"/>
                  <a:pt x="146" y="725"/>
                  <a:pt x="116" y="732"/>
                </a:cubicBezTo>
                <a:cubicBezTo>
                  <a:pt x="85" y="740"/>
                  <a:pt x="116" y="732"/>
                  <a:pt x="81" y="766"/>
                </a:cubicBezTo>
                <a:cubicBezTo>
                  <a:pt x="46" y="799"/>
                  <a:pt x="124" y="806"/>
                  <a:pt x="155" y="806"/>
                </a:cubicBezTo>
                <a:cubicBezTo>
                  <a:pt x="186" y="806"/>
                  <a:pt x="179" y="825"/>
                  <a:pt x="179" y="842"/>
                </a:cubicBezTo>
                <a:cubicBezTo>
                  <a:pt x="179" y="858"/>
                  <a:pt x="179" y="862"/>
                  <a:pt x="201" y="888"/>
                </a:cubicBezTo>
                <a:cubicBezTo>
                  <a:pt x="223" y="914"/>
                  <a:pt x="203" y="938"/>
                  <a:pt x="199" y="955"/>
                </a:cubicBezTo>
                <a:cubicBezTo>
                  <a:pt x="194" y="971"/>
                  <a:pt x="183" y="982"/>
                  <a:pt x="164" y="1008"/>
                </a:cubicBezTo>
                <a:cubicBezTo>
                  <a:pt x="144" y="1034"/>
                  <a:pt x="118" y="1021"/>
                  <a:pt x="87" y="1010"/>
                </a:cubicBezTo>
                <a:cubicBezTo>
                  <a:pt x="57" y="999"/>
                  <a:pt x="72" y="1047"/>
                  <a:pt x="72" y="1064"/>
                </a:cubicBezTo>
                <a:cubicBezTo>
                  <a:pt x="72" y="1081"/>
                  <a:pt x="72" y="1077"/>
                  <a:pt x="72" y="1110"/>
                </a:cubicBezTo>
                <a:cubicBezTo>
                  <a:pt x="72" y="1144"/>
                  <a:pt x="44" y="1133"/>
                  <a:pt x="33" y="1171"/>
                </a:cubicBezTo>
                <a:cubicBezTo>
                  <a:pt x="22" y="1210"/>
                  <a:pt x="46" y="1234"/>
                  <a:pt x="83" y="1246"/>
                </a:cubicBezTo>
                <a:cubicBezTo>
                  <a:pt x="120" y="1257"/>
                  <a:pt x="122" y="1270"/>
                  <a:pt x="122" y="1288"/>
                </a:cubicBezTo>
                <a:cubicBezTo>
                  <a:pt x="122" y="1307"/>
                  <a:pt x="138" y="1320"/>
                  <a:pt x="159" y="1338"/>
                </a:cubicBezTo>
                <a:cubicBezTo>
                  <a:pt x="181" y="1357"/>
                  <a:pt x="183" y="1375"/>
                  <a:pt x="181" y="1399"/>
                </a:cubicBezTo>
                <a:cubicBezTo>
                  <a:pt x="179" y="1424"/>
                  <a:pt x="170" y="1438"/>
                  <a:pt x="146" y="1470"/>
                </a:cubicBezTo>
                <a:cubicBezTo>
                  <a:pt x="122" y="1501"/>
                  <a:pt x="127" y="1500"/>
                  <a:pt x="131" y="1540"/>
                </a:cubicBezTo>
                <a:cubicBezTo>
                  <a:pt x="135" y="1581"/>
                  <a:pt x="118" y="1581"/>
                  <a:pt x="90" y="1601"/>
                </a:cubicBezTo>
                <a:cubicBezTo>
                  <a:pt x="61" y="1622"/>
                  <a:pt x="81" y="1655"/>
                  <a:pt x="122" y="1683"/>
                </a:cubicBezTo>
                <a:cubicBezTo>
                  <a:pt x="130" y="1688"/>
                  <a:pt x="134" y="1693"/>
                  <a:pt x="137" y="1697"/>
                </a:cubicBezTo>
                <a:cubicBezTo>
                  <a:pt x="170" y="1691"/>
                  <a:pt x="204" y="1699"/>
                  <a:pt x="221" y="1701"/>
                </a:cubicBezTo>
                <a:cubicBezTo>
                  <a:pt x="245" y="1705"/>
                  <a:pt x="264" y="1716"/>
                  <a:pt x="297" y="1722"/>
                </a:cubicBezTo>
                <a:cubicBezTo>
                  <a:pt x="330" y="1727"/>
                  <a:pt x="334" y="1729"/>
                  <a:pt x="360" y="1724"/>
                </a:cubicBezTo>
                <a:cubicBezTo>
                  <a:pt x="387" y="1718"/>
                  <a:pt x="382" y="1722"/>
                  <a:pt x="404" y="1731"/>
                </a:cubicBezTo>
                <a:cubicBezTo>
                  <a:pt x="426" y="1740"/>
                  <a:pt x="437" y="1737"/>
                  <a:pt x="446" y="1718"/>
                </a:cubicBezTo>
                <a:cubicBezTo>
                  <a:pt x="485" y="1672"/>
                  <a:pt x="485" y="1716"/>
                  <a:pt x="520" y="1716"/>
                </a:cubicBezTo>
                <a:cubicBezTo>
                  <a:pt x="528" y="1716"/>
                  <a:pt x="533" y="1716"/>
                  <a:pt x="536" y="1717"/>
                </a:cubicBezTo>
                <a:cubicBezTo>
                  <a:pt x="547" y="1706"/>
                  <a:pt x="555" y="1692"/>
                  <a:pt x="536" y="1675"/>
                </a:cubicBezTo>
                <a:cubicBezTo>
                  <a:pt x="500" y="1641"/>
                  <a:pt x="467" y="1627"/>
                  <a:pt x="490" y="1597"/>
                </a:cubicBezTo>
                <a:cubicBezTo>
                  <a:pt x="513" y="1566"/>
                  <a:pt x="513" y="1552"/>
                  <a:pt x="539" y="1544"/>
                </a:cubicBezTo>
                <a:cubicBezTo>
                  <a:pt x="566" y="1536"/>
                  <a:pt x="562" y="1516"/>
                  <a:pt x="582" y="1477"/>
                </a:cubicBezTo>
                <a:cubicBezTo>
                  <a:pt x="602" y="1438"/>
                  <a:pt x="592" y="1391"/>
                  <a:pt x="634" y="1388"/>
                </a:cubicBezTo>
                <a:cubicBezTo>
                  <a:pt x="677" y="1386"/>
                  <a:pt x="664" y="1374"/>
                  <a:pt x="684" y="1344"/>
                </a:cubicBezTo>
                <a:cubicBezTo>
                  <a:pt x="703" y="1313"/>
                  <a:pt x="720" y="1322"/>
                  <a:pt x="733" y="1313"/>
                </a:cubicBezTo>
                <a:cubicBezTo>
                  <a:pt x="746" y="1305"/>
                  <a:pt x="736" y="1244"/>
                  <a:pt x="792" y="1241"/>
                </a:cubicBezTo>
                <a:cubicBezTo>
                  <a:pt x="847" y="1238"/>
                  <a:pt x="887" y="1252"/>
                  <a:pt x="906" y="1219"/>
                </a:cubicBezTo>
                <a:cubicBezTo>
                  <a:pt x="926" y="1185"/>
                  <a:pt x="952" y="1180"/>
                  <a:pt x="962" y="1152"/>
                </a:cubicBezTo>
                <a:cubicBezTo>
                  <a:pt x="968" y="1135"/>
                  <a:pt x="976" y="1125"/>
                  <a:pt x="985" y="1110"/>
                </a:cubicBezTo>
                <a:cubicBezTo>
                  <a:pt x="953" y="1082"/>
                  <a:pt x="922" y="1049"/>
                  <a:pt x="924" y="1018"/>
                </a:cubicBezTo>
                <a:cubicBezTo>
                  <a:pt x="913" y="1022"/>
                  <a:pt x="902" y="1028"/>
                  <a:pt x="897" y="1035"/>
                </a:cubicBezTo>
                <a:cubicBezTo>
                  <a:pt x="883" y="1052"/>
                  <a:pt x="874" y="1066"/>
                  <a:pt x="841" y="1049"/>
                </a:cubicBezTo>
                <a:cubicBezTo>
                  <a:pt x="808" y="1032"/>
                  <a:pt x="802" y="999"/>
                  <a:pt x="782" y="1024"/>
                </a:cubicBezTo>
                <a:cubicBezTo>
                  <a:pt x="762" y="1049"/>
                  <a:pt x="746" y="1044"/>
                  <a:pt x="723" y="1021"/>
                </a:cubicBezTo>
                <a:cubicBezTo>
                  <a:pt x="700" y="999"/>
                  <a:pt x="690" y="969"/>
                  <a:pt x="707" y="957"/>
                </a:cubicBezTo>
                <a:cubicBezTo>
                  <a:pt x="723" y="946"/>
                  <a:pt x="736" y="924"/>
                  <a:pt x="723" y="907"/>
                </a:cubicBezTo>
                <a:cubicBezTo>
                  <a:pt x="710" y="891"/>
                  <a:pt x="710" y="866"/>
                  <a:pt x="710" y="843"/>
                </a:cubicBezTo>
                <a:cubicBezTo>
                  <a:pt x="710" y="821"/>
                  <a:pt x="707" y="799"/>
                  <a:pt x="680" y="805"/>
                </a:cubicBezTo>
                <a:cubicBezTo>
                  <a:pt x="654" y="810"/>
                  <a:pt x="631" y="818"/>
                  <a:pt x="631" y="838"/>
                </a:cubicBezTo>
                <a:cubicBezTo>
                  <a:pt x="631" y="857"/>
                  <a:pt x="621" y="877"/>
                  <a:pt x="602" y="860"/>
                </a:cubicBezTo>
                <a:cubicBezTo>
                  <a:pt x="582" y="843"/>
                  <a:pt x="572" y="835"/>
                  <a:pt x="536" y="846"/>
                </a:cubicBezTo>
                <a:cubicBezTo>
                  <a:pt x="500" y="857"/>
                  <a:pt x="467" y="863"/>
                  <a:pt x="444" y="843"/>
                </a:cubicBezTo>
                <a:cubicBezTo>
                  <a:pt x="422" y="824"/>
                  <a:pt x="395" y="807"/>
                  <a:pt x="395" y="782"/>
                </a:cubicBezTo>
                <a:cubicBezTo>
                  <a:pt x="395" y="757"/>
                  <a:pt x="389" y="735"/>
                  <a:pt x="412" y="721"/>
                </a:cubicBezTo>
                <a:cubicBezTo>
                  <a:pt x="435" y="707"/>
                  <a:pt x="438" y="696"/>
                  <a:pt x="458" y="693"/>
                </a:cubicBezTo>
                <a:cubicBezTo>
                  <a:pt x="477" y="691"/>
                  <a:pt x="494" y="677"/>
                  <a:pt x="484" y="663"/>
                </a:cubicBezTo>
                <a:cubicBezTo>
                  <a:pt x="474" y="649"/>
                  <a:pt x="451" y="604"/>
                  <a:pt x="481" y="585"/>
                </a:cubicBezTo>
                <a:cubicBezTo>
                  <a:pt x="510" y="565"/>
                  <a:pt x="543" y="571"/>
                  <a:pt x="546" y="540"/>
                </a:cubicBezTo>
                <a:cubicBezTo>
                  <a:pt x="549" y="510"/>
                  <a:pt x="543" y="507"/>
                  <a:pt x="572" y="485"/>
                </a:cubicBezTo>
                <a:cubicBezTo>
                  <a:pt x="602" y="463"/>
                  <a:pt x="608" y="460"/>
                  <a:pt x="634" y="482"/>
                </a:cubicBezTo>
                <a:cubicBezTo>
                  <a:pt x="661" y="504"/>
                  <a:pt x="693" y="538"/>
                  <a:pt x="733" y="532"/>
                </a:cubicBezTo>
                <a:cubicBezTo>
                  <a:pt x="772" y="527"/>
                  <a:pt x="831" y="527"/>
                  <a:pt x="798" y="552"/>
                </a:cubicBezTo>
                <a:cubicBezTo>
                  <a:pt x="766" y="577"/>
                  <a:pt x="762" y="604"/>
                  <a:pt x="779" y="616"/>
                </a:cubicBezTo>
                <a:cubicBezTo>
                  <a:pt x="795" y="627"/>
                  <a:pt x="802" y="646"/>
                  <a:pt x="838" y="649"/>
                </a:cubicBezTo>
                <a:cubicBezTo>
                  <a:pt x="874" y="652"/>
                  <a:pt x="893" y="668"/>
                  <a:pt x="870" y="693"/>
                </a:cubicBezTo>
                <a:cubicBezTo>
                  <a:pt x="847" y="718"/>
                  <a:pt x="854" y="743"/>
                  <a:pt x="867" y="757"/>
                </a:cubicBezTo>
                <a:cubicBezTo>
                  <a:pt x="880" y="771"/>
                  <a:pt x="923" y="788"/>
                  <a:pt x="933" y="805"/>
                </a:cubicBezTo>
                <a:cubicBezTo>
                  <a:pt x="942" y="821"/>
                  <a:pt x="949" y="818"/>
                  <a:pt x="962" y="824"/>
                </a:cubicBezTo>
                <a:cubicBezTo>
                  <a:pt x="975" y="830"/>
                  <a:pt x="982" y="852"/>
                  <a:pt x="982" y="866"/>
                </a:cubicBezTo>
                <a:cubicBezTo>
                  <a:pt x="982" y="876"/>
                  <a:pt x="990" y="881"/>
                  <a:pt x="996" y="895"/>
                </a:cubicBezTo>
                <a:cubicBezTo>
                  <a:pt x="1007" y="897"/>
                  <a:pt x="1021" y="903"/>
                  <a:pt x="1035" y="908"/>
                </a:cubicBezTo>
                <a:cubicBezTo>
                  <a:pt x="1066" y="919"/>
                  <a:pt x="1079" y="886"/>
                  <a:pt x="1123" y="875"/>
                </a:cubicBezTo>
                <a:cubicBezTo>
                  <a:pt x="1166" y="864"/>
                  <a:pt x="1223" y="853"/>
                  <a:pt x="1232" y="823"/>
                </a:cubicBezTo>
                <a:cubicBezTo>
                  <a:pt x="1241" y="793"/>
                  <a:pt x="1241" y="693"/>
                  <a:pt x="1293" y="667"/>
                </a:cubicBezTo>
                <a:cubicBezTo>
                  <a:pt x="1311" y="659"/>
                  <a:pt x="1329" y="649"/>
                  <a:pt x="1348" y="636"/>
                </a:cubicBezTo>
                <a:cubicBezTo>
                  <a:pt x="1317" y="593"/>
                  <a:pt x="1259" y="533"/>
                  <a:pt x="1251" y="514"/>
                </a:cubicBezTo>
                <a:close/>
              </a:path>
            </a:pathLst>
          </a:custGeom>
          <a:solidFill>
            <a:srgbClr val="00B0F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3" name="Freeform 33"/>
          <p:cNvSpPr/>
          <p:nvPr/>
        </p:nvSpPr>
        <p:spPr bwMode="auto">
          <a:xfrm>
            <a:off x="3091815" y="2208530"/>
            <a:ext cx="179070" cy="188595"/>
          </a:xfrm>
          <a:custGeom>
            <a:avLst/>
            <a:gdLst>
              <a:gd name="T0" fmla="*/ 347 w 442"/>
              <a:gd name="T1" fmla="*/ 322 h 417"/>
              <a:gd name="T2" fmla="*/ 399 w 442"/>
              <a:gd name="T3" fmla="*/ 286 h 417"/>
              <a:gd name="T4" fmla="*/ 393 w 442"/>
              <a:gd name="T5" fmla="*/ 219 h 417"/>
              <a:gd name="T6" fmla="*/ 424 w 442"/>
              <a:gd name="T7" fmla="*/ 183 h 417"/>
              <a:gd name="T8" fmla="*/ 390 w 442"/>
              <a:gd name="T9" fmla="*/ 156 h 417"/>
              <a:gd name="T10" fmla="*/ 409 w 442"/>
              <a:gd name="T11" fmla="*/ 92 h 417"/>
              <a:gd name="T12" fmla="*/ 344 w 442"/>
              <a:gd name="T13" fmla="*/ 72 h 417"/>
              <a:gd name="T14" fmla="*/ 245 w 442"/>
              <a:gd name="T15" fmla="*/ 22 h 417"/>
              <a:gd name="T16" fmla="*/ 183 w 442"/>
              <a:gd name="T17" fmla="*/ 25 h 417"/>
              <a:gd name="T18" fmla="*/ 157 w 442"/>
              <a:gd name="T19" fmla="*/ 80 h 417"/>
              <a:gd name="T20" fmla="*/ 92 w 442"/>
              <a:gd name="T21" fmla="*/ 125 h 417"/>
              <a:gd name="T22" fmla="*/ 95 w 442"/>
              <a:gd name="T23" fmla="*/ 203 h 417"/>
              <a:gd name="T24" fmla="*/ 69 w 442"/>
              <a:gd name="T25" fmla="*/ 233 h 417"/>
              <a:gd name="T26" fmla="*/ 23 w 442"/>
              <a:gd name="T27" fmla="*/ 261 h 417"/>
              <a:gd name="T28" fmla="*/ 6 w 442"/>
              <a:gd name="T29" fmla="*/ 322 h 417"/>
              <a:gd name="T30" fmla="*/ 55 w 442"/>
              <a:gd name="T31" fmla="*/ 383 h 417"/>
              <a:gd name="T32" fmla="*/ 147 w 442"/>
              <a:gd name="T33" fmla="*/ 386 h 417"/>
              <a:gd name="T34" fmla="*/ 213 w 442"/>
              <a:gd name="T35" fmla="*/ 400 h 417"/>
              <a:gd name="T36" fmla="*/ 242 w 442"/>
              <a:gd name="T37" fmla="*/ 378 h 417"/>
              <a:gd name="T38" fmla="*/ 291 w 442"/>
              <a:gd name="T39" fmla="*/ 345 h 417"/>
              <a:gd name="T40" fmla="*/ 306 w 442"/>
              <a:gd name="T41" fmla="*/ 345 h 417"/>
              <a:gd name="T42" fmla="*/ 347 w 442"/>
              <a:gd name="T43" fmla="*/ 32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2" h="417">
                <a:moveTo>
                  <a:pt x="347" y="322"/>
                </a:moveTo>
                <a:cubicBezTo>
                  <a:pt x="383" y="325"/>
                  <a:pt x="406" y="311"/>
                  <a:pt x="399" y="286"/>
                </a:cubicBezTo>
                <a:cubicBezTo>
                  <a:pt x="393" y="261"/>
                  <a:pt x="367" y="247"/>
                  <a:pt x="393" y="219"/>
                </a:cubicBezTo>
                <a:cubicBezTo>
                  <a:pt x="408" y="204"/>
                  <a:pt x="416" y="194"/>
                  <a:pt x="424" y="183"/>
                </a:cubicBezTo>
                <a:cubicBezTo>
                  <a:pt x="408" y="176"/>
                  <a:pt x="401" y="163"/>
                  <a:pt x="390" y="156"/>
                </a:cubicBezTo>
                <a:cubicBezTo>
                  <a:pt x="373" y="144"/>
                  <a:pt x="377" y="117"/>
                  <a:pt x="409" y="92"/>
                </a:cubicBezTo>
                <a:cubicBezTo>
                  <a:pt x="442" y="67"/>
                  <a:pt x="383" y="67"/>
                  <a:pt x="344" y="72"/>
                </a:cubicBezTo>
                <a:cubicBezTo>
                  <a:pt x="304" y="78"/>
                  <a:pt x="272" y="44"/>
                  <a:pt x="245" y="22"/>
                </a:cubicBezTo>
                <a:cubicBezTo>
                  <a:pt x="219" y="0"/>
                  <a:pt x="213" y="3"/>
                  <a:pt x="183" y="25"/>
                </a:cubicBezTo>
                <a:cubicBezTo>
                  <a:pt x="154" y="47"/>
                  <a:pt x="160" y="50"/>
                  <a:pt x="157" y="80"/>
                </a:cubicBezTo>
                <a:cubicBezTo>
                  <a:pt x="154" y="111"/>
                  <a:pt x="121" y="105"/>
                  <a:pt x="92" y="125"/>
                </a:cubicBezTo>
                <a:cubicBezTo>
                  <a:pt x="62" y="144"/>
                  <a:pt x="85" y="189"/>
                  <a:pt x="95" y="203"/>
                </a:cubicBezTo>
                <a:cubicBezTo>
                  <a:pt x="105" y="217"/>
                  <a:pt x="88" y="231"/>
                  <a:pt x="69" y="233"/>
                </a:cubicBezTo>
                <a:cubicBezTo>
                  <a:pt x="49" y="236"/>
                  <a:pt x="46" y="247"/>
                  <a:pt x="23" y="261"/>
                </a:cubicBezTo>
                <a:cubicBezTo>
                  <a:pt x="0" y="275"/>
                  <a:pt x="6" y="297"/>
                  <a:pt x="6" y="322"/>
                </a:cubicBezTo>
                <a:cubicBezTo>
                  <a:pt x="6" y="347"/>
                  <a:pt x="33" y="364"/>
                  <a:pt x="55" y="383"/>
                </a:cubicBezTo>
                <a:cubicBezTo>
                  <a:pt x="78" y="403"/>
                  <a:pt x="111" y="397"/>
                  <a:pt x="147" y="386"/>
                </a:cubicBezTo>
                <a:cubicBezTo>
                  <a:pt x="183" y="375"/>
                  <a:pt x="193" y="383"/>
                  <a:pt x="213" y="400"/>
                </a:cubicBezTo>
                <a:cubicBezTo>
                  <a:pt x="232" y="417"/>
                  <a:pt x="242" y="397"/>
                  <a:pt x="242" y="378"/>
                </a:cubicBezTo>
                <a:cubicBezTo>
                  <a:pt x="242" y="358"/>
                  <a:pt x="265" y="350"/>
                  <a:pt x="291" y="345"/>
                </a:cubicBezTo>
                <a:cubicBezTo>
                  <a:pt x="297" y="343"/>
                  <a:pt x="302" y="344"/>
                  <a:pt x="306" y="345"/>
                </a:cubicBezTo>
                <a:cubicBezTo>
                  <a:pt x="318" y="332"/>
                  <a:pt x="333" y="321"/>
                  <a:pt x="347" y="322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4" name="Freeform 34"/>
          <p:cNvSpPr/>
          <p:nvPr/>
        </p:nvSpPr>
        <p:spPr bwMode="auto">
          <a:xfrm>
            <a:off x="3213735" y="2291715"/>
            <a:ext cx="122555" cy="191135"/>
          </a:xfrm>
          <a:custGeom>
            <a:avLst/>
            <a:gdLst>
              <a:gd name="T0" fmla="*/ 292 w 306"/>
              <a:gd name="T1" fmla="*/ 223 h 423"/>
              <a:gd name="T2" fmla="*/ 272 w 306"/>
              <a:gd name="T3" fmla="*/ 181 h 423"/>
              <a:gd name="T4" fmla="*/ 243 w 306"/>
              <a:gd name="T5" fmla="*/ 162 h 423"/>
              <a:gd name="T6" fmla="*/ 177 w 306"/>
              <a:gd name="T7" fmla="*/ 114 h 423"/>
              <a:gd name="T8" fmla="*/ 180 w 306"/>
              <a:gd name="T9" fmla="*/ 50 h 423"/>
              <a:gd name="T10" fmla="*/ 148 w 306"/>
              <a:gd name="T11" fmla="*/ 6 h 423"/>
              <a:gd name="T12" fmla="*/ 123 w 306"/>
              <a:gd name="T13" fmla="*/ 0 h 423"/>
              <a:gd name="T14" fmla="*/ 92 w 306"/>
              <a:gd name="T15" fmla="*/ 36 h 423"/>
              <a:gd name="T16" fmla="*/ 98 w 306"/>
              <a:gd name="T17" fmla="*/ 103 h 423"/>
              <a:gd name="T18" fmla="*/ 46 w 306"/>
              <a:gd name="T19" fmla="*/ 139 h 423"/>
              <a:gd name="T20" fmla="*/ 5 w 306"/>
              <a:gd name="T21" fmla="*/ 162 h 423"/>
              <a:gd name="T22" fmla="*/ 20 w 306"/>
              <a:gd name="T23" fmla="*/ 200 h 423"/>
              <a:gd name="T24" fmla="*/ 33 w 306"/>
              <a:gd name="T25" fmla="*/ 264 h 423"/>
              <a:gd name="T26" fmla="*/ 17 w 306"/>
              <a:gd name="T27" fmla="*/ 314 h 423"/>
              <a:gd name="T28" fmla="*/ 33 w 306"/>
              <a:gd name="T29" fmla="*/ 378 h 423"/>
              <a:gd name="T30" fmla="*/ 92 w 306"/>
              <a:gd name="T31" fmla="*/ 381 h 423"/>
              <a:gd name="T32" fmla="*/ 151 w 306"/>
              <a:gd name="T33" fmla="*/ 406 h 423"/>
              <a:gd name="T34" fmla="*/ 207 w 306"/>
              <a:gd name="T35" fmla="*/ 392 h 423"/>
              <a:gd name="T36" fmla="*/ 234 w 306"/>
              <a:gd name="T37" fmla="*/ 375 h 423"/>
              <a:gd name="T38" fmla="*/ 236 w 306"/>
              <a:gd name="T39" fmla="*/ 362 h 423"/>
              <a:gd name="T40" fmla="*/ 280 w 306"/>
              <a:gd name="T41" fmla="*/ 269 h 423"/>
              <a:gd name="T42" fmla="*/ 306 w 306"/>
              <a:gd name="T43" fmla="*/ 252 h 423"/>
              <a:gd name="T44" fmla="*/ 292 w 306"/>
              <a:gd name="T45" fmla="*/ 2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06" h="423">
                <a:moveTo>
                  <a:pt x="292" y="223"/>
                </a:moveTo>
                <a:cubicBezTo>
                  <a:pt x="292" y="209"/>
                  <a:pt x="285" y="187"/>
                  <a:pt x="272" y="181"/>
                </a:cubicBezTo>
                <a:cubicBezTo>
                  <a:pt x="259" y="175"/>
                  <a:pt x="252" y="178"/>
                  <a:pt x="243" y="162"/>
                </a:cubicBezTo>
                <a:cubicBezTo>
                  <a:pt x="233" y="145"/>
                  <a:pt x="190" y="128"/>
                  <a:pt x="177" y="114"/>
                </a:cubicBezTo>
                <a:cubicBezTo>
                  <a:pt x="164" y="100"/>
                  <a:pt x="157" y="75"/>
                  <a:pt x="180" y="50"/>
                </a:cubicBezTo>
                <a:cubicBezTo>
                  <a:pt x="203" y="25"/>
                  <a:pt x="184" y="9"/>
                  <a:pt x="148" y="6"/>
                </a:cubicBezTo>
                <a:cubicBezTo>
                  <a:pt x="137" y="5"/>
                  <a:pt x="130" y="3"/>
                  <a:pt x="123" y="0"/>
                </a:cubicBezTo>
                <a:cubicBezTo>
                  <a:pt x="115" y="11"/>
                  <a:pt x="107" y="21"/>
                  <a:pt x="92" y="36"/>
                </a:cubicBezTo>
                <a:cubicBezTo>
                  <a:pt x="66" y="64"/>
                  <a:pt x="92" y="78"/>
                  <a:pt x="98" y="103"/>
                </a:cubicBezTo>
                <a:cubicBezTo>
                  <a:pt x="105" y="128"/>
                  <a:pt x="82" y="142"/>
                  <a:pt x="46" y="139"/>
                </a:cubicBezTo>
                <a:cubicBezTo>
                  <a:pt x="32" y="138"/>
                  <a:pt x="17" y="149"/>
                  <a:pt x="5" y="162"/>
                </a:cubicBezTo>
                <a:cubicBezTo>
                  <a:pt x="18" y="166"/>
                  <a:pt x="20" y="183"/>
                  <a:pt x="20" y="200"/>
                </a:cubicBezTo>
                <a:cubicBezTo>
                  <a:pt x="20" y="223"/>
                  <a:pt x="20" y="248"/>
                  <a:pt x="33" y="264"/>
                </a:cubicBezTo>
                <a:cubicBezTo>
                  <a:pt x="46" y="281"/>
                  <a:pt x="33" y="303"/>
                  <a:pt x="17" y="314"/>
                </a:cubicBezTo>
                <a:cubicBezTo>
                  <a:pt x="0" y="326"/>
                  <a:pt x="10" y="356"/>
                  <a:pt x="33" y="378"/>
                </a:cubicBezTo>
                <a:cubicBezTo>
                  <a:pt x="56" y="401"/>
                  <a:pt x="72" y="406"/>
                  <a:pt x="92" y="381"/>
                </a:cubicBezTo>
                <a:cubicBezTo>
                  <a:pt x="112" y="356"/>
                  <a:pt x="118" y="389"/>
                  <a:pt x="151" y="406"/>
                </a:cubicBezTo>
                <a:cubicBezTo>
                  <a:pt x="184" y="423"/>
                  <a:pt x="193" y="409"/>
                  <a:pt x="207" y="392"/>
                </a:cubicBezTo>
                <a:cubicBezTo>
                  <a:pt x="212" y="385"/>
                  <a:pt x="223" y="379"/>
                  <a:pt x="234" y="375"/>
                </a:cubicBezTo>
                <a:cubicBezTo>
                  <a:pt x="234" y="370"/>
                  <a:pt x="235" y="366"/>
                  <a:pt x="236" y="362"/>
                </a:cubicBezTo>
                <a:cubicBezTo>
                  <a:pt x="249" y="325"/>
                  <a:pt x="271" y="299"/>
                  <a:pt x="280" y="269"/>
                </a:cubicBezTo>
                <a:cubicBezTo>
                  <a:pt x="284" y="253"/>
                  <a:pt x="294" y="250"/>
                  <a:pt x="306" y="252"/>
                </a:cubicBezTo>
                <a:cubicBezTo>
                  <a:pt x="300" y="238"/>
                  <a:pt x="292" y="233"/>
                  <a:pt x="292" y="223"/>
                </a:cubicBezTo>
                <a:close/>
              </a:path>
            </a:pathLst>
          </a:custGeom>
          <a:solidFill>
            <a:srgbClr val="00B0F0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5" name="Freeform 35"/>
          <p:cNvSpPr/>
          <p:nvPr/>
        </p:nvSpPr>
        <p:spPr bwMode="auto">
          <a:xfrm>
            <a:off x="3824605" y="3884295"/>
            <a:ext cx="175260" cy="401955"/>
          </a:xfrm>
          <a:custGeom>
            <a:avLst/>
            <a:gdLst>
              <a:gd name="T0" fmla="*/ 172 w 434"/>
              <a:gd name="T1" fmla="*/ 136 h 890"/>
              <a:gd name="T2" fmla="*/ 137 w 434"/>
              <a:gd name="T3" fmla="*/ 212 h 890"/>
              <a:gd name="T4" fmla="*/ 102 w 434"/>
              <a:gd name="T5" fmla="*/ 249 h 890"/>
              <a:gd name="T6" fmla="*/ 78 w 434"/>
              <a:gd name="T7" fmla="*/ 336 h 890"/>
              <a:gd name="T8" fmla="*/ 50 w 434"/>
              <a:gd name="T9" fmla="*/ 406 h 890"/>
              <a:gd name="T10" fmla="*/ 43 w 434"/>
              <a:gd name="T11" fmla="*/ 445 h 890"/>
              <a:gd name="T12" fmla="*/ 13 w 434"/>
              <a:gd name="T13" fmla="*/ 506 h 890"/>
              <a:gd name="T14" fmla="*/ 32 w 434"/>
              <a:gd name="T15" fmla="*/ 545 h 890"/>
              <a:gd name="T16" fmla="*/ 28 w 434"/>
              <a:gd name="T17" fmla="*/ 625 h 890"/>
              <a:gd name="T18" fmla="*/ 72 w 434"/>
              <a:gd name="T19" fmla="*/ 668 h 890"/>
              <a:gd name="T20" fmla="*/ 111 w 434"/>
              <a:gd name="T21" fmla="*/ 734 h 890"/>
              <a:gd name="T22" fmla="*/ 185 w 434"/>
              <a:gd name="T23" fmla="*/ 773 h 890"/>
              <a:gd name="T24" fmla="*/ 244 w 434"/>
              <a:gd name="T25" fmla="*/ 834 h 890"/>
              <a:gd name="T26" fmla="*/ 284 w 434"/>
              <a:gd name="T27" fmla="*/ 888 h 890"/>
              <a:gd name="T28" fmla="*/ 312 w 434"/>
              <a:gd name="T29" fmla="*/ 855 h 890"/>
              <a:gd name="T30" fmla="*/ 301 w 434"/>
              <a:gd name="T31" fmla="*/ 788 h 890"/>
              <a:gd name="T32" fmla="*/ 318 w 434"/>
              <a:gd name="T33" fmla="*/ 705 h 890"/>
              <a:gd name="T34" fmla="*/ 364 w 434"/>
              <a:gd name="T35" fmla="*/ 619 h 890"/>
              <a:gd name="T36" fmla="*/ 377 w 434"/>
              <a:gd name="T37" fmla="*/ 580 h 890"/>
              <a:gd name="T38" fmla="*/ 388 w 434"/>
              <a:gd name="T39" fmla="*/ 492 h 890"/>
              <a:gd name="T40" fmla="*/ 401 w 434"/>
              <a:gd name="T41" fmla="*/ 438 h 890"/>
              <a:gd name="T42" fmla="*/ 397 w 434"/>
              <a:gd name="T43" fmla="*/ 386 h 890"/>
              <a:gd name="T44" fmla="*/ 419 w 434"/>
              <a:gd name="T45" fmla="*/ 336 h 890"/>
              <a:gd name="T46" fmla="*/ 404 w 434"/>
              <a:gd name="T47" fmla="*/ 278 h 890"/>
              <a:gd name="T48" fmla="*/ 432 w 434"/>
              <a:gd name="T49" fmla="*/ 206 h 890"/>
              <a:gd name="T50" fmla="*/ 406 w 434"/>
              <a:gd name="T51" fmla="*/ 115 h 890"/>
              <a:gd name="T52" fmla="*/ 406 w 434"/>
              <a:gd name="T53" fmla="*/ 45 h 890"/>
              <a:gd name="T54" fmla="*/ 329 w 434"/>
              <a:gd name="T55" fmla="*/ 30 h 890"/>
              <a:gd name="T56" fmla="*/ 294 w 434"/>
              <a:gd name="T57" fmla="*/ 15 h 890"/>
              <a:gd name="T58" fmla="*/ 238 w 434"/>
              <a:gd name="T59" fmla="*/ 62 h 890"/>
              <a:gd name="T60" fmla="*/ 183 w 434"/>
              <a:gd name="T61" fmla="*/ 93 h 890"/>
              <a:gd name="T62" fmla="*/ 172 w 434"/>
              <a:gd name="T63" fmla="*/ 136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4" h="890">
                <a:moveTo>
                  <a:pt x="172" y="136"/>
                </a:moveTo>
                <a:cubicBezTo>
                  <a:pt x="172" y="136"/>
                  <a:pt x="166" y="208"/>
                  <a:pt x="137" y="212"/>
                </a:cubicBezTo>
                <a:cubicBezTo>
                  <a:pt x="109" y="215"/>
                  <a:pt x="111" y="225"/>
                  <a:pt x="102" y="249"/>
                </a:cubicBezTo>
                <a:cubicBezTo>
                  <a:pt x="93" y="273"/>
                  <a:pt x="93" y="317"/>
                  <a:pt x="78" y="336"/>
                </a:cubicBezTo>
                <a:cubicBezTo>
                  <a:pt x="63" y="354"/>
                  <a:pt x="48" y="391"/>
                  <a:pt x="50" y="406"/>
                </a:cubicBezTo>
                <a:cubicBezTo>
                  <a:pt x="52" y="421"/>
                  <a:pt x="56" y="434"/>
                  <a:pt x="43" y="445"/>
                </a:cubicBezTo>
                <a:cubicBezTo>
                  <a:pt x="30" y="456"/>
                  <a:pt x="8" y="484"/>
                  <a:pt x="13" y="506"/>
                </a:cubicBezTo>
                <a:cubicBezTo>
                  <a:pt x="17" y="529"/>
                  <a:pt x="32" y="516"/>
                  <a:pt x="32" y="545"/>
                </a:cubicBezTo>
                <a:cubicBezTo>
                  <a:pt x="32" y="575"/>
                  <a:pt x="0" y="595"/>
                  <a:pt x="28" y="625"/>
                </a:cubicBezTo>
                <a:cubicBezTo>
                  <a:pt x="56" y="655"/>
                  <a:pt x="67" y="649"/>
                  <a:pt x="72" y="668"/>
                </a:cubicBezTo>
                <a:cubicBezTo>
                  <a:pt x="76" y="686"/>
                  <a:pt x="83" y="710"/>
                  <a:pt x="111" y="734"/>
                </a:cubicBezTo>
                <a:cubicBezTo>
                  <a:pt x="139" y="758"/>
                  <a:pt x="166" y="747"/>
                  <a:pt x="185" y="773"/>
                </a:cubicBezTo>
                <a:cubicBezTo>
                  <a:pt x="205" y="799"/>
                  <a:pt x="240" y="808"/>
                  <a:pt x="244" y="834"/>
                </a:cubicBezTo>
                <a:cubicBezTo>
                  <a:pt x="249" y="860"/>
                  <a:pt x="266" y="886"/>
                  <a:pt x="284" y="888"/>
                </a:cubicBezTo>
                <a:cubicBezTo>
                  <a:pt x="301" y="890"/>
                  <a:pt x="325" y="881"/>
                  <a:pt x="312" y="855"/>
                </a:cubicBezTo>
                <a:cubicBezTo>
                  <a:pt x="299" y="829"/>
                  <a:pt x="308" y="816"/>
                  <a:pt x="301" y="788"/>
                </a:cubicBezTo>
                <a:cubicBezTo>
                  <a:pt x="294" y="760"/>
                  <a:pt x="294" y="727"/>
                  <a:pt x="318" y="705"/>
                </a:cubicBezTo>
                <a:cubicBezTo>
                  <a:pt x="342" y="682"/>
                  <a:pt x="362" y="645"/>
                  <a:pt x="364" y="619"/>
                </a:cubicBezTo>
                <a:cubicBezTo>
                  <a:pt x="366" y="593"/>
                  <a:pt x="358" y="593"/>
                  <a:pt x="377" y="580"/>
                </a:cubicBezTo>
                <a:cubicBezTo>
                  <a:pt x="397" y="568"/>
                  <a:pt x="371" y="512"/>
                  <a:pt x="388" y="492"/>
                </a:cubicBezTo>
                <a:cubicBezTo>
                  <a:pt x="406" y="471"/>
                  <a:pt x="415" y="451"/>
                  <a:pt x="401" y="438"/>
                </a:cubicBezTo>
                <a:cubicBezTo>
                  <a:pt x="388" y="425"/>
                  <a:pt x="380" y="395"/>
                  <a:pt x="397" y="386"/>
                </a:cubicBezTo>
                <a:cubicBezTo>
                  <a:pt x="415" y="377"/>
                  <a:pt x="432" y="356"/>
                  <a:pt x="419" y="336"/>
                </a:cubicBezTo>
                <a:cubicBezTo>
                  <a:pt x="406" y="315"/>
                  <a:pt x="397" y="306"/>
                  <a:pt x="404" y="278"/>
                </a:cubicBezTo>
                <a:cubicBezTo>
                  <a:pt x="410" y="251"/>
                  <a:pt x="430" y="239"/>
                  <a:pt x="432" y="206"/>
                </a:cubicBezTo>
                <a:cubicBezTo>
                  <a:pt x="434" y="173"/>
                  <a:pt x="401" y="149"/>
                  <a:pt x="406" y="115"/>
                </a:cubicBezTo>
                <a:cubicBezTo>
                  <a:pt x="410" y="82"/>
                  <a:pt x="423" y="58"/>
                  <a:pt x="406" y="45"/>
                </a:cubicBezTo>
                <a:cubicBezTo>
                  <a:pt x="388" y="32"/>
                  <a:pt x="340" y="41"/>
                  <a:pt x="329" y="30"/>
                </a:cubicBezTo>
                <a:cubicBezTo>
                  <a:pt x="318" y="19"/>
                  <a:pt x="312" y="0"/>
                  <a:pt x="294" y="15"/>
                </a:cubicBezTo>
                <a:cubicBezTo>
                  <a:pt x="277" y="30"/>
                  <a:pt x="259" y="56"/>
                  <a:pt x="238" y="62"/>
                </a:cubicBezTo>
                <a:cubicBezTo>
                  <a:pt x="216" y="67"/>
                  <a:pt x="198" y="78"/>
                  <a:pt x="183" y="93"/>
                </a:cubicBezTo>
                <a:cubicBezTo>
                  <a:pt x="168" y="108"/>
                  <a:pt x="172" y="113"/>
                  <a:pt x="172" y="136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5" name="Freeform 20"/>
          <p:cNvSpPr/>
          <p:nvPr/>
        </p:nvSpPr>
        <p:spPr bwMode="auto">
          <a:xfrm>
            <a:off x="1182370" y="2044065"/>
            <a:ext cx="1356995" cy="1261745"/>
          </a:xfrm>
          <a:custGeom>
            <a:avLst/>
            <a:gdLst>
              <a:gd name="T0" fmla="*/ 3326 w 3374"/>
              <a:gd name="T1" fmla="*/ 1582 h 2599"/>
              <a:gd name="T2" fmla="*/ 3022 w 3374"/>
              <a:gd name="T3" fmla="*/ 1461 h 2599"/>
              <a:gd name="T4" fmla="*/ 2905 w 3374"/>
              <a:gd name="T5" fmla="*/ 1423 h 2599"/>
              <a:gd name="T6" fmla="*/ 2850 w 3374"/>
              <a:gd name="T7" fmla="*/ 1556 h 2599"/>
              <a:gd name="T8" fmla="*/ 2957 w 3374"/>
              <a:gd name="T9" fmla="*/ 1714 h 2599"/>
              <a:gd name="T10" fmla="*/ 2863 w 3374"/>
              <a:gd name="T11" fmla="*/ 1817 h 2599"/>
              <a:gd name="T12" fmla="*/ 2804 w 3374"/>
              <a:gd name="T13" fmla="*/ 1882 h 2599"/>
              <a:gd name="T14" fmla="*/ 2651 w 3374"/>
              <a:gd name="T15" fmla="*/ 1793 h 2599"/>
              <a:gd name="T16" fmla="*/ 2573 w 3374"/>
              <a:gd name="T17" fmla="*/ 1593 h 2599"/>
              <a:gd name="T18" fmla="*/ 2448 w 3374"/>
              <a:gd name="T19" fmla="*/ 1424 h 2599"/>
              <a:gd name="T20" fmla="*/ 2411 w 3374"/>
              <a:gd name="T21" fmla="*/ 1352 h 2599"/>
              <a:gd name="T22" fmla="*/ 2179 w 3374"/>
              <a:gd name="T23" fmla="*/ 1252 h 2599"/>
              <a:gd name="T24" fmla="*/ 2267 w 3374"/>
              <a:gd name="T25" fmla="*/ 911 h 2599"/>
              <a:gd name="T26" fmla="*/ 1721 w 3374"/>
              <a:gd name="T27" fmla="*/ 1019 h 2599"/>
              <a:gd name="T28" fmla="*/ 1446 w 3374"/>
              <a:gd name="T29" fmla="*/ 833 h 2599"/>
              <a:gd name="T30" fmla="*/ 1485 w 3374"/>
              <a:gd name="T31" fmla="*/ 615 h 2599"/>
              <a:gd name="T32" fmla="*/ 1148 w 3374"/>
              <a:gd name="T33" fmla="*/ 548 h 2599"/>
              <a:gd name="T34" fmla="*/ 851 w 3374"/>
              <a:gd name="T35" fmla="*/ 363 h 2599"/>
              <a:gd name="T36" fmla="*/ 848 w 3374"/>
              <a:gd name="T37" fmla="*/ 57 h 2599"/>
              <a:gd name="T38" fmla="*/ 661 w 3374"/>
              <a:gd name="T39" fmla="*/ 24 h 2599"/>
              <a:gd name="T40" fmla="*/ 428 w 3374"/>
              <a:gd name="T41" fmla="*/ 233 h 2599"/>
              <a:gd name="T42" fmla="*/ 113 w 3374"/>
              <a:gd name="T43" fmla="*/ 418 h 2599"/>
              <a:gd name="T44" fmla="*/ 26 w 3374"/>
              <a:gd name="T45" fmla="*/ 792 h 2599"/>
              <a:gd name="T46" fmla="*/ 301 w 3374"/>
              <a:gd name="T47" fmla="*/ 907 h 2599"/>
              <a:gd name="T48" fmla="*/ 633 w 3374"/>
              <a:gd name="T49" fmla="*/ 1000 h 2599"/>
              <a:gd name="T50" fmla="*/ 1074 w 3374"/>
              <a:gd name="T51" fmla="*/ 941 h 2599"/>
              <a:gd name="T52" fmla="*/ 1393 w 3374"/>
              <a:gd name="T53" fmla="*/ 1019 h 2599"/>
              <a:gd name="T54" fmla="*/ 1695 w 3374"/>
              <a:gd name="T55" fmla="*/ 1311 h 2599"/>
              <a:gd name="T56" fmla="*/ 1926 w 3374"/>
              <a:gd name="T57" fmla="*/ 1471 h 2599"/>
              <a:gd name="T58" fmla="*/ 2018 w 3374"/>
              <a:gd name="T59" fmla="*/ 1638 h 2599"/>
              <a:gd name="T60" fmla="*/ 1992 w 3374"/>
              <a:gd name="T61" fmla="*/ 1860 h 2599"/>
              <a:gd name="T62" fmla="*/ 1909 w 3374"/>
              <a:gd name="T63" fmla="*/ 1930 h 2599"/>
              <a:gd name="T64" fmla="*/ 1808 w 3374"/>
              <a:gd name="T65" fmla="*/ 2156 h 2599"/>
              <a:gd name="T66" fmla="*/ 1594 w 3374"/>
              <a:gd name="T67" fmla="*/ 2138 h 2599"/>
              <a:gd name="T68" fmla="*/ 1861 w 3374"/>
              <a:gd name="T69" fmla="*/ 2316 h 2599"/>
              <a:gd name="T70" fmla="*/ 1928 w 3374"/>
              <a:gd name="T71" fmla="*/ 2229 h 2599"/>
              <a:gd name="T72" fmla="*/ 2101 w 3374"/>
              <a:gd name="T73" fmla="*/ 2284 h 2599"/>
              <a:gd name="T74" fmla="*/ 2208 w 3374"/>
              <a:gd name="T75" fmla="*/ 2381 h 2599"/>
              <a:gd name="T76" fmla="*/ 2363 w 3374"/>
              <a:gd name="T77" fmla="*/ 2407 h 2599"/>
              <a:gd name="T78" fmla="*/ 2455 w 3374"/>
              <a:gd name="T79" fmla="*/ 2564 h 2599"/>
              <a:gd name="T80" fmla="*/ 2649 w 3374"/>
              <a:gd name="T81" fmla="*/ 2499 h 2599"/>
              <a:gd name="T82" fmla="*/ 2763 w 3374"/>
              <a:gd name="T83" fmla="*/ 2412 h 2599"/>
              <a:gd name="T84" fmla="*/ 2771 w 3374"/>
              <a:gd name="T85" fmla="*/ 2321 h 2599"/>
              <a:gd name="T86" fmla="*/ 2880 w 3374"/>
              <a:gd name="T87" fmla="*/ 2329 h 2599"/>
              <a:gd name="T88" fmla="*/ 2874 w 3374"/>
              <a:gd name="T89" fmla="*/ 2238 h 2599"/>
              <a:gd name="T90" fmla="*/ 2918 w 3374"/>
              <a:gd name="T91" fmla="*/ 2119 h 2599"/>
              <a:gd name="T92" fmla="*/ 2870 w 3374"/>
              <a:gd name="T93" fmla="*/ 2034 h 2599"/>
              <a:gd name="T94" fmla="*/ 2983 w 3374"/>
              <a:gd name="T95" fmla="*/ 1945 h 2599"/>
              <a:gd name="T96" fmla="*/ 3167 w 3374"/>
              <a:gd name="T97" fmla="*/ 1953 h 2599"/>
              <a:gd name="T98" fmla="*/ 3232 w 3374"/>
              <a:gd name="T99" fmla="*/ 1884 h 2599"/>
              <a:gd name="T100" fmla="*/ 3337 w 3374"/>
              <a:gd name="T101" fmla="*/ 1795 h 2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374" h="2599">
                <a:moveTo>
                  <a:pt x="3319" y="1723"/>
                </a:moveTo>
                <a:cubicBezTo>
                  <a:pt x="3341" y="1695"/>
                  <a:pt x="3374" y="1691"/>
                  <a:pt x="3359" y="1658"/>
                </a:cubicBezTo>
                <a:cubicBezTo>
                  <a:pt x="3343" y="1625"/>
                  <a:pt x="3365" y="1593"/>
                  <a:pt x="3326" y="1582"/>
                </a:cubicBezTo>
                <a:cubicBezTo>
                  <a:pt x="3287" y="1571"/>
                  <a:pt x="3223" y="1565"/>
                  <a:pt x="3195" y="1541"/>
                </a:cubicBezTo>
                <a:cubicBezTo>
                  <a:pt x="3167" y="1517"/>
                  <a:pt x="3164" y="1511"/>
                  <a:pt x="3125" y="1504"/>
                </a:cubicBezTo>
                <a:cubicBezTo>
                  <a:pt x="3086" y="1497"/>
                  <a:pt x="3031" y="1487"/>
                  <a:pt x="3022" y="1461"/>
                </a:cubicBezTo>
                <a:cubicBezTo>
                  <a:pt x="3017" y="1447"/>
                  <a:pt x="3023" y="1437"/>
                  <a:pt x="3024" y="1426"/>
                </a:cubicBezTo>
                <a:cubicBezTo>
                  <a:pt x="3009" y="1428"/>
                  <a:pt x="2990" y="1430"/>
                  <a:pt x="2972" y="1430"/>
                </a:cubicBezTo>
                <a:cubicBezTo>
                  <a:pt x="2924" y="1430"/>
                  <a:pt x="2918" y="1437"/>
                  <a:pt x="2905" y="1423"/>
                </a:cubicBezTo>
                <a:cubicBezTo>
                  <a:pt x="2891" y="1408"/>
                  <a:pt x="2885" y="1417"/>
                  <a:pt x="2874" y="1432"/>
                </a:cubicBezTo>
                <a:cubicBezTo>
                  <a:pt x="2863" y="1447"/>
                  <a:pt x="2870" y="1484"/>
                  <a:pt x="2874" y="1513"/>
                </a:cubicBezTo>
                <a:cubicBezTo>
                  <a:pt x="2878" y="1543"/>
                  <a:pt x="2867" y="1543"/>
                  <a:pt x="2850" y="1556"/>
                </a:cubicBezTo>
                <a:cubicBezTo>
                  <a:pt x="2832" y="1569"/>
                  <a:pt x="2848" y="1582"/>
                  <a:pt x="2846" y="1628"/>
                </a:cubicBezTo>
                <a:cubicBezTo>
                  <a:pt x="2843" y="1675"/>
                  <a:pt x="2887" y="1654"/>
                  <a:pt x="2920" y="1665"/>
                </a:cubicBezTo>
                <a:cubicBezTo>
                  <a:pt x="2953" y="1676"/>
                  <a:pt x="2963" y="1695"/>
                  <a:pt x="2957" y="1714"/>
                </a:cubicBezTo>
                <a:cubicBezTo>
                  <a:pt x="2950" y="1732"/>
                  <a:pt x="2961" y="1749"/>
                  <a:pt x="2948" y="1778"/>
                </a:cubicBezTo>
                <a:cubicBezTo>
                  <a:pt x="2935" y="1808"/>
                  <a:pt x="2902" y="1793"/>
                  <a:pt x="2870" y="1780"/>
                </a:cubicBezTo>
                <a:cubicBezTo>
                  <a:pt x="2837" y="1767"/>
                  <a:pt x="2865" y="1808"/>
                  <a:pt x="2863" y="1817"/>
                </a:cubicBezTo>
                <a:cubicBezTo>
                  <a:pt x="2861" y="1827"/>
                  <a:pt x="2839" y="1836"/>
                  <a:pt x="2861" y="1849"/>
                </a:cubicBezTo>
                <a:cubicBezTo>
                  <a:pt x="2883" y="1862"/>
                  <a:pt x="2867" y="1862"/>
                  <a:pt x="2843" y="1877"/>
                </a:cubicBezTo>
                <a:cubicBezTo>
                  <a:pt x="2819" y="1891"/>
                  <a:pt x="2811" y="1895"/>
                  <a:pt x="2804" y="1882"/>
                </a:cubicBezTo>
                <a:cubicBezTo>
                  <a:pt x="2797" y="1869"/>
                  <a:pt x="2782" y="1862"/>
                  <a:pt x="2763" y="1862"/>
                </a:cubicBezTo>
                <a:cubicBezTo>
                  <a:pt x="2712" y="1867"/>
                  <a:pt x="2710" y="1851"/>
                  <a:pt x="2704" y="1819"/>
                </a:cubicBezTo>
                <a:cubicBezTo>
                  <a:pt x="2697" y="1788"/>
                  <a:pt x="2675" y="1793"/>
                  <a:pt x="2651" y="1793"/>
                </a:cubicBezTo>
                <a:cubicBezTo>
                  <a:pt x="2627" y="1793"/>
                  <a:pt x="2629" y="1784"/>
                  <a:pt x="2597" y="1760"/>
                </a:cubicBezTo>
                <a:cubicBezTo>
                  <a:pt x="2564" y="1736"/>
                  <a:pt x="2592" y="1738"/>
                  <a:pt x="2607" y="1691"/>
                </a:cubicBezTo>
                <a:cubicBezTo>
                  <a:pt x="2623" y="1645"/>
                  <a:pt x="2594" y="1623"/>
                  <a:pt x="2573" y="1593"/>
                </a:cubicBezTo>
                <a:cubicBezTo>
                  <a:pt x="2551" y="1563"/>
                  <a:pt x="2549" y="1532"/>
                  <a:pt x="2542" y="1495"/>
                </a:cubicBezTo>
                <a:cubicBezTo>
                  <a:pt x="2535" y="1458"/>
                  <a:pt x="2490" y="1467"/>
                  <a:pt x="2485" y="1454"/>
                </a:cubicBezTo>
                <a:cubicBezTo>
                  <a:pt x="2481" y="1441"/>
                  <a:pt x="2479" y="1436"/>
                  <a:pt x="2448" y="1424"/>
                </a:cubicBezTo>
                <a:cubicBezTo>
                  <a:pt x="2417" y="1413"/>
                  <a:pt x="2426" y="1411"/>
                  <a:pt x="2424" y="1380"/>
                </a:cubicBezTo>
                <a:cubicBezTo>
                  <a:pt x="2423" y="1371"/>
                  <a:pt x="2421" y="1362"/>
                  <a:pt x="2418" y="1354"/>
                </a:cubicBezTo>
                <a:cubicBezTo>
                  <a:pt x="2415" y="1353"/>
                  <a:pt x="2413" y="1353"/>
                  <a:pt x="2411" y="1352"/>
                </a:cubicBezTo>
                <a:cubicBezTo>
                  <a:pt x="2358" y="1337"/>
                  <a:pt x="2376" y="1374"/>
                  <a:pt x="2332" y="1382"/>
                </a:cubicBezTo>
                <a:cubicBezTo>
                  <a:pt x="2289" y="1389"/>
                  <a:pt x="2289" y="1360"/>
                  <a:pt x="2249" y="1330"/>
                </a:cubicBezTo>
                <a:cubicBezTo>
                  <a:pt x="2210" y="1300"/>
                  <a:pt x="2166" y="1297"/>
                  <a:pt x="2179" y="1252"/>
                </a:cubicBezTo>
                <a:cubicBezTo>
                  <a:pt x="2192" y="1208"/>
                  <a:pt x="2162" y="1156"/>
                  <a:pt x="2210" y="1141"/>
                </a:cubicBezTo>
                <a:cubicBezTo>
                  <a:pt x="2258" y="1126"/>
                  <a:pt x="2302" y="1100"/>
                  <a:pt x="2306" y="1041"/>
                </a:cubicBezTo>
                <a:cubicBezTo>
                  <a:pt x="2310" y="981"/>
                  <a:pt x="2310" y="941"/>
                  <a:pt x="2267" y="911"/>
                </a:cubicBezTo>
                <a:cubicBezTo>
                  <a:pt x="2223" y="881"/>
                  <a:pt x="2140" y="844"/>
                  <a:pt x="2101" y="878"/>
                </a:cubicBezTo>
                <a:cubicBezTo>
                  <a:pt x="2061" y="911"/>
                  <a:pt x="1996" y="993"/>
                  <a:pt x="1926" y="1007"/>
                </a:cubicBezTo>
                <a:cubicBezTo>
                  <a:pt x="1856" y="1022"/>
                  <a:pt x="1782" y="1048"/>
                  <a:pt x="1721" y="1019"/>
                </a:cubicBezTo>
                <a:cubicBezTo>
                  <a:pt x="1660" y="989"/>
                  <a:pt x="1625" y="1007"/>
                  <a:pt x="1594" y="970"/>
                </a:cubicBezTo>
                <a:cubicBezTo>
                  <a:pt x="1563" y="933"/>
                  <a:pt x="1598" y="855"/>
                  <a:pt x="1550" y="855"/>
                </a:cubicBezTo>
                <a:cubicBezTo>
                  <a:pt x="1502" y="855"/>
                  <a:pt x="1480" y="870"/>
                  <a:pt x="1446" y="833"/>
                </a:cubicBezTo>
                <a:cubicBezTo>
                  <a:pt x="1411" y="796"/>
                  <a:pt x="1323" y="785"/>
                  <a:pt x="1328" y="767"/>
                </a:cubicBezTo>
                <a:cubicBezTo>
                  <a:pt x="1332" y="748"/>
                  <a:pt x="1367" y="685"/>
                  <a:pt x="1402" y="674"/>
                </a:cubicBezTo>
                <a:cubicBezTo>
                  <a:pt x="1437" y="663"/>
                  <a:pt x="1480" y="655"/>
                  <a:pt x="1485" y="615"/>
                </a:cubicBezTo>
                <a:cubicBezTo>
                  <a:pt x="1489" y="574"/>
                  <a:pt x="1498" y="537"/>
                  <a:pt x="1437" y="514"/>
                </a:cubicBezTo>
                <a:cubicBezTo>
                  <a:pt x="1376" y="492"/>
                  <a:pt x="1231" y="492"/>
                  <a:pt x="1205" y="500"/>
                </a:cubicBezTo>
                <a:cubicBezTo>
                  <a:pt x="1179" y="507"/>
                  <a:pt x="1175" y="514"/>
                  <a:pt x="1148" y="548"/>
                </a:cubicBezTo>
                <a:cubicBezTo>
                  <a:pt x="1122" y="581"/>
                  <a:pt x="1070" y="629"/>
                  <a:pt x="1017" y="577"/>
                </a:cubicBezTo>
                <a:cubicBezTo>
                  <a:pt x="965" y="526"/>
                  <a:pt x="926" y="503"/>
                  <a:pt x="908" y="466"/>
                </a:cubicBezTo>
                <a:cubicBezTo>
                  <a:pt x="891" y="429"/>
                  <a:pt x="851" y="396"/>
                  <a:pt x="851" y="363"/>
                </a:cubicBezTo>
                <a:cubicBezTo>
                  <a:pt x="851" y="329"/>
                  <a:pt x="830" y="307"/>
                  <a:pt x="856" y="277"/>
                </a:cubicBezTo>
                <a:cubicBezTo>
                  <a:pt x="882" y="248"/>
                  <a:pt x="886" y="229"/>
                  <a:pt x="873" y="196"/>
                </a:cubicBezTo>
                <a:cubicBezTo>
                  <a:pt x="864" y="171"/>
                  <a:pt x="849" y="107"/>
                  <a:pt x="848" y="57"/>
                </a:cubicBezTo>
                <a:cubicBezTo>
                  <a:pt x="836" y="52"/>
                  <a:pt x="821" y="44"/>
                  <a:pt x="800" y="31"/>
                </a:cubicBezTo>
                <a:cubicBezTo>
                  <a:pt x="751" y="0"/>
                  <a:pt x="744" y="36"/>
                  <a:pt x="692" y="31"/>
                </a:cubicBezTo>
                <a:cubicBezTo>
                  <a:pt x="673" y="29"/>
                  <a:pt x="664" y="27"/>
                  <a:pt x="661" y="24"/>
                </a:cubicBezTo>
                <a:cubicBezTo>
                  <a:pt x="648" y="39"/>
                  <a:pt x="634" y="58"/>
                  <a:pt x="629" y="77"/>
                </a:cubicBezTo>
                <a:cubicBezTo>
                  <a:pt x="616" y="122"/>
                  <a:pt x="664" y="170"/>
                  <a:pt x="594" y="192"/>
                </a:cubicBezTo>
                <a:cubicBezTo>
                  <a:pt x="524" y="214"/>
                  <a:pt x="471" y="203"/>
                  <a:pt x="428" y="233"/>
                </a:cubicBezTo>
                <a:cubicBezTo>
                  <a:pt x="384" y="262"/>
                  <a:pt x="336" y="255"/>
                  <a:pt x="305" y="288"/>
                </a:cubicBezTo>
                <a:cubicBezTo>
                  <a:pt x="275" y="322"/>
                  <a:pt x="209" y="333"/>
                  <a:pt x="196" y="370"/>
                </a:cubicBezTo>
                <a:cubicBezTo>
                  <a:pt x="183" y="407"/>
                  <a:pt x="153" y="414"/>
                  <a:pt x="113" y="418"/>
                </a:cubicBezTo>
                <a:cubicBezTo>
                  <a:pt x="74" y="422"/>
                  <a:pt x="0" y="444"/>
                  <a:pt x="0" y="511"/>
                </a:cubicBezTo>
                <a:cubicBezTo>
                  <a:pt x="0" y="577"/>
                  <a:pt x="22" y="644"/>
                  <a:pt x="26" y="681"/>
                </a:cubicBezTo>
                <a:cubicBezTo>
                  <a:pt x="30" y="718"/>
                  <a:pt x="48" y="763"/>
                  <a:pt x="26" y="792"/>
                </a:cubicBezTo>
                <a:cubicBezTo>
                  <a:pt x="8" y="817"/>
                  <a:pt x="34" y="794"/>
                  <a:pt x="63" y="857"/>
                </a:cubicBezTo>
                <a:cubicBezTo>
                  <a:pt x="88" y="855"/>
                  <a:pt x="115" y="852"/>
                  <a:pt x="139" y="855"/>
                </a:cubicBezTo>
                <a:cubicBezTo>
                  <a:pt x="196" y="863"/>
                  <a:pt x="249" y="904"/>
                  <a:pt x="301" y="907"/>
                </a:cubicBezTo>
                <a:cubicBezTo>
                  <a:pt x="353" y="911"/>
                  <a:pt x="380" y="885"/>
                  <a:pt x="415" y="933"/>
                </a:cubicBezTo>
                <a:cubicBezTo>
                  <a:pt x="450" y="981"/>
                  <a:pt x="485" y="1015"/>
                  <a:pt x="528" y="1022"/>
                </a:cubicBezTo>
                <a:cubicBezTo>
                  <a:pt x="572" y="1030"/>
                  <a:pt x="563" y="1026"/>
                  <a:pt x="633" y="1000"/>
                </a:cubicBezTo>
                <a:cubicBezTo>
                  <a:pt x="703" y="974"/>
                  <a:pt x="712" y="937"/>
                  <a:pt x="777" y="948"/>
                </a:cubicBezTo>
                <a:cubicBezTo>
                  <a:pt x="843" y="959"/>
                  <a:pt x="930" y="996"/>
                  <a:pt x="956" y="967"/>
                </a:cubicBezTo>
                <a:cubicBezTo>
                  <a:pt x="983" y="937"/>
                  <a:pt x="991" y="896"/>
                  <a:pt x="1074" y="941"/>
                </a:cubicBezTo>
                <a:cubicBezTo>
                  <a:pt x="1157" y="985"/>
                  <a:pt x="1227" y="985"/>
                  <a:pt x="1231" y="1015"/>
                </a:cubicBezTo>
                <a:cubicBezTo>
                  <a:pt x="1236" y="1044"/>
                  <a:pt x="1249" y="1059"/>
                  <a:pt x="1293" y="1041"/>
                </a:cubicBezTo>
                <a:cubicBezTo>
                  <a:pt x="1336" y="1022"/>
                  <a:pt x="1389" y="978"/>
                  <a:pt x="1393" y="1019"/>
                </a:cubicBezTo>
                <a:cubicBezTo>
                  <a:pt x="1397" y="1059"/>
                  <a:pt x="1384" y="1126"/>
                  <a:pt x="1432" y="1145"/>
                </a:cubicBezTo>
                <a:cubicBezTo>
                  <a:pt x="1480" y="1163"/>
                  <a:pt x="1559" y="1182"/>
                  <a:pt x="1585" y="1211"/>
                </a:cubicBezTo>
                <a:cubicBezTo>
                  <a:pt x="1612" y="1241"/>
                  <a:pt x="1660" y="1319"/>
                  <a:pt x="1695" y="1311"/>
                </a:cubicBezTo>
                <a:cubicBezTo>
                  <a:pt x="1729" y="1304"/>
                  <a:pt x="1782" y="1241"/>
                  <a:pt x="1808" y="1293"/>
                </a:cubicBezTo>
                <a:cubicBezTo>
                  <a:pt x="1834" y="1345"/>
                  <a:pt x="1895" y="1360"/>
                  <a:pt x="1904" y="1389"/>
                </a:cubicBezTo>
                <a:cubicBezTo>
                  <a:pt x="1913" y="1419"/>
                  <a:pt x="1944" y="1448"/>
                  <a:pt x="1926" y="1471"/>
                </a:cubicBezTo>
                <a:cubicBezTo>
                  <a:pt x="1909" y="1493"/>
                  <a:pt x="1895" y="1497"/>
                  <a:pt x="1965" y="1523"/>
                </a:cubicBezTo>
                <a:cubicBezTo>
                  <a:pt x="1996" y="1541"/>
                  <a:pt x="1987" y="1567"/>
                  <a:pt x="1987" y="1586"/>
                </a:cubicBezTo>
                <a:cubicBezTo>
                  <a:pt x="1987" y="1604"/>
                  <a:pt x="1987" y="1612"/>
                  <a:pt x="2018" y="1638"/>
                </a:cubicBezTo>
                <a:cubicBezTo>
                  <a:pt x="2048" y="1663"/>
                  <a:pt x="2075" y="1701"/>
                  <a:pt x="2057" y="1741"/>
                </a:cubicBezTo>
                <a:cubicBezTo>
                  <a:pt x="2040" y="1782"/>
                  <a:pt x="2022" y="1797"/>
                  <a:pt x="2022" y="1812"/>
                </a:cubicBezTo>
                <a:cubicBezTo>
                  <a:pt x="2022" y="1827"/>
                  <a:pt x="2018" y="1878"/>
                  <a:pt x="1992" y="1860"/>
                </a:cubicBezTo>
                <a:cubicBezTo>
                  <a:pt x="1965" y="1841"/>
                  <a:pt x="1974" y="1808"/>
                  <a:pt x="1965" y="1841"/>
                </a:cubicBezTo>
                <a:cubicBezTo>
                  <a:pt x="1957" y="1875"/>
                  <a:pt x="1944" y="1886"/>
                  <a:pt x="1926" y="1882"/>
                </a:cubicBezTo>
                <a:cubicBezTo>
                  <a:pt x="1909" y="1878"/>
                  <a:pt x="1887" y="1912"/>
                  <a:pt x="1909" y="1930"/>
                </a:cubicBezTo>
                <a:cubicBezTo>
                  <a:pt x="1930" y="1949"/>
                  <a:pt x="1917" y="1971"/>
                  <a:pt x="1891" y="1997"/>
                </a:cubicBezTo>
                <a:cubicBezTo>
                  <a:pt x="1865" y="2023"/>
                  <a:pt x="1812" y="2001"/>
                  <a:pt x="1817" y="2049"/>
                </a:cubicBezTo>
                <a:cubicBezTo>
                  <a:pt x="1821" y="2097"/>
                  <a:pt x="1817" y="2123"/>
                  <a:pt x="1808" y="2156"/>
                </a:cubicBezTo>
                <a:cubicBezTo>
                  <a:pt x="1799" y="2190"/>
                  <a:pt x="1791" y="2208"/>
                  <a:pt x="1751" y="2197"/>
                </a:cubicBezTo>
                <a:cubicBezTo>
                  <a:pt x="1712" y="2186"/>
                  <a:pt x="1686" y="2201"/>
                  <a:pt x="1655" y="2168"/>
                </a:cubicBezTo>
                <a:cubicBezTo>
                  <a:pt x="1625" y="2134"/>
                  <a:pt x="1612" y="2093"/>
                  <a:pt x="1594" y="2138"/>
                </a:cubicBezTo>
                <a:cubicBezTo>
                  <a:pt x="1577" y="2182"/>
                  <a:pt x="1572" y="2223"/>
                  <a:pt x="1629" y="2231"/>
                </a:cubicBezTo>
                <a:cubicBezTo>
                  <a:pt x="1686" y="2238"/>
                  <a:pt x="1743" y="2223"/>
                  <a:pt x="1764" y="2256"/>
                </a:cubicBezTo>
                <a:cubicBezTo>
                  <a:pt x="1786" y="2290"/>
                  <a:pt x="1817" y="2312"/>
                  <a:pt x="1861" y="2316"/>
                </a:cubicBezTo>
                <a:cubicBezTo>
                  <a:pt x="1881" y="2317"/>
                  <a:pt x="1899" y="2315"/>
                  <a:pt x="1913" y="2315"/>
                </a:cubicBezTo>
                <a:cubicBezTo>
                  <a:pt x="1906" y="2294"/>
                  <a:pt x="1883" y="2274"/>
                  <a:pt x="1880" y="2258"/>
                </a:cubicBezTo>
                <a:cubicBezTo>
                  <a:pt x="1876" y="2238"/>
                  <a:pt x="1909" y="2229"/>
                  <a:pt x="1928" y="2229"/>
                </a:cubicBezTo>
                <a:cubicBezTo>
                  <a:pt x="1948" y="2229"/>
                  <a:pt x="1948" y="2223"/>
                  <a:pt x="1998" y="2201"/>
                </a:cubicBezTo>
                <a:cubicBezTo>
                  <a:pt x="2048" y="2179"/>
                  <a:pt x="2046" y="2188"/>
                  <a:pt x="2079" y="2193"/>
                </a:cubicBezTo>
                <a:cubicBezTo>
                  <a:pt x="2112" y="2199"/>
                  <a:pt x="2101" y="2262"/>
                  <a:pt x="2101" y="2284"/>
                </a:cubicBezTo>
                <a:cubicBezTo>
                  <a:pt x="2101" y="2307"/>
                  <a:pt x="2112" y="2305"/>
                  <a:pt x="2147" y="2308"/>
                </a:cubicBezTo>
                <a:cubicBezTo>
                  <a:pt x="2182" y="2312"/>
                  <a:pt x="2168" y="2336"/>
                  <a:pt x="2171" y="2351"/>
                </a:cubicBezTo>
                <a:cubicBezTo>
                  <a:pt x="2173" y="2366"/>
                  <a:pt x="2186" y="2364"/>
                  <a:pt x="2208" y="2381"/>
                </a:cubicBezTo>
                <a:cubicBezTo>
                  <a:pt x="2230" y="2397"/>
                  <a:pt x="2241" y="2414"/>
                  <a:pt x="2258" y="2427"/>
                </a:cubicBezTo>
                <a:cubicBezTo>
                  <a:pt x="2275" y="2440"/>
                  <a:pt x="2295" y="2434"/>
                  <a:pt x="2308" y="2418"/>
                </a:cubicBezTo>
                <a:cubicBezTo>
                  <a:pt x="2321" y="2401"/>
                  <a:pt x="2339" y="2392"/>
                  <a:pt x="2363" y="2407"/>
                </a:cubicBezTo>
                <a:cubicBezTo>
                  <a:pt x="2387" y="2421"/>
                  <a:pt x="2354" y="2434"/>
                  <a:pt x="2380" y="2455"/>
                </a:cubicBezTo>
                <a:cubicBezTo>
                  <a:pt x="2407" y="2475"/>
                  <a:pt x="2402" y="2503"/>
                  <a:pt x="2404" y="2523"/>
                </a:cubicBezTo>
                <a:cubicBezTo>
                  <a:pt x="2407" y="2544"/>
                  <a:pt x="2428" y="2547"/>
                  <a:pt x="2455" y="2564"/>
                </a:cubicBezTo>
                <a:cubicBezTo>
                  <a:pt x="2481" y="2581"/>
                  <a:pt x="2483" y="2562"/>
                  <a:pt x="2531" y="2581"/>
                </a:cubicBezTo>
                <a:cubicBezTo>
                  <a:pt x="2579" y="2599"/>
                  <a:pt x="2568" y="2588"/>
                  <a:pt x="2618" y="2572"/>
                </a:cubicBezTo>
                <a:cubicBezTo>
                  <a:pt x="2669" y="2555"/>
                  <a:pt x="2647" y="2516"/>
                  <a:pt x="2649" y="2499"/>
                </a:cubicBezTo>
                <a:cubicBezTo>
                  <a:pt x="2651" y="2486"/>
                  <a:pt x="2687" y="2489"/>
                  <a:pt x="2719" y="2491"/>
                </a:cubicBezTo>
                <a:cubicBezTo>
                  <a:pt x="2729" y="2478"/>
                  <a:pt x="2744" y="2462"/>
                  <a:pt x="2756" y="2455"/>
                </a:cubicBezTo>
                <a:cubicBezTo>
                  <a:pt x="2778" y="2442"/>
                  <a:pt x="2747" y="2429"/>
                  <a:pt x="2763" y="2412"/>
                </a:cubicBezTo>
                <a:cubicBezTo>
                  <a:pt x="2778" y="2395"/>
                  <a:pt x="2780" y="2388"/>
                  <a:pt x="2756" y="2381"/>
                </a:cubicBezTo>
                <a:cubicBezTo>
                  <a:pt x="2732" y="2373"/>
                  <a:pt x="2695" y="2362"/>
                  <a:pt x="2719" y="2349"/>
                </a:cubicBezTo>
                <a:cubicBezTo>
                  <a:pt x="2743" y="2336"/>
                  <a:pt x="2756" y="2318"/>
                  <a:pt x="2771" y="2321"/>
                </a:cubicBezTo>
                <a:cubicBezTo>
                  <a:pt x="2787" y="2325"/>
                  <a:pt x="2815" y="2338"/>
                  <a:pt x="2819" y="2325"/>
                </a:cubicBezTo>
                <a:cubicBezTo>
                  <a:pt x="2824" y="2312"/>
                  <a:pt x="2830" y="2297"/>
                  <a:pt x="2843" y="2308"/>
                </a:cubicBezTo>
                <a:cubicBezTo>
                  <a:pt x="2856" y="2319"/>
                  <a:pt x="2852" y="2331"/>
                  <a:pt x="2880" y="2329"/>
                </a:cubicBezTo>
                <a:cubicBezTo>
                  <a:pt x="2909" y="2327"/>
                  <a:pt x="2915" y="2312"/>
                  <a:pt x="2896" y="2297"/>
                </a:cubicBezTo>
                <a:cubicBezTo>
                  <a:pt x="2876" y="2282"/>
                  <a:pt x="2859" y="2288"/>
                  <a:pt x="2876" y="2271"/>
                </a:cubicBezTo>
                <a:cubicBezTo>
                  <a:pt x="2894" y="2255"/>
                  <a:pt x="2885" y="2245"/>
                  <a:pt x="2874" y="2238"/>
                </a:cubicBezTo>
                <a:cubicBezTo>
                  <a:pt x="2863" y="2231"/>
                  <a:pt x="2872" y="2229"/>
                  <a:pt x="2883" y="2212"/>
                </a:cubicBezTo>
                <a:cubicBezTo>
                  <a:pt x="2894" y="2195"/>
                  <a:pt x="2909" y="2195"/>
                  <a:pt x="2907" y="2173"/>
                </a:cubicBezTo>
                <a:cubicBezTo>
                  <a:pt x="2905" y="2151"/>
                  <a:pt x="2933" y="2134"/>
                  <a:pt x="2918" y="2119"/>
                </a:cubicBezTo>
                <a:cubicBezTo>
                  <a:pt x="2902" y="2105"/>
                  <a:pt x="2894" y="2084"/>
                  <a:pt x="2874" y="2088"/>
                </a:cubicBezTo>
                <a:cubicBezTo>
                  <a:pt x="2854" y="2092"/>
                  <a:pt x="2835" y="2092"/>
                  <a:pt x="2837" y="2077"/>
                </a:cubicBezTo>
                <a:cubicBezTo>
                  <a:pt x="2839" y="2062"/>
                  <a:pt x="2852" y="2042"/>
                  <a:pt x="2870" y="2034"/>
                </a:cubicBezTo>
                <a:cubicBezTo>
                  <a:pt x="2887" y="2027"/>
                  <a:pt x="2889" y="2012"/>
                  <a:pt x="2878" y="1995"/>
                </a:cubicBezTo>
                <a:cubicBezTo>
                  <a:pt x="2867" y="1979"/>
                  <a:pt x="2856" y="1943"/>
                  <a:pt x="2900" y="1940"/>
                </a:cubicBezTo>
                <a:cubicBezTo>
                  <a:pt x="2944" y="1936"/>
                  <a:pt x="2974" y="1927"/>
                  <a:pt x="2983" y="1945"/>
                </a:cubicBezTo>
                <a:cubicBezTo>
                  <a:pt x="2992" y="1964"/>
                  <a:pt x="3018" y="1986"/>
                  <a:pt x="3051" y="1982"/>
                </a:cubicBezTo>
                <a:cubicBezTo>
                  <a:pt x="3084" y="1979"/>
                  <a:pt x="3088" y="1966"/>
                  <a:pt x="3114" y="1966"/>
                </a:cubicBezTo>
                <a:cubicBezTo>
                  <a:pt x="3140" y="1966"/>
                  <a:pt x="3167" y="1986"/>
                  <a:pt x="3167" y="1953"/>
                </a:cubicBezTo>
                <a:cubicBezTo>
                  <a:pt x="3167" y="1919"/>
                  <a:pt x="3127" y="1901"/>
                  <a:pt x="3156" y="1893"/>
                </a:cubicBezTo>
                <a:cubicBezTo>
                  <a:pt x="3184" y="1886"/>
                  <a:pt x="3186" y="1873"/>
                  <a:pt x="3204" y="1884"/>
                </a:cubicBezTo>
                <a:cubicBezTo>
                  <a:pt x="3221" y="1895"/>
                  <a:pt x="3226" y="1897"/>
                  <a:pt x="3232" y="1884"/>
                </a:cubicBezTo>
                <a:cubicBezTo>
                  <a:pt x="3239" y="1871"/>
                  <a:pt x="3232" y="1873"/>
                  <a:pt x="3258" y="1877"/>
                </a:cubicBezTo>
                <a:cubicBezTo>
                  <a:pt x="3285" y="1880"/>
                  <a:pt x="3350" y="1878"/>
                  <a:pt x="3357" y="1852"/>
                </a:cubicBezTo>
                <a:cubicBezTo>
                  <a:pt x="3363" y="1827"/>
                  <a:pt x="3357" y="1817"/>
                  <a:pt x="3337" y="1795"/>
                </a:cubicBezTo>
                <a:cubicBezTo>
                  <a:pt x="3317" y="1773"/>
                  <a:pt x="3298" y="1751"/>
                  <a:pt x="3319" y="1723"/>
                </a:cubicBezTo>
                <a:close/>
              </a:path>
            </a:pathLst>
          </a:custGeom>
          <a:solidFill>
            <a:srgbClr val="D6DCE5"/>
          </a:solidFill>
          <a:ln w="19050" cap="rnd" cmpd="sng">
            <a:solidFill>
              <a:sysClr val="window" lastClr="FFFFFF"/>
            </a:solidFill>
            <a:prstDash val="solid"/>
            <a:round/>
          </a:ln>
        </p:spPr>
        <p:txBody>
          <a:bodyPr vert="horz" wrap="square" lIns="68564" tIns="34282" rIns="68564" bIns="34282" numCol="1" anchor="t" anchorCtr="0" compatLnSpc="1"/>
          <a:p>
            <a:pPr marL="0" lvl="0" algn="l" rtl="0">
              <a:lnSpc>
                <a:spcPct val="100000"/>
              </a:lnSpc>
            </a:pPr>
            <a:endParaRPr lang="en-US" sz="750" b="1" dirty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cxnSp>
        <p:nvCxnSpPr>
          <p:cNvPr id="47" name="肘形连接符 46"/>
          <p:cNvCxnSpPr>
            <a:stCxn id="18" idx="6"/>
            <a:endCxn id="5" idx="1"/>
          </p:cNvCxnSpPr>
          <p:nvPr>
            <p:custDataLst>
              <p:tags r:id="rId9"/>
            </p:custDataLst>
          </p:nvPr>
        </p:nvCxnSpPr>
        <p:spPr>
          <a:xfrm flipV="1">
            <a:off x="3945890" y="1147445"/>
            <a:ext cx="3077210" cy="1247775"/>
          </a:xfrm>
          <a:prstGeom prst="bentConnector3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8" name="肘形连接符 47"/>
          <p:cNvCxnSpPr>
            <a:endCxn id="44" idx="1"/>
          </p:cNvCxnSpPr>
          <p:nvPr>
            <p:custDataLst>
              <p:tags r:id="rId10"/>
            </p:custDataLst>
          </p:nvPr>
        </p:nvCxnSpPr>
        <p:spPr>
          <a:xfrm flipV="1">
            <a:off x="4046855" y="3208020"/>
            <a:ext cx="2976245" cy="421640"/>
          </a:xfrm>
          <a:prstGeom prst="bentConnector3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2" name="肘形连接符 51"/>
          <p:cNvCxnSpPr>
            <a:endCxn id="33" idx="1"/>
          </p:cNvCxnSpPr>
          <p:nvPr>
            <p:custDataLst>
              <p:tags r:id="rId11"/>
            </p:custDataLst>
          </p:nvPr>
        </p:nvCxnSpPr>
        <p:spPr>
          <a:xfrm flipV="1">
            <a:off x="2837815" y="5481320"/>
            <a:ext cx="1068070" cy="103505"/>
          </a:xfrm>
          <a:prstGeom prst="bentConnector3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3" name="肘形连接符 52"/>
          <p:cNvCxnSpPr>
            <a:stCxn id="43" idx="6"/>
            <a:endCxn id="7" idx="1"/>
          </p:cNvCxnSpPr>
          <p:nvPr>
            <p:custDataLst>
              <p:tags r:id="rId12"/>
            </p:custDataLst>
          </p:nvPr>
        </p:nvCxnSpPr>
        <p:spPr>
          <a:xfrm>
            <a:off x="3754120" y="4370070"/>
            <a:ext cx="4549140" cy="762000"/>
          </a:xfrm>
          <a:prstGeom prst="bentConnector3">
            <a:avLst/>
          </a:prstGeom>
          <a:ln w="19050" cap="flat" cmpd="sng" algn="ctr">
            <a:solidFill>
              <a:srgbClr val="41719C"/>
            </a:solidFill>
            <a:prstDash val="dash"/>
            <a:miter lim="800000"/>
            <a:tailEnd type="arrow" w="med" len="med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1718924" y="356234"/>
            <a:ext cx="309879" cy="36829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fld id="{9A0DB2DC-4C9A-4742-B13C-FB6460FD3503}" type="slidenum">
              <a:rPr lang="zh-CN" altLang="en-US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sz="quarter" idx="13"/>
          </p:nvPr>
        </p:nvPicPr>
        <p:blipFill>
          <a:blip r:embed="rId1"/>
          <a:stretch>
            <a:fillRect/>
          </a:stretch>
        </p:blipFill>
        <p:spPr>
          <a:xfrm>
            <a:off x="0" y="-49529"/>
            <a:ext cx="12266293" cy="6905623"/>
          </a:xfrm>
          <a:prstGeom prst="rect">
            <a:avLst/>
          </a:prstGeom>
        </p:spPr>
      </p:pic>
      <p:sp>
        <p:nvSpPr>
          <p:cNvPr id="5" name="PA-任意多边形 4"/>
          <p:cNvSpPr/>
          <p:nvPr>
            <p:custDataLst>
              <p:tags r:id="rId2"/>
            </p:custDataLst>
          </p:nvPr>
        </p:nvSpPr>
        <p:spPr>
          <a:xfrm>
            <a:off x="2405322" y="2725862"/>
            <a:ext cx="1226383" cy="1226384"/>
          </a:xfrm>
          <a:custGeom>
            <a:avLst/>
            <a:gdLst>
              <a:gd name="connsiteX0" fmla="*/ 612956 w 1226383"/>
              <a:gd name="connsiteY0" fmla="*/ -363 h 1226384"/>
              <a:gd name="connsiteX1" fmla="*/ 1226148 w 1226383"/>
              <a:gd name="connsiteY1" fmla="*/ 612829 h 1226384"/>
              <a:gd name="connsiteX2" fmla="*/ 612956 w 1226383"/>
              <a:gd name="connsiteY2" fmla="*/ 1226021 h 1226384"/>
              <a:gd name="connsiteX3" fmla="*/ -236 w 1226383"/>
              <a:gd name="connsiteY3" fmla="*/ 612829 h 1226384"/>
              <a:gd name="connsiteX4" fmla="*/ -236 w 1226383"/>
              <a:gd name="connsiteY4" fmla="*/ 612765 h 1226384"/>
              <a:gd name="connsiteX5" fmla="*/ 612956 w 1226383"/>
              <a:gd name="connsiteY5" fmla="*/ -363 h 1226384"/>
              <a:gd name="connsiteX6" fmla="*/ 85274 w 1226383"/>
              <a:gd name="connsiteY6" fmla="*/ 307409 h 1226384"/>
              <a:gd name="connsiteX7" fmla="*/ 502397 w 1226383"/>
              <a:gd name="connsiteY7" fmla="*/ 570424 h 1226384"/>
              <a:gd name="connsiteX8" fmla="*/ 612193 w 1226383"/>
              <a:gd name="connsiteY8" fmla="*/ 1218900 h 1226384"/>
              <a:gd name="connsiteX9" fmla="*/ 630948 w 1226383"/>
              <a:gd name="connsiteY9" fmla="*/ 728410 h 1226384"/>
              <a:gd name="connsiteX10" fmla="*/ 1141846 w 1226383"/>
              <a:gd name="connsiteY10" fmla="*/ 307345 h 1226384"/>
              <a:gd name="connsiteX11" fmla="*/ 703679 w 1226383"/>
              <a:gd name="connsiteY11" fmla="*/ 537682 h 1226384"/>
              <a:gd name="connsiteX12" fmla="*/ 85083 w 1226383"/>
              <a:gd name="connsiteY12" fmla="*/ 307409 h 12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6383" h="1226384">
                <a:moveTo>
                  <a:pt x="612956" y="-363"/>
                </a:moveTo>
                <a:cubicBezTo>
                  <a:pt x="951613" y="-363"/>
                  <a:pt x="1226148" y="274171"/>
                  <a:pt x="1226148" y="612829"/>
                </a:cubicBezTo>
                <a:cubicBezTo>
                  <a:pt x="1226148" y="951486"/>
                  <a:pt x="951613" y="1226021"/>
                  <a:pt x="612956" y="1226021"/>
                </a:cubicBezTo>
                <a:cubicBezTo>
                  <a:pt x="274299" y="1226021"/>
                  <a:pt x="-236" y="951486"/>
                  <a:pt x="-236" y="612829"/>
                </a:cubicBezTo>
                <a:cubicBezTo>
                  <a:pt x="-236" y="612810"/>
                  <a:pt x="-236" y="612784"/>
                  <a:pt x="-236" y="612765"/>
                </a:cubicBezTo>
                <a:cubicBezTo>
                  <a:pt x="432" y="274394"/>
                  <a:pt x="274585" y="266"/>
                  <a:pt x="612956" y="-363"/>
                </a:cubicBezTo>
                <a:close/>
                <a:moveTo>
                  <a:pt x="85274" y="307409"/>
                </a:moveTo>
                <a:lnTo>
                  <a:pt x="502397" y="570424"/>
                </a:lnTo>
                <a:lnTo>
                  <a:pt x="612193" y="1218900"/>
                </a:lnTo>
                <a:lnTo>
                  <a:pt x="630948" y="728410"/>
                </a:lnTo>
                <a:lnTo>
                  <a:pt x="1141846" y="307345"/>
                </a:lnTo>
                <a:lnTo>
                  <a:pt x="703679" y="537682"/>
                </a:lnTo>
                <a:lnTo>
                  <a:pt x="85083" y="307409"/>
                </a:lnTo>
                <a:close/>
              </a:path>
            </a:pathLst>
          </a:custGeom>
          <a:solidFill>
            <a:srgbClr val="003E87"/>
          </a:solidFill>
          <a:ln w="6331" cap="flat">
            <a:noFill/>
            <a:prstDash val="solid"/>
            <a:miter/>
          </a:ln>
        </p:spPr>
        <p:txBody>
          <a:bodyPr rtlCol="0" anchor="ctr"/>
          <a:p>
            <a:pPr marL="0" lvl="0">
              <a:lnSpc>
                <a:spcPct val="100000"/>
              </a:lnSpc>
            </a:pPr>
            <a:endParaRPr lang="zh-CN" altLang="en-US"/>
          </a:p>
        </p:txBody>
      </p:sp>
      <p:grpSp>
        <p:nvGrpSpPr>
          <p:cNvPr id="16" name="PA-组合 15"/>
          <p:cNvGrpSpPr/>
          <p:nvPr>
            <p:custDataLst>
              <p:tags r:id="rId3"/>
            </p:custDataLst>
          </p:nvPr>
        </p:nvGrpSpPr>
        <p:grpSpPr>
          <a:xfrm>
            <a:off x="1492241" y="2309566"/>
            <a:ext cx="1128604" cy="1642938"/>
            <a:chOff x="1492241" y="2309566"/>
            <a:chExt cx="1128604" cy="1642938"/>
          </a:xfrm>
        </p:grpSpPr>
        <p:sp>
          <p:nvSpPr>
            <p:cNvPr id="6" name="PA-任意多边形 5"/>
            <p:cNvSpPr/>
            <p:nvPr>
              <p:custDataLst>
                <p:tags r:id="rId4"/>
              </p:custDataLst>
            </p:nvPr>
          </p:nvSpPr>
          <p:spPr>
            <a:xfrm>
              <a:off x="1653852" y="2309566"/>
              <a:ext cx="966993" cy="730553"/>
            </a:xfrm>
            <a:custGeom>
              <a:avLst/>
              <a:gdLst>
                <a:gd name="connsiteX0" fmla="*/ 150358 w 966993"/>
                <a:gd name="connsiteY0" fmla="*/ 0 h 730553"/>
                <a:gd name="connsiteX1" fmla="*/ 966993 w 966993"/>
                <a:gd name="connsiteY1" fmla="*/ 0 h 730553"/>
                <a:gd name="connsiteX2" fmla="*/ 937303 w 966993"/>
                <a:gd name="connsiteY2" fmla="*/ 151820 h 730553"/>
                <a:gd name="connsiteX3" fmla="*/ 274077 w 966993"/>
                <a:gd name="connsiteY3" fmla="*/ 151820 h 730553"/>
                <a:gd name="connsiteX4" fmla="*/ 155062 w 966993"/>
                <a:gd name="connsiteY4" fmla="*/ 730554 h 730553"/>
                <a:gd name="connsiteX5" fmla="*/ 0 w 966993"/>
                <a:gd name="connsiteY5" fmla="*/ 730554 h 730553"/>
                <a:gd name="connsiteX6" fmla="*/ 150358 w 966993"/>
                <a:gd name="connsiteY6" fmla="*/ 0 h 73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6993" h="730553">
                  <a:moveTo>
                    <a:pt x="150358" y="0"/>
                  </a:moveTo>
                  <a:lnTo>
                    <a:pt x="966993" y="0"/>
                  </a:lnTo>
                  <a:lnTo>
                    <a:pt x="937303" y="151820"/>
                  </a:lnTo>
                  <a:lnTo>
                    <a:pt x="274077" y="151820"/>
                  </a:lnTo>
                  <a:lnTo>
                    <a:pt x="155062" y="730554"/>
                  </a:lnTo>
                  <a:lnTo>
                    <a:pt x="0" y="730554"/>
                  </a:lnTo>
                  <a:lnTo>
                    <a:pt x="150358" y="0"/>
                  </a:lnTo>
                  <a:close/>
                </a:path>
              </a:pathLst>
            </a:custGeom>
            <a:solidFill>
              <a:srgbClr val="003E87"/>
            </a:solidFill>
            <a:ln w="633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7" name="PA-任意多边形 6"/>
            <p:cNvSpPr/>
            <p:nvPr>
              <p:custDataLst>
                <p:tags r:id="rId5"/>
              </p:custDataLst>
            </p:nvPr>
          </p:nvSpPr>
          <p:spPr>
            <a:xfrm>
              <a:off x="1932760" y="2724146"/>
              <a:ext cx="465440" cy="463787"/>
            </a:xfrm>
            <a:custGeom>
              <a:avLst/>
              <a:gdLst>
                <a:gd name="connsiteX0" fmla="*/ 393427 w 465440"/>
                <a:gd name="connsiteY0" fmla="*/ 463425 h 463787"/>
                <a:gd name="connsiteX1" fmla="*/ 465205 w 465440"/>
                <a:gd name="connsiteY1" fmla="*/ 272378 h 463787"/>
                <a:gd name="connsiteX2" fmla="*/ 30344 w 465440"/>
                <a:gd name="connsiteY2" fmla="*/ -363 h 463787"/>
                <a:gd name="connsiteX3" fmla="*/ -236 w 465440"/>
                <a:gd name="connsiteY3" fmla="*/ 148405 h 463787"/>
                <a:gd name="connsiteX4" fmla="*/ 393427 w 465440"/>
                <a:gd name="connsiteY4" fmla="*/ 463425 h 46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440" h="463787">
                  <a:moveTo>
                    <a:pt x="393427" y="463425"/>
                  </a:moveTo>
                  <a:cubicBezTo>
                    <a:pt x="407942" y="396593"/>
                    <a:pt x="432120" y="332235"/>
                    <a:pt x="465205" y="272378"/>
                  </a:cubicBezTo>
                  <a:cubicBezTo>
                    <a:pt x="363833" y="125625"/>
                    <a:pt x="206590" y="27006"/>
                    <a:pt x="30344" y="-363"/>
                  </a:cubicBezTo>
                  <a:lnTo>
                    <a:pt x="-236" y="148405"/>
                  </a:lnTo>
                  <a:cubicBezTo>
                    <a:pt x="184643" y="175425"/>
                    <a:pt x="336018" y="299462"/>
                    <a:pt x="393427" y="463425"/>
                  </a:cubicBezTo>
                  <a:close/>
                </a:path>
              </a:pathLst>
            </a:custGeom>
            <a:solidFill>
              <a:srgbClr val="003E87"/>
            </a:solidFill>
            <a:ln w="633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  <p:sp>
          <p:nvSpPr>
            <p:cNvPr id="8" name="PA-任意多边形 7"/>
            <p:cNvSpPr/>
            <p:nvPr>
              <p:custDataLst>
                <p:tags r:id="rId6"/>
              </p:custDataLst>
            </p:nvPr>
          </p:nvSpPr>
          <p:spPr>
            <a:xfrm>
              <a:off x="1492241" y="3483436"/>
              <a:ext cx="902908" cy="469068"/>
            </a:xfrm>
            <a:custGeom>
              <a:avLst/>
              <a:gdLst>
                <a:gd name="connsiteX0" fmla="*/ 832230 w 902908"/>
                <a:gd name="connsiteY0" fmla="*/ -363 h 469068"/>
                <a:gd name="connsiteX1" fmla="*/ 364055 w 902908"/>
                <a:gd name="connsiteY1" fmla="*/ 316564 h 469068"/>
                <a:gd name="connsiteX2" fmla="*/ 33459 w 902908"/>
                <a:gd name="connsiteY2" fmla="*/ 196913 h 469068"/>
                <a:gd name="connsiteX3" fmla="*/ -236 w 902908"/>
                <a:gd name="connsiteY3" fmla="*/ 360622 h 469068"/>
                <a:gd name="connsiteX4" fmla="*/ 364373 w 902908"/>
                <a:gd name="connsiteY4" fmla="*/ 468701 h 469068"/>
                <a:gd name="connsiteX5" fmla="*/ 902672 w 902908"/>
                <a:gd name="connsiteY5" fmla="*/ 191954 h 469068"/>
                <a:gd name="connsiteX6" fmla="*/ 832230 w 902908"/>
                <a:gd name="connsiteY6" fmla="*/ -363 h 469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2908" h="469068">
                  <a:moveTo>
                    <a:pt x="832230" y="-363"/>
                  </a:moveTo>
                  <a:cubicBezTo>
                    <a:pt x="765984" y="183689"/>
                    <a:pt x="581231" y="316564"/>
                    <a:pt x="364055" y="316564"/>
                  </a:cubicBezTo>
                  <a:cubicBezTo>
                    <a:pt x="258837" y="316564"/>
                    <a:pt x="143001" y="285856"/>
                    <a:pt x="33459" y="196913"/>
                  </a:cubicBezTo>
                  <a:lnTo>
                    <a:pt x="-236" y="360622"/>
                  </a:lnTo>
                  <a:cubicBezTo>
                    <a:pt x="108110" y="431541"/>
                    <a:pt x="234881" y="469115"/>
                    <a:pt x="364373" y="468701"/>
                  </a:cubicBezTo>
                  <a:cubicBezTo>
                    <a:pt x="588797" y="468701"/>
                    <a:pt x="786773" y="358587"/>
                    <a:pt x="902672" y="191954"/>
                  </a:cubicBezTo>
                  <a:cubicBezTo>
                    <a:pt x="869912" y="131640"/>
                    <a:pt x="846179" y="66843"/>
                    <a:pt x="832230" y="-363"/>
                  </a:cubicBezTo>
                  <a:close/>
                </a:path>
              </a:pathLst>
            </a:custGeom>
            <a:solidFill>
              <a:srgbClr val="003E87"/>
            </a:solidFill>
            <a:ln w="6331" cap="flat">
              <a:noFill/>
              <a:prstDash val="solid"/>
              <a:miter/>
            </a:ln>
          </p:spPr>
          <p:txBody>
            <a:bodyPr rtlCol="0" anchor="ctr"/>
            <a:p>
              <a:endParaRPr lang="zh-CN" altLang="en-US"/>
            </a:p>
          </p:txBody>
        </p:sp>
      </p:grpSp>
      <p:sp>
        <p:nvSpPr>
          <p:cNvPr id="10" name="PA-任意多边形 9"/>
          <p:cNvSpPr/>
          <p:nvPr>
            <p:custDataLst>
              <p:tags r:id="rId7"/>
            </p:custDataLst>
          </p:nvPr>
        </p:nvSpPr>
        <p:spPr>
          <a:xfrm>
            <a:off x="2306194" y="2791346"/>
            <a:ext cx="262390" cy="1096688"/>
          </a:xfrm>
          <a:custGeom>
            <a:avLst/>
            <a:gdLst>
              <a:gd name="connsiteX0" fmla="*/ 262155 w 262390"/>
              <a:gd name="connsiteY0" fmla="*/ 1096325 h 1096688"/>
              <a:gd name="connsiteX1" fmla="*/ 150452 w 262390"/>
              <a:gd name="connsiteY1" fmla="*/ 110895 h 1096688"/>
              <a:gd name="connsiteX2" fmla="*/ 260565 w 262390"/>
              <a:gd name="connsiteY2" fmla="*/ -363 h 1096688"/>
              <a:gd name="connsiteX3" fmla="*/ 152868 w 262390"/>
              <a:gd name="connsiteY3" fmla="*/ 112611 h 1096688"/>
              <a:gd name="connsiteX4" fmla="*/ 262155 w 262390"/>
              <a:gd name="connsiteY4" fmla="*/ 1096198 h 1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390" h="1096688">
                <a:moveTo>
                  <a:pt x="262155" y="1096325"/>
                </a:moveTo>
                <a:cubicBezTo>
                  <a:pt x="-37797" y="859123"/>
                  <a:pt x="-88213" y="409258"/>
                  <a:pt x="150452" y="110895"/>
                </a:cubicBezTo>
                <a:cubicBezTo>
                  <a:pt x="182971" y="69888"/>
                  <a:pt x="219896" y="32582"/>
                  <a:pt x="260565" y="-363"/>
                </a:cubicBezTo>
                <a:cubicBezTo>
                  <a:pt x="220665" y="33262"/>
                  <a:pt x="184548" y="71147"/>
                  <a:pt x="152868" y="112611"/>
                </a:cubicBezTo>
                <a:cubicBezTo>
                  <a:pt x="-80330" y="412945"/>
                  <a:pt x="-30359" y="853973"/>
                  <a:pt x="262155" y="1096198"/>
                </a:cubicBezTo>
                <a:close/>
              </a:path>
            </a:pathLst>
          </a:custGeom>
          <a:solidFill>
            <a:srgbClr val="003E87"/>
          </a:solidFill>
          <a:ln w="6331" cap="flat">
            <a:noFill/>
            <a:prstDash val="solid"/>
            <a:miter/>
          </a:ln>
        </p:spPr>
        <p:txBody>
          <a:bodyPr rtlCol="0" anchor="ctr"/>
          <a:p>
            <a:pPr marL="0" lvl="0">
              <a:lnSpc>
                <a:spcPct val="100000"/>
              </a:lnSpc>
            </a:pPr>
            <a:endParaRPr lang="zh-CN" altLang="en-US"/>
          </a:p>
        </p:txBody>
      </p:sp>
      <p:sp>
        <p:nvSpPr>
          <p:cNvPr id="13" name="PA-任意多边形 12"/>
          <p:cNvSpPr/>
          <p:nvPr>
            <p:custDataLst>
              <p:tags r:id="rId8"/>
            </p:custDataLst>
          </p:nvPr>
        </p:nvSpPr>
        <p:spPr>
          <a:xfrm>
            <a:off x="2358979" y="2739468"/>
            <a:ext cx="392323" cy="1192116"/>
          </a:xfrm>
          <a:custGeom>
            <a:avLst/>
            <a:gdLst>
              <a:gd name="connsiteX0" fmla="*/ 392088 w 392323"/>
              <a:gd name="connsiteY0" fmla="*/ -363 h 1192116"/>
              <a:gd name="connsiteX1" fmla="*/ 108856 w 392323"/>
              <a:gd name="connsiteY1" fmla="*/ 951308 h 1192116"/>
              <a:gd name="connsiteX2" fmla="*/ 392088 w 392323"/>
              <a:gd name="connsiteY2" fmla="*/ 1191753 h 1192116"/>
              <a:gd name="connsiteX3" fmla="*/ 27415 w 392323"/>
              <a:gd name="connsiteY3" fmla="*/ 782005 h 1192116"/>
              <a:gd name="connsiteX4" fmla="*/ 392088 w 392323"/>
              <a:gd name="connsiteY4" fmla="*/ -363 h 119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323" h="1192116">
                <a:moveTo>
                  <a:pt x="392088" y="-363"/>
                </a:moveTo>
                <a:cubicBezTo>
                  <a:pt x="25825" y="159976"/>
                  <a:pt x="-110800" y="617152"/>
                  <a:pt x="108856" y="951308"/>
                </a:cubicBezTo>
                <a:cubicBezTo>
                  <a:pt x="178160" y="1057048"/>
                  <a:pt x="276506" y="1140536"/>
                  <a:pt x="392088" y="1191753"/>
                </a:cubicBezTo>
                <a:cubicBezTo>
                  <a:pt x="216141" y="1115513"/>
                  <a:pt x="82733" y="965606"/>
                  <a:pt x="27415" y="782005"/>
                </a:cubicBezTo>
                <a:cubicBezTo>
                  <a:pt x="-68458" y="470990"/>
                  <a:pt x="92644" y="126344"/>
                  <a:pt x="392088" y="-363"/>
                </a:cubicBezTo>
                <a:close/>
              </a:path>
            </a:pathLst>
          </a:custGeom>
          <a:solidFill>
            <a:srgbClr val="003E87"/>
          </a:solidFill>
          <a:ln w="6331" cap="flat">
            <a:noFill/>
            <a:prstDash val="solid"/>
            <a:miter/>
          </a:ln>
        </p:spPr>
        <p:txBody>
          <a:bodyPr rtlCol="0" anchor="ctr"/>
          <a:p>
            <a:pPr marL="0" lvl="0">
              <a:lnSpc>
                <a:spcPct val="100000"/>
              </a:lnSpc>
            </a:pPr>
            <a:endParaRPr lang="zh-CN" altLang="en-US"/>
          </a:p>
        </p:txBody>
      </p:sp>
      <p:sp>
        <p:nvSpPr>
          <p:cNvPr id="9" name="PA-文本框 18"/>
          <p:cNvSpPr txBox="1"/>
          <p:nvPr>
            <p:custDataLst>
              <p:tags r:id="rId9"/>
            </p:custDataLst>
          </p:nvPr>
        </p:nvSpPr>
        <p:spPr>
          <a:xfrm>
            <a:off x="3863974" y="3357244"/>
            <a:ext cx="7804784" cy="39877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2000" dirty="0">
                <a:solidFill>
                  <a:srgbClr val="262626"/>
                </a:solidFill>
                <a:latin typeface="Microsoft YaHei UI" panose="020B0503020204020204" charset="-122"/>
                <a:ea typeface="Microsoft YaHei UI" panose="020B0503020204020204" charset="-122"/>
              </a:rPr>
              <a:t>ILLUMINATING OUR WORLD WITH GREEN ENERGY</a:t>
            </a:r>
            <a:endParaRPr lang="en-US" altLang="zh-CN" sz="2000" dirty="0">
              <a:solidFill>
                <a:srgbClr val="262626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  <p:sp>
        <p:nvSpPr>
          <p:cNvPr id="11" name="PA-文本框 11"/>
          <p:cNvSpPr txBox="1"/>
          <p:nvPr>
            <p:custDataLst>
              <p:tags r:id="rId10"/>
            </p:custDataLst>
          </p:nvPr>
        </p:nvSpPr>
        <p:spPr>
          <a:xfrm>
            <a:off x="3739275" y="2523887"/>
            <a:ext cx="6578599" cy="76834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p>
            <a:pPr marL="0" lvl="0" algn="l">
              <a:lnSpc>
                <a:spcPct val="100000"/>
              </a:lnSpc>
              <a:buNone/>
            </a:pPr>
            <a:r>
              <a:rPr lang="en-US" altLang="zh-CN" sz="4400" dirty="0">
                <a:solidFill>
                  <a:srgbClr val="003E87"/>
                </a:solidFill>
                <a:latin typeface="Microsoft YaHei UI" panose="020B0503020204020204" charset="-122"/>
                <a:ea typeface="Microsoft YaHei UI" panose="020B0503020204020204" charset="-122"/>
              </a:rPr>
              <a:t>YEARS OF P</a:t>
            </a:r>
            <a:r>
              <a:rPr lang="en-US" altLang="zh-CN" sz="4400" dirty="0">
                <a:solidFill>
                  <a:srgbClr val="003E87"/>
                </a:solidFill>
                <a:latin typeface="Microsoft YaHei UI" panose="020B0503020204020204" charset="-122"/>
                <a:ea typeface="Microsoft YaHei UI" panose="020B0503020204020204" charset="-122"/>
                <a:sym typeface="+mn-ea"/>
              </a:rPr>
              <a:t>ER</a:t>
            </a:r>
            <a:r>
              <a:rPr lang="en-US" altLang="zh-CN" sz="4400" dirty="0">
                <a:solidFill>
                  <a:srgbClr val="003E87"/>
                </a:solidFill>
                <a:latin typeface="Microsoft YaHei UI" panose="020B0503020204020204" charset="-122"/>
                <a:ea typeface="Microsoft YaHei UI" panose="020B0503020204020204" charset="-122"/>
              </a:rPr>
              <a:t>SISTENCE</a:t>
            </a:r>
            <a:endParaRPr lang="en-US" altLang="zh-CN" sz="4400" dirty="0">
              <a:solidFill>
                <a:srgbClr val="003E87"/>
              </a:solidFill>
              <a:latin typeface="Microsoft YaHei UI" panose="020B0503020204020204" charset="-122"/>
              <a:ea typeface="Microsoft YaHei UI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rcRect t="4258" b="4258"/>
          <a:stretch>
            <a:fillRect/>
          </a:stretch>
        </p:blipFill>
        <p:spPr>
          <a:xfrm>
            <a:off x="-2" y="0"/>
            <a:ext cx="12192004" cy="4149725"/>
          </a:xfrm>
          <a:custGeom>
            <a:avLst/>
            <a:gdLst>
              <a:gd name="connsiteX0" fmla="*/ 0 w 11756570"/>
              <a:gd name="connsiteY0" fmla="*/ 0 h 4369398"/>
              <a:gd name="connsiteX1" fmla="*/ 11756570 w 11756570"/>
              <a:gd name="connsiteY1" fmla="*/ 0 h 4369398"/>
              <a:gd name="connsiteX2" fmla="*/ 11756570 w 11756570"/>
              <a:gd name="connsiteY2" fmla="*/ 4369398 h 4369398"/>
              <a:gd name="connsiteX3" fmla="*/ 0 w 11756570"/>
              <a:gd name="connsiteY3" fmla="*/ 4369398 h 4369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56570" h="4369398">
                <a:moveTo>
                  <a:pt x="0" y="0"/>
                </a:moveTo>
                <a:lnTo>
                  <a:pt x="11756570" y="0"/>
                </a:lnTo>
                <a:lnTo>
                  <a:pt x="11756570" y="4369398"/>
                </a:lnTo>
                <a:lnTo>
                  <a:pt x="0" y="4369398"/>
                </a:lnTo>
                <a:close/>
              </a:path>
            </a:pathLst>
          </a:custGeom>
        </p:spPr>
      </p:pic>
      <p:grpSp>
        <p:nvGrpSpPr>
          <p:cNvPr id="3" name="PA-组合 2"/>
          <p:cNvGrpSpPr/>
          <p:nvPr>
            <p:custDataLst>
              <p:tags r:id="rId2"/>
            </p:custDataLst>
          </p:nvPr>
        </p:nvGrpSpPr>
        <p:grpSpPr>
          <a:xfrm rot="0">
            <a:off x="745490" y="4669790"/>
            <a:ext cx="2451735" cy="1580841"/>
            <a:chOff x="440194" y="4669660"/>
            <a:chExt cx="2451735" cy="1580879"/>
          </a:xfrm>
        </p:grpSpPr>
        <p:grpSp>
          <p:nvGrpSpPr>
            <p:cNvPr id="35" name="组合 34"/>
            <p:cNvGrpSpPr/>
            <p:nvPr/>
          </p:nvGrpSpPr>
          <p:grpSpPr>
            <a:xfrm>
              <a:off x="440194" y="5510747"/>
              <a:ext cx="2451735" cy="739792"/>
              <a:chOff x="2062202" y="4827270"/>
              <a:chExt cx="2451735" cy="739792"/>
            </a:xfrm>
          </p:grpSpPr>
          <p:sp>
            <p:nvSpPr>
              <p:cNvPr id="25" name="PA-文本框 24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2062202" y="4827270"/>
                <a:ext cx="2239010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High Reliability</a:t>
                </a:r>
                <a:endParaRPr lang="en-US" altLang="zh-CN" sz="18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34" name="PA-文本框 33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2062202" y="5168273"/>
                <a:ext cx="2451735" cy="398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Modular</a:t>
                </a:r>
                <a:r>
                  <a:rPr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 design I Intelligent control I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H</a:t>
                </a:r>
                <a:r>
                  <a:rPr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ealth management</a:t>
                </a:r>
                <a:endParaRPr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pic>
          <p:nvPicPr>
            <p:cNvPr id="73" name="PA-Graphic 7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5306" y="4669660"/>
              <a:ext cx="597882" cy="759051"/>
            </a:xfrm>
            <a:prstGeom prst="rect">
              <a:avLst/>
            </a:prstGeom>
          </p:spPr>
        </p:pic>
      </p:grpSp>
      <p:grpSp>
        <p:nvGrpSpPr>
          <p:cNvPr id="5" name="PA-组合 4"/>
          <p:cNvGrpSpPr/>
          <p:nvPr>
            <p:custDataLst>
              <p:tags r:id="rId8"/>
            </p:custDataLst>
          </p:nvPr>
        </p:nvGrpSpPr>
        <p:grpSpPr>
          <a:xfrm rot="0">
            <a:off x="9293860" y="4807585"/>
            <a:ext cx="2533650" cy="1597149"/>
            <a:chOff x="5963250" y="4807670"/>
            <a:chExt cx="2533650" cy="1596925"/>
          </a:xfrm>
        </p:grpSpPr>
        <p:grpSp>
          <p:nvGrpSpPr>
            <p:cNvPr id="57" name="组合 56"/>
            <p:cNvGrpSpPr/>
            <p:nvPr/>
          </p:nvGrpSpPr>
          <p:grpSpPr>
            <a:xfrm>
              <a:off x="5963250" y="5510747"/>
              <a:ext cx="2533650" cy="893848"/>
              <a:chOff x="2109180" y="4827270"/>
              <a:chExt cx="2533650" cy="893848"/>
            </a:xfrm>
          </p:grpSpPr>
          <p:sp>
            <p:nvSpPr>
              <p:cNvPr id="58" name="PA-文本框 57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2109180" y="4827270"/>
                <a:ext cx="2418080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微软雅黑" panose="020B0503020204020204" charset="-122"/>
                    <a:ea typeface="微软雅黑" panose="020B0503020204020204" charset="-122"/>
                  </a:rPr>
                  <a:t>Advanced Intelligence</a:t>
                </a:r>
                <a:endParaRPr lang="en-US" altLang="zh-CN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PA-文本框 58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2843847" y="4956729"/>
                <a:ext cx="309880" cy="213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8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PA-文本框 59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2109180" y="5168111"/>
                <a:ext cx="2533650" cy="553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Intelligent remote sensing I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I</a:t>
                </a:r>
                <a:r>
                  <a:rPr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ntelligent prediction I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I</a:t>
                </a:r>
                <a:r>
                  <a:rPr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ntelligent diagnosis I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I</a:t>
                </a:r>
                <a:r>
                  <a:rPr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ntelligent operation and maintenance</a:t>
                </a:r>
                <a:endParaRPr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pic>
          <p:nvPicPr>
            <p:cNvPr id="75" name="PA-Graphic 7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77412" y="4807670"/>
              <a:ext cx="982551" cy="510210"/>
            </a:xfrm>
            <a:prstGeom prst="rect">
              <a:avLst/>
            </a:prstGeom>
          </p:spPr>
        </p:pic>
      </p:grpSp>
      <p:grpSp>
        <p:nvGrpSpPr>
          <p:cNvPr id="6" name="PA-组合 5"/>
          <p:cNvGrpSpPr/>
          <p:nvPr>
            <p:custDataLst>
              <p:tags r:id="rId15"/>
            </p:custDataLst>
          </p:nvPr>
        </p:nvGrpSpPr>
        <p:grpSpPr>
          <a:xfrm rot="0">
            <a:off x="6245225" y="4686300"/>
            <a:ext cx="2443480" cy="1563816"/>
            <a:chOff x="9511414" y="4686522"/>
            <a:chExt cx="2443735" cy="1564167"/>
          </a:xfrm>
        </p:grpSpPr>
        <p:grpSp>
          <p:nvGrpSpPr>
            <p:cNvPr id="62" name="组合 61"/>
            <p:cNvGrpSpPr/>
            <p:nvPr/>
          </p:nvGrpSpPr>
          <p:grpSpPr>
            <a:xfrm>
              <a:off x="9511414" y="5510747"/>
              <a:ext cx="2443735" cy="739942"/>
              <a:chOff x="2144882" y="4827270"/>
              <a:chExt cx="2443735" cy="739942"/>
            </a:xfrm>
          </p:grpSpPr>
          <p:sp>
            <p:nvSpPr>
              <p:cNvPr id="63" name="PA-文本框 6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144882" y="4827270"/>
                <a:ext cx="1884680" cy="3683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800" dirty="0">
                    <a:latin typeface="微软雅黑" panose="020B0503020204020204" charset="-122"/>
                    <a:ea typeface="微软雅黑" panose="020B0503020204020204" charset="-122"/>
                  </a:rPr>
                  <a:t>High Adaptability</a:t>
                </a:r>
                <a:endParaRPr lang="en-US" altLang="zh-CN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4" name="PA-文本框 6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3112752" y="4833619"/>
                <a:ext cx="309880" cy="213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sz="8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5" name="PA-文本框 64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2144882" y="5168342"/>
                <a:ext cx="2443735" cy="398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Environmental adaptability I Site adaptability I Power grid adaptability</a:t>
                </a:r>
                <a:endParaRPr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pic>
          <p:nvPicPr>
            <p:cNvPr id="77" name="PA-Graphic 76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612525" y="4686522"/>
              <a:ext cx="741721" cy="733055"/>
            </a:xfrm>
            <a:prstGeom prst="rect">
              <a:avLst/>
            </a:prstGeom>
          </p:spPr>
        </p:pic>
      </p:grpSp>
      <p:grpSp>
        <p:nvGrpSpPr>
          <p:cNvPr id="4" name="PA-组合 3"/>
          <p:cNvGrpSpPr/>
          <p:nvPr>
            <p:custDataLst>
              <p:tags r:id="rId22"/>
            </p:custDataLst>
          </p:nvPr>
        </p:nvGrpSpPr>
        <p:grpSpPr>
          <a:xfrm rot="0">
            <a:off x="3408680" y="4705350"/>
            <a:ext cx="3147695" cy="1544742"/>
            <a:chOff x="3057038" y="4705630"/>
            <a:chExt cx="3147706" cy="1545029"/>
          </a:xfrm>
        </p:grpSpPr>
        <p:grpSp>
          <p:nvGrpSpPr>
            <p:cNvPr id="52" name="组合 51"/>
            <p:cNvGrpSpPr/>
            <p:nvPr/>
          </p:nvGrpSpPr>
          <p:grpSpPr>
            <a:xfrm>
              <a:off x="3057038" y="5510747"/>
              <a:ext cx="3147706" cy="739912"/>
              <a:chOff x="1822213" y="4827270"/>
              <a:chExt cx="3147706" cy="739912"/>
            </a:xfrm>
          </p:grpSpPr>
          <p:sp>
            <p:nvSpPr>
              <p:cNvPr id="53" name="PA-文本框 52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1830468" y="4827270"/>
                <a:ext cx="3139451" cy="368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dirty="0">
                    <a:latin typeface="微软雅黑" panose="020B0503020204020204" charset="-122"/>
                    <a:ea typeface="微软雅黑" panose="020B0503020204020204" charset="-122"/>
                  </a:rPr>
                  <a:t>Economic efficiency</a:t>
                </a:r>
                <a:endParaRPr lang="en-US" altLang="zh-CN" sz="1800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" name="PA-文本框 53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3030074" y="4833619"/>
                <a:ext cx="653704" cy="213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zh-CN" sz="8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PA-文本框 54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1822213" y="5168328"/>
                <a:ext cx="2568584" cy="39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High efficiency I High performance I </a:t>
                </a:r>
                <a:r>
                  <a:rPr 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L</a:t>
                </a:r>
                <a:r>
                  <a:rPr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ow cost</a:t>
                </a:r>
                <a:endParaRPr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</p:grpSp>
        <p:pic>
          <p:nvPicPr>
            <p:cNvPr id="79" name="PA-Graphic 78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60285" y="4705630"/>
              <a:ext cx="642940" cy="703594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19" name="矩形 18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" name="PA-文本框 19"/>
          <p:cNvSpPr txBox="1"/>
          <p:nvPr>
            <p:custDataLst>
              <p:tags r:id="rId29"/>
            </p:custDataLst>
          </p:nvPr>
        </p:nvSpPr>
        <p:spPr>
          <a:xfrm>
            <a:off x="392429" y="1518284"/>
            <a:ext cx="5184774" cy="53403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lt"/>
              </a:rPr>
              <a:t>Product Features</a:t>
            </a:r>
            <a:endParaRPr lang="en-US" altLang="zh-CN" sz="2400" b="1">
              <a:solidFill>
                <a:srgbClr val="203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sz="quarter" idx="13"/>
          </p:nvPr>
        </p:nvSpPr>
        <p:spPr>
          <a:xfrm>
            <a:off x="369887" y="131762"/>
            <a:ext cx="3754436" cy="800099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Advanced Technology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406" name="组合 405"/>
          <p:cNvGrpSpPr/>
          <p:nvPr/>
        </p:nvGrpSpPr>
        <p:grpSpPr>
          <a:xfrm>
            <a:off x="6180890" y="1333379"/>
            <a:ext cx="2700768" cy="4963292"/>
            <a:chOff x="436767" y="1333379"/>
            <a:chExt cx="2700768" cy="4963292"/>
          </a:xfrm>
        </p:grpSpPr>
        <p:pic>
          <p:nvPicPr>
            <p:cNvPr id="407" name="图片 40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rcRect l="29773" r="29773"/>
            <a:stretch>
              <a:fillRect/>
            </a:stretch>
          </p:blipFill>
          <p:spPr>
            <a:xfrm>
              <a:off x="442845" y="1333379"/>
              <a:ext cx="2687749" cy="3739272"/>
            </a:xfrm>
            <a:custGeom>
              <a:avLst/>
              <a:gdLst>
                <a:gd name="connsiteX0" fmla="*/ 114821 w 2687749"/>
                <a:gd name="connsiteY0" fmla="*/ 0 h 3739272"/>
                <a:gd name="connsiteX1" fmla="*/ 2572927 w 2687749"/>
                <a:gd name="connsiteY1" fmla="*/ 0 h 3739272"/>
                <a:gd name="connsiteX2" fmla="*/ 2687749 w 2687749"/>
                <a:gd name="connsiteY2" fmla="*/ 114814 h 3739272"/>
                <a:gd name="connsiteX3" fmla="*/ 2687749 w 2687749"/>
                <a:gd name="connsiteY3" fmla="*/ 3739272 h 3739272"/>
                <a:gd name="connsiteX4" fmla="*/ 0 w 2687749"/>
                <a:gd name="connsiteY4" fmla="*/ 3739272 h 3739272"/>
                <a:gd name="connsiteX5" fmla="*/ 0 w 2687749"/>
                <a:gd name="connsiteY5" fmla="*/ 114814 h 3739272"/>
                <a:gd name="connsiteX6" fmla="*/ 114821 w 2687749"/>
                <a:gd name="connsiteY6" fmla="*/ 0 h 373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749" h="3739272">
                  <a:moveTo>
                    <a:pt x="114821" y="0"/>
                  </a:moveTo>
                  <a:lnTo>
                    <a:pt x="2572927" y="0"/>
                  </a:lnTo>
                  <a:cubicBezTo>
                    <a:pt x="2636365" y="0"/>
                    <a:pt x="2687749" y="51400"/>
                    <a:pt x="2687749" y="114814"/>
                  </a:cubicBezTo>
                  <a:lnTo>
                    <a:pt x="2687749" y="3739272"/>
                  </a:lnTo>
                  <a:lnTo>
                    <a:pt x="0" y="3739272"/>
                  </a:lnTo>
                  <a:lnTo>
                    <a:pt x="0" y="114814"/>
                  </a:lnTo>
                  <a:cubicBezTo>
                    <a:pt x="0" y="51400"/>
                    <a:pt x="51380" y="0"/>
                    <a:pt x="114821" y="0"/>
                  </a:cubicBezTo>
                  <a:close/>
                </a:path>
              </a:pathLst>
            </a:custGeom>
          </p:spPr>
        </p:pic>
        <p:sp>
          <p:nvSpPr>
            <p:cNvPr id="408" name="任意多边形: 形状 407"/>
            <p:cNvSpPr/>
            <p:nvPr>
              <p:custDataLst>
                <p:tags r:id="rId3"/>
              </p:custDataLst>
            </p:nvPr>
          </p:nvSpPr>
          <p:spPr>
            <a:xfrm>
              <a:off x="436767" y="5072110"/>
              <a:ext cx="2687752" cy="1224561"/>
            </a:xfrm>
            <a:custGeom>
              <a:avLst/>
              <a:gdLst>
                <a:gd name="connsiteX0" fmla="*/ 6505 w 2687752"/>
                <a:gd name="connsiteY0" fmla="*/ 542 h 1224561"/>
                <a:gd name="connsiteX1" fmla="*/ 6505 w 2687752"/>
                <a:gd name="connsiteY1" fmla="*/ 1110290 h 1224561"/>
                <a:gd name="connsiteX2" fmla="*/ 121326 w 2687752"/>
                <a:gd name="connsiteY2" fmla="*/ 1225104 h 1224561"/>
                <a:gd name="connsiteX3" fmla="*/ 2579436 w 2687752"/>
                <a:gd name="connsiteY3" fmla="*/ 1225104 h 1224561"/>
                <a:gd name="connsiteX4" fmla="*/ 2694257 w 2687752"/>
                <a:gd name="connsiteY4" fmla="*/ 1110290 h 1224561"/>
                <a:gd name="connsiteX5" fmla="*/ 2694257 w 2687752"/>
                <a:gd name="connsiteY5" fmla="*/ 542 h 12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752" h="1224561">
                  <a:moveTo>
                    <a:pt x="6505" y="542"/>
                  </a:moveTo>
                  <a:lnTo>
                    <a:pt x="6505" y="1110290"/>
                  </a:lnTo>
                  <a:cubicBezTo>
                    <a:pt x="6505" y="1173703"/>
                    <a:pt x="57889" y="1225104"/>
                    <a:pt x="121326" y="1225104"/>
                  </a:cubicBezTo>
                  <a:lnTo>
                    <a:pt x="2579436" y="1225104"/>
                  </a:lnTo>
                  <a:cubicBezTo>
                    <a:pt x="2642874" y="1225104"/>
                    <a:pt x="2694257" y="1173703"/>
                    <a:pt x="2694257" y="1110290"/>
                  </a:cubicBezTo>
                  <a:lnTo>
                    <a:pt x="2694257" y="5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58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09" name="组合 408"/>
            <p:cNvGrpSpPr/>
            <p:nvPr/>
          </p:nvGrpSpPr>
          <p:grpSpPr>
            <a:xfrm>
              <a:off x="561975" y="5233954"/>
              <a:ext cx="2575560" cy="949960"/>
              <a:chOff x="511571" y="5169056"/>
              <a:chExt cx="2575560" cy="949960"/>
            </a:xfrm>
          </p:grpSpPr>
          <p:grpSp>
            <p:nvGrpSpPr>
              <p:cNvPr id="410" name="组合 409"/>
              <p:cNvGrpSpPr/>
              <p:nvPr/>
            </p:nvGrpSpPr>
            <p:grpSpPr>
              <a:xfrm>
                <a:off x="614587" y="5446055"/>
                <a:ext cx="2054795" cy="0"/>
                <a:chOff x="7410801" y="1774988"/>
                <a:chExt cx="2054795" cy="0"/>
              </a:xfrm>
            </p:grpSpPr>
            <p:cxnSp>
              <p:nvCxnSpPr>
                <p:cNvPr id="414" name="直接连接符 413"/>
                <p:cNvCxnSpPr/>
                <p:nvPr>
                  <p:custDataLst>
                    <p:tags r:id="rId4"/>
                  </p:custDataLst>
                </p:nvPr>
              </p:nvCxnSpPr>
              <p:spPr>
                <a:xfrm>
                  <a:off x="7410801" y="1774988"/>
                  <a:ext cx="205479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直接连接符 414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7410801" y="1774988"/>
                  <a:ext cx="907032" cy="0"/>
                </a:xfrm>
                <a:prstGeom prst="line">
                  <a:avLst/>
                </a:prstGeom>
                <a:ln w="19050">
                  <a:solidFill>
                    <a:srgbClr val="00BF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1" name="文本框 410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11571" y="5169056"/>
                <a:ext cx="1147445" cy="275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Liaoning·Tieling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12" name="文本框 411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21096" y="5473856"/>
                <a:ext cx="256603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b="1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H</a:t>
                </a:r>
                <a:r>
                  <a:rPr lang="zh-CN" altLang="en-US" b="1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ighest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WTG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 (</a:t>
                </a:r>
                <a:r>
                  <a:rPr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153m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) with </a:t>
                </a:r>
                <a:r>
                  <a:rPr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soft tower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 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  <a:sym typeface="+mn-ea"/>
                  </a:rPr>
                  <a:t>in China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+mj-ea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416" name="组合 415"/>
          <p:cNvGrpSpPr/>
          <p:nvPr/>
        </p:nvGrpSpPr>
        <p:grpSpPr>
          <a:xfrm>
            <a:off x="9057865" y="5072110"/>
            <a:ext cx="2749389" cy="1224561"/>
            <a:chOff x="9067694" y="5072110"/>
            <a:chExt cx="2749389" cy="1224561"/>
          </a:xfrm>
        </p:grpSpPr>
        <p:sp>
          <p:nvSpPr>
            <p:cNvPr id="418" name="任意多边形: 形状 417"/>
            <p:cNvSpPr/>
            <p:nvPr>
              <p:custDataLst>
                <p:tags r:id="rId8"/>
              </p:custDataLst>
            </p:nvPr>
          </p:nvSpPr>
          <p:spPr>
            <a:xfrm>
              <a:off x="9067694" y="5072110"/>
              <a:ext cx="2687752" cy="1224561"/>
            </a:xfrm>
            <a:custGeom>
              <a:avLst/>
              <a:gdLst>
                <a:gd name="connsiteX0" fmla="*/ 6505 w 2687752"/>
                <a:gd name="connsiteY0" fmla="*/ 542 h 1224561"/>
                <a:gd name="connsiteX1" fmla="*/ 6505 w 2687752"/>
                <a:gd name="connsiteY1" fmla="*/ 1110290 h 1224561"/>
                <a:gd name="connsiteX2" fmla="*/ 121326 w 2687752"/>
                <a:gd name="connsiteY2" fmla="*/ 1225104 h 1224561"/>
                <a:gd name="connsiteX3" fmla="*/ 2579436 w 2687752"/>
                <a:gd name="connsiteY3" fmla="*/ 1225104 h 1224561"/>
                <a:gd name="connsiteX4" fmla="*/ 2694257 w 2687752"/>
                <a:gd name="connsiteY4" fmla="*/ 1110290 h 1224561"/>
                <a:gd name="connsiteX5" fmla="*/ 2694257 w 2687752"/>
                <a:gd name="connsiteY5" fmla="*/ 542 h 12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752" h="1224561">
                  <a:moveTo>
                    <a:pt x="6505" y="542"/>
                  </a:moveTo>
                  <a:lnTo>
                    <a:pt x="6505" y="1110290"/>
                  </a:lnTo>
                  <a:cubicBezTo>
                    <a:pt x="6505" y="1173703"/>
                    <a:pt x="57889" y="1225104"/>
                    <a:pt x="121326" y="1225104"/>
                  </a:cubicBezTo>
                  <a:lnTo>
                    <a:pt x="2579436" y="1225104"/>
                  </a:lnTo>
                  <a:cubicBezTo>
                    <a:pt x="2642874" y="1225104"/>
                    <a:pt x="2694257" y="1173703"/>
                    <a:pt x="2694257" y="1110290"/>
                  </a:cubicBezTo>
                  <a:lnTo>
                    <a:pt x="2694257" y="5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58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419" name="组合 418"/>
            <p:cNvGrpSpPr/>
            <p:nvPr/>
          </p:nvGrpSpPr>
          <p:grpSpPr>
            <a:xfrm>
              <a:off x="9198978" y="5233954"/>
              <a:ext cx="2618105" cy="949960"/>
              <a:chOff x="511571" y="5169056"/>
              <a:chExt cx="2618105" cy="949960"/>
            </a:xfrm>
          </p:grpSpPr>
          <p:grpSp>
            <p:nvGrpSpPr>
              <p:cNvPr id="420" name="组合 419"/>
              <p:cNvGrpSpPr/>
              <p:nvPr/>
            </p:nvGrpSpPr>
            <p:grpSpPr>
              <a:xfrm>
                <a:off x="614587" y="5446055"/>
                <a:ext cx="2054795" cy="0"/>
                <a:chOff x="7410801" y="1774988"/>
                <a:chExt cx="2054795" cy="0"/>
              </a:xfrm>
            </p:grpSpPr>
            <p:cxnSp>
              <p:nvCxnSpPr>
                <p:cNvPr id="424" name="直接连接符 423"/>
                <p:cNvCxnSpPr/>
                <p:nvPr>
                  <p:custDataLst>
                    <p:tags r:id="rId9"/>
                  </p:custDataLst>
                </p:nvPr>
              </p:nvCxnSpPr>
              <p:spPr>
                <a:xfrm>
                  <a:off x="7410801" y="1774988"/>
                  <a:ext cx="205479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直接连接符 424"/>
                <p:cNvCxnSpPr/>
                <p:nvPr>
                  <p:custDataLst>
                    <p:tags r:id="rId10"/>
                  </p:custDataLst>
                </p:nvPr>
              </p:nvCxnSpPr>
              <p:spPr>
                <a:xfrm>
                  <a:off x="7410801" y="1774988"/>
                  <a:ext cx="907032" cy="0"/>
                </a:xfrm>
                <a:prstGeom prst="line">
                  <a:avLst/>
                </a:prstGeom>
                <a:ln w="19050">
                  <a:solidFill>
                    <a:srgbClr val="00BF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21" name="文本框 420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511571" y="5169056"/>
                <a:ext cx="1376045" cy="275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Zhejiang·Xiangshan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422" name="文本框 421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11571" y="5473856"/>
                <a:ext cx="261810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chemeClr val="accent5">
                        <a:lumMod val="50000"/>
                      </a:schemeClr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First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 9MW d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oubl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e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-fed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offshore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W</a:t>
                </a:r>
                <a:r>
                  <a:rPr lang="en-US" dirty="0">
                    <a:solidFill>
                      <a:schemeClr val="tx1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TG  in China</a:t>
                </a:r>
                <a:endParaRPr lang="en-US" dirty="0">
                  <a:solidFill>
                    <a:schemeClr val="tx1"/>
                  </a:solidFill>
                  <a:latin typeface="Calibri" panose="020F0502020204030204" charset="0"/>
                  <a:ea typeface="+mj-ea"/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405" name="组合 404"/>
          <p:cNvGrpSpPr/>
          <p:nvPr/>
        </p:nvGrpSpPr>
        <p:grpSpPr>
          <a:xfrm>
            <a:off x="436767" y="1333379"/>
            <a:ext cx="5520168" cy="4963292"/>
            <a:chOff x="436767" y="1333379"/>
            <a:chExt cx="5520168" cy="4963292"/>
          </a:xfrm>
        </p:grpSpPr>
        <p:pic>
          <p:nvPicPr>
            <p:cNvPr id="59" name="图片 58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 rotWithShape="1">
            <a:blip r:embed="rId14"/>
            <a:srcRect l="14265" t="8804" r="14265" b="11850"/>
            <a:stretch>
              <a:fillRect/>
            </a:stretch>
          </p:blipFill>
          <p:spPr>
            <a:xfrm>
              <a:off x="442844" y="1333379"/>
              <a:ext cx="2687749" cy="3739272"/>
            </a:xfrm>
            <a:custGeom>
              <a:avLst/>
              <a:gdLst>
                <a:gd name="connsiteX0" fmla="*/ 114821 w 2687749"/>
                <a:gd name="connsiteY0" fmla="*/ 0 h 3739272"/>
                <a:gd name="connsiteX1" fmla="*/ 2572927 w 2687749"/>
                <a:gd name="connsiteY1" fmla="*/ 0 h 3739272"/>
                <a:gd name="connsiteX2" fmla="*/ 2687749 w 2687749"/>
                <a:gd name="connsiteY2" fmla="*/ 114814 h 3739272"/>
                <a:gd name="connsiteX3" fmla="*/ 2687749 w 2687749"/>
                <a:gd name="connsiteY3" fmla="*/ 3739272 h 3739272"/>
                <a:gd name="connsiteX4" fmla="*/ 0 w 2687749"/>
                <a:gd name="connsiteY4" fmla="*/ 3739272 h 3739272"/>
                <a:gd name="connsiteX5" fmla="*/ 0 w 2687749"/>
                <a:gd name="connsiteY5" fmla="*/ 114814 h 3739272"/>
                <a:gd name="connsiteX6" fmla="*/ 114821 w 2687749"/>
                <a:gd name="connsiteY6" fmla="*/ 0 h 373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749" h="3739272">
                  <a:moveTo>
                    <a:pt x="114821" y="0"/>
                  </a:moveTo>
                  <a:lnTo>
                    <a:pt x="2572927" y="0"/>
                  </a:lnTo>
                  <a:cubicBezTo>
                    <a:pt x="2636365" y="0"/>
                    <a:pt x="2687749" y="51400"/>
                    <a:pt x="2687749" y="114814"/>
                  </a:cubicBezTo>
                  <a:lnTo>
                    <a:pt x="2687749" y="3739272"/>
                  </a:lnTo>
                  <a:lnTo>
                    <a:pt x="0" y="3739272"/>
                  </a:lnTo>
                  <a:lnTo>
                    <a:pt x="0" y="114814"/>
                  </a:lnTo>
                  <a:cubicBezTo>
                    <a:pt x="0" y="51400"/>
                    <a:pt x="51380" y="0"/>
                    <a:pt x="114821" y="0"/>
                  </a:cubicBezTo>
                  <a:close/>
                </a:path>
              </a:pathLst>
            </a:custGeom>
          </p:spPr>
        </p:pic>
        <p:sp>
          <p:nvSpPr>
            <p:cNvPr id="36" name="任意多边形: 形状 35"/>
            <p:cNvSpPr/>
            <p:nvPr>
              <p:custDataLst>
                <p:tags r:id="rId15"/>
              </p:custDataLst>
            </p:nvPr>
          </p:nvSpPr>
          <p:spPr>
            <a:xfrm>
              <a:off x="436767" y="5072110"/>
              <a:ext cx="2687752" cy="1224561"/>
            </a:xfrm>
            <a:custGeom>
              <a:avLst/>
              <a:gdLst>
                <a:gd name="connsiteX0" fmla="*/ 6505 w 2687752"/>
                <a:gd name="connsiteY0" fmla="*/ 542 h 1224561"/>
                <a:gd name="connsiteX1" fmla="*/ 6505 w 2687752"/>
                <a:gd name="connsiteY1" fmla="*/ 1110290 h 1224561"/>
                <a:gd name="connsiteX2" fmla="*/ 121326 w 2687752"/>
                <a:gd name="connsiteY2" fmla="*/ 1225104 h 1224561"/>
                <a:gd name="connsiteX3" fmla="*/ 2579436 w 2687752"/>
                <a:gd name="connsiteY3" fmla="*/ 1225104 h 1224561"/>
                <a:gd name="connsiteX4" fmla="*/ 2694257 w 2687752"/>
                <a:gd name="connsiteY4" fmla="*/ 1110290 h 1224561"/>
                <a:gd name="connsiteX5" fmla="*/ 2694257 w 2687752"/>
                <a:gd name="connsiteY5" fmla="*/ 542 h 12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752" h="1224561">
                  <a:moveTo>
                    <a:pt x="6505" y="542"/>
                  </a:moveTo>
                  <a:lnTo>
                    <a:pt x="6505" y="1110290"/>
                  </a:lnTo>
                  <a:cubicBezTo>
                    <a:pt x="6505" y="1173703"/>
                    <a:pt x="57889" y="1225104"/>
                    <a:pt x="121326" y="1225104"/>
                  </a:cubicBezTo>
                  <a:lnTo>
                    <a:pt x="2579436" y="1225104"/>
                  </a:lnTo>
                  <a:cubicBezTo>
                    <a:pt x="2642874" y="1225104"/>
                    <a:pt x="2694257" y="1173703"/>
                    <a:pt x="2694257" y="1110290"/>
                  </a:cubicBezTo>
                  <a:lnTo>
                    <a:pt x="2694257" y="5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58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13" name="组合 212"/>
            <p:cNvGrpSpPr/>
            <p:nvPr/>
          </p:nvGrpSpPr>
          <p:grpSpPr>
            <a:xfrm>
              <a:off x="561975" y="5233954"/>
              <a:ext cx="5394960" cy="980440"/>
              <a:chOff x="511571" y="5169056"/>
              <a:chExt cx="5394960" cy="980440"/>
            </a:xfrm>
          </p:grpSpPr>
          <p:grpSp>
            <p:nvGrpSpPr>
              <p:cNvPr id="194" name="组合 193"/>
              <p:cNvGrpSpPr/>
              <p:nvPr/>
            </p:nvGrpSpPr>
            <p:grpSpPr>
              <a:xfrm>
                <a:off x="614587" y="5446055"/>
                <a:ext cx="2054795" cy="0"/>
                <a:chOff x="7410801" y="1774988"/>
                <a:chExt cx="2054795" cy="0"/>
              </a:xfrm>
            </p:grpSpPr>
            <p:cxnSp>
              <p:nvCxnSpPr>
                <p:cNvPr id="196" name="直接连接符 195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7410801" y="1774988"/>
                  <a:ext cx="205479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直接连接符 196"/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7410801" y="1774988"/>
                  <a:ext cx="907032" cy="0"/>
                </a:xfrm>
                <a:prstGeom prst="line">
                  <a:avLst/>
                </a:prstGeom>
                <a:ln w="19050">
                  <a:solidFill>
                    <a:srgbClr val="00BF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0" name="文本框 209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511571" y="5169056"/>
                <a:ext cx="1149350" cy="275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Hebei·Zhangbei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211" name="文本框 210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511571" y="5504336"/>
                <a:ext cx="257238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F</a:t>
                </a:r>
                <a:r>
                  <a:rPr lang="zh-CN" altLang="en-US" b="1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irst</a:t>
                </a:r>
                <a:r>
                  <a:rPr lang="en-US" altLang="zh-CN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WTG with v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oltage source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 in the world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charset="0"/>
                  <a:ea typeface="+mj-ea"/>
                  <a:cs typeface="Calibri" panose="020F0502020204030204" charset="0"/>
                  <a:sym typeface="+mn-ea"/>
                </a:endParaRPr>
              </a:p>
            </p:txBody>
          </p:sp>
          <p:sp>
            <p:nvSpPr>
              <p:cNvPr id="4" name="文本框 3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3334146" y="5504336"/>
                <a:ext cx="257238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/>
                <a:r>
                  <a:rPr lang="en-US" b="1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F</a:t>
                </a:r>
                <a:r>
                  <a:rPr lang="zh-CN" altLang="en-US" b="1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irst</a:t>
                </a:r>
                <a:r>
                  <a:rPr lang="en-US" altLang="zh-CN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 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WTG with v</a:t>
                </a:r>
                <a:r>
                  <a: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oltage source</a:t>
                </a:r>
                <a:r>
                  <a: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 in the world</a:t>
                </a:r>
                <a:endPara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charset="0"/>
                  <a:ea typeface="+mj-ea"/>
                  <a:cs typeface="Calibri" panose="020F0502020204030204" charset="0"/>
                  <a:sym typeface="+mn-ea"/>
                </a:endParaRPr>
              </a:p>
            </p:txBody>
          </p:sp>
        </p:grpSp>
      </p:grpSp>
      <p:grpSp>
        <p:nvGrpSpPr>
          <p:cNvPr id="404" name="组合 403"/>
          <p:cNvGrpSpPr/>
          <p:nvPr/>
        </p:nvGrpSpPr>
        <p:grpSpPr>
          <a:xfrm>
            <a:off x="3313743" y="1333379"/>
            <a:ext cx="2693827" cy="4963292"/>
            <a:chOff x="3313743" y="1333379"/>
            <a:chExt cx="2693827" cy="4963292"/>
          </a:xfrm>
        </p:grpSpPr>
        <p:pic>
          <p:nvPicPr>
            <p:cNvPr id="61" name="图片 60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 rotWithShape="1">
            <a:blip r:embed="rId22"/>
            <a:srcRect l="41784" r="17784"/>
            <a:stretch>
              <a:fillRect/>
            </a:stretch>
          </p:blipFill>
          <p:spPr>
            <a:xfrm>
              <a:off x="3319821" y="1333379"/>
              <a:ext cx="2687749" cy="3739272"/>
            </a:xfrm>
            <a:custGeom>
              <a:avLst/>
              <a:gdLst>
                <a:gd name="connsiteX0" fmla="*/ 114821 w 2687749"/>
                <a:gd name="connsiteY0" fmla="*/ 0 h 3739272"/>
                <a:gd name="connsiteX1" fmla="*/ 2572927 w 2687749"/>
                <a:gd name="connsiteY1" fmla="*/ 0 h 3739272"/>
                <a:gd name="connsiteX2" fmla="*/ 2687749 w 2687749"/>
                <a:gd name="connsiteY2" fmla="*/ 114814 h 3739272"/>
                <a:gd name="connsiteX3" fmla="*/ 2687749 w 2687749"/>
                <a:gd name="connsiteY3" fmla="*/ 3739272 h 3739272"/>
                <a:gd name="connsiteX4" fmla="*/ 0 w 2687749"/>
                <a:gd name="connsiteY4" fmla="*/ 3739272 h 3739272"/>
                <a:gd name="connsiteX5" fmla="*/ 0 w 2687749"/>
                <a:gd name="connsiteY5" fmla="*/ 114814 h 3739272"/>
                <a:gd name="connsiteX6" fmla="*/ 114821 w 2687749"/>
                <a:gd name="connsiteY6" fmla="*/ 0 h 373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749" h="3739272">
                  <a:moveTo>
                    <a:pt x="114821" y="0"/>
                  </a:moveTo>
                  <a:lnTo>
                    <a:pt x="2572927" y="0"/>
                  </a:lnTo>
                  <a:cubicBezTo>
                    <a:pt x="2636365" y="0"/>
                    <a:pt x="2687749" y="51400"/>
                    <a:pt x="2687749" y="114814"/>
                  </a:cubicBezTo>
                  <a:lnTo>
                    <a:pt x="2687749" y="3739272"/>
                  </a:lnTo>
                  <a:lnTo>
                    <a:pt x="0" y="3739272"/>
                  </a:lnTo>
                  <a:lnTo>
                    <a:pt x="0" y="114814"/>
                  </a:lnTo>
                  <a:cubicBezTo>
                    <a:pt x="0" y="51400"/>
                    <a:pt x="51380" y="0"/>
                    <a:pt x="114821" y="0"/>
                  </a:cubicBezTo>
                  <a:close/>
                </a:path>
              </a:pathLst>
            </a:custGeom>
          </p:spPr>
        </p:pic>
        <p:sp>
          <p:nvSpPr>
            <p:cNvPr id="39" name="任意多边形: 形状 38"/>
            <p:cNvSpPr/>
            <p:nvPr>
              <p:custDataLst>
                <p:tags r:id="rId23"/>
              </p:custDataLst>
            </p:nvPr>
          </p:nvSpPr>
          <p:spPr>
            <a:xfrm>
              <a:off x="3313743" y="5072110"/>
              <a:ext cx="2687752" cy="1224561"/>
            </a:xfrm>
            <a:custGeom>
              <a:avLst/>
              <a:gdLst>
                <a:gd name="connsiteX0" fmla="*/ 6505 w 2687752"/>
                <a:gd name="connsiteY0" fmla="*/ 542 h 1224561"/>
                <a:gd name="connsiteX1" fmla="*/ 6505 w 2687752"/>
                <a:gd name="connsiteY1" fmla="*/ 1110290 h 1224561"/>
                <a:gd name="connsiteX2" fmla="*/ 121326 w 2687752"/>
                <a:gd name="connsiteY2" fmla="*/ 1225104 h 1224561"/>
                <a:gd name="connsiteX3" fmla="*/ 2579436 w 2687752"/>
                <a:gd name="connsiteY3" fmla="*/ 1225104 h 1224561"/>
                <a:gd name="connsiteX4" fmla="*/ 2694257 w 2687752"/>
                <a:gd name="connsiteY4" fmla="*/ 1110290 h 1224561"/>
                <a:gd name="connsiteX5" fmla="*/ 2694257 w 2687752"/>
                <a:gd name="connsiteY5" fmla="*/ 542 h 12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752" h="1224561">
                  <a:moveTo>
                    <a:pt x="6505" y="542"/>
                  </a:moveTo>
                  <a:lnTo>
                    <a:pt x="6505" y="1110290"/>
                  </a:lnTo>
                  <a:cubicBezTo>
                    <a:pt x="6505" y="1173703"/>
                    <a:pt x="57889" y="1225104"/>
                    <a:pt x="121326" y="1225104"/>
                  </a:cubicBezTo>
                  <a:lnTo>
                    <a:pt x="2579436" y="1225104"/>
                  </a:lnTo>
                  <a:cubicBezTo>
                    <a:pt x="2642874" y="1225104"/>
                    <a:pt x="2694257" y="1173703"/>
                    <a:pt x="2694257" y="1110290"/>
                  </a:cubicBezTo>
                  <a:lnTo>
                    <a:pt x="2694257" y="5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58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21" name="组合 220"/>
            <p:cNvGrpSpPr/>
            <p:nvPr/>
          </p:nvGrpSpPr>
          <p:grpSpPr>
            <a:xfrm>
              <a:off x="3445027" y="5233954"/>
              <a:ext cx="2157811" cy="899464"/>
              <a:chOff x="511571" y="5169056"/>
              <a:chExt cx="2157811" cy="899464"/>
            </a:xfrm>
          </p:grpSpPr>
          <p:grpSp>
            <p:nvGrpSpPr>
              <p:cNvPr id="222" name="组合 221"/>
              <p:cNvGrpSpPr/>
              <p:nvPr/>
            </p:nvGrpSpPr>
            <p:grpSpPr>
              <a:xfrm>
                <a:off x="614587" y="5446055"/>
                <a:ext cx="2054795" cy="0"/>
                <a:chOff x="7410801" y="1774988"/>
                <a:chExt cx="2054795" cy="0"/>
              </a:xfrm>
            </p:grpSpPr>
            <p:cxnSp>
              <p:nvCxnSpPr>
                <p:cNvPr id="226" name="直接连接符 225"/>
                <p:cNvCxnSpPr/>
                <p:nvPr>
                  <p:custDataLst>
                    <p:tags r:id="rId24"/>
                  </p:custDataLst>
                </p:nvPr>
              </p:nvCxnSpPr>
              <p:spPr>
                <a:xfrm>
                  <a:off x="7410801" y="1774988"/>
                  <a:ext cx="205479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接连接符 226"/>
                <p:cNvCxnSpPr/>
                <p:nvPr>
                  <p:custDataLst>
                    <p:tags r:id="rId25"/>
                  </p:custDataLst>
                </p:nvPr>
              </p:nvCxnSpPr>
              <p:spPr>
                <a:xfrm>
                  <a:off x="7410801" y="1774988"/>
                  <a:ext cx="907032" cy="0"/>
                </a:xfrm>
                <a:prstGeom prst="line">
                  <a:avLst/>
                </a:prstGeom>
                <a:ln w="19050">
                  <a:solidFill>
                    <a:srgbClr val="00BF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文本框 222"/>
              <p:cNvSpPr txBox="1"/>
              <p:nvPr>
                <p:custDataLst>
                  <p:tags r:id="rId26"/>
                </p:custDataLst>
              </p:nvPr>
            </p:nvSpPr>
            <p:spPr>
              <a:xfrm>
                <a:off x="511571" y="5169056"/>
                <a:ext cx="1010285" cy="275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Tibet</a:t>
                </a:r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·Cuomei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225" name="文本框 224"/>
              <p:cNvSpPr txBox="1"/>
              <p:nvPr>
                <p:custDataLst>
                  <p:tags r:id="rId27"/>
                </p:custDataLst>
              </p:nvPr>
            </p:nvSpPr>
            <p:spPr>
              <a:xfrm>
                <a:off x="511571" y="5792930"/>
                <a:ext cx="309880" cy="275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</p:grpSp>
      </p:grpSp>
      <p:sp>
        <p:nvSpPr>
          <p:cNvPr id="242" name="PA-文本框 22"/>
          <p:cNvSpPr txBox="1"/>
          <p:nvPr>
            <p:custDataLst>
              <p:tags r:id="rId28"/>
            </p:custDataLst>
          </p:nvPr>
        </p:nvSpPr>
        <p:spPr>
          <a:xfrm>
            <a:off x="370204" y="560453"/>
            <a:ext cx="4288155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1400" dirty="0">
                <a:solidFill>
                  <a:srgbClr val="BFBFBF"/>
                </a:solidFill>
                <a:latin typeface="Bahnschrift SemiBold" panose="020B0502040204020203"/>
                <a:ea typeface="+mj-ea"/>
                <a:cs typeface="Bahnschrift SemiBold" panose="020B0502040204020203" pitchFamily="34" charset="0"/>
                <a:sym typeface="+mn-lt"/>
              </a:rPr>
              <a:t>Best practices for wind energy technology</a:t>
            </a:r>
            <a:endParaRPr lang="en-US" altLang="zh-CN" sz="1400" dirty="0">
              <a:solidFill>
                <a:srgbClr val="BFBFBF"/>
              </a:solidFill>
              <a:latin typeface="Bahnschrift SemiBold" panose="020B0502040204020203"/>
              <a:ea typeface="+mj-ea"/>
              <a:cs typeface="Bahnschrift SemiBold" panose="020B0502040204020203" pitchFamily="34" charset="0"/>
              <a:sym typeface="+mn-lt"/>
            </a:endParaRPr>
          </a:p>
        </p:txBody>
      </p:sp>
      <p:pic>
        <p:nvPicPr>
          <p:cNvPr id="3" name="图片 2" descr="国电象山二期海上风电场"/>
          <p:cNvPicPr>
            <a:picLocks noChangeAspect="1"/>
          </p:cNvPicPr>
          <p:nvPr/>
        </p:nvPicPr>
        <p:blipFill>
          <a:blip r:embed="rId29"/>
          <a:srcRect l="27667" r="32583"/>
          <a:stretch>
            <a:fillRect/>
          </a:stretch>
        </p:blipFill>
        <p:spPr>
          <a:xfrm>
            <a:off x="9060179" y="1333499"/>
            <a:ext cx="2686049" cy="3729989"/>
          </a:xfrm>
          <a:prstGeom prst="round2SameRect">
            <a:avLst>
              <a:gd name="adj1" fmla="val 5981"/>
              <a:gd name="adj2" fmla="val 0"/>
            </a:avLst>
          </a:prstGeom>
        </p:spPr>
      </p:pic>
      <p:sp>
        <p:nvSpPr>
          <p:cNvPr id="5" name="文本框 4"/>
          <p:cNvSpPr txBox="1"/>
          <p:nvPr>
            <p:custDataLst>
              <p:tags r:id="rId30"/>
            </p:custDataLst>
          </p:nvPr>
        </p:nvSpPr>
        <p:spPr>
          <a:xfrm>
            <a:off x="3439159" y="5564788"/>
            <a:ext cx="2572384" cy="64515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l">
              <a:lnSpc>
                <a:spcPct val="100000"/>
              </a:lnSpc>
              <a:buNone/>
            </a:pPr>
            <a:r>
              <a:rPr lang="en-US" altLang="zh-CN" b="1" dirty="0">
                <a:solidFill>
                  <a:srgbClr val="003E87"/>
                </a:solidFill>
                <a:latin typeface="Calibri" panose="020F0502020204030204"/>
                <a:ea typeface="+mj-ea"/>
                <a:cs typeface="Calibri" panose="020F0502020204030204" charset="0"/>
              </a:rPr>
              <a:t>Highest</a:t>
            </a:r>
            <a:r>
              <a:rPr lang="en-US" altLang="zh-CN" dirty="0">
                <a:solidFill>
                  <a:srgbClr val="000000"/>
                </a:solidFill>
                <a:latin typeface="Calibri" panose="020F0502020204030204"/>
                <a:ea typeface="+mj-ea"/>
                <a:cs typeface="Calibri" panose="020F0502020204030204" charset="0"/>
              </a:rPr>
              <a:t>-altitude</a:t>
            </a:r>
            <a:r>
              <a:rPr lang="en-US" altLang="zh-CN" dirty="0">
                <a:solidFill>
                  <a:srgbClr val="003E87"/>
                </a:solidFill>
                <a:latin typeface="Calibri" panose="020F0502020204030204"/>
                <a:ea typeface="+mj-ea"/>
                <a:cs typeface="Calibri" panose="020F0502020204030204" charset="0"/>
              </a:rPr>
              <a:t> </a:t>
            </a:r>
            <a:r>
              <a:rPr lang="en-US" altLang="zh-CN" dirty="0">
                <a:solidFill>
                  <a:srgbClr val="262626"/>
                </a:solidFill>
                <a:latin typeface="Calibri" panose="020F0502020204030204"/>
                <a:cs typeface="Calibri" panose="020F0502020204030204" charset="0"/>
                <a:sym typeface="+mn-ea"/>
              </a:rPr>
              <a:t>WTG in the world</a:t>
            </a:r>
            <a:endParaRPr lang="en-US" altLang="zh-CN" dirty="0">
              <a:solidFill>
                <a:srgbClr val="262626"/>
              </a:solidFill>
              <a:latin typeface="Calibri" panose="020F0502020204030204"/>
              <a:cs typeface="Calibri" panose="020F050202020403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sz="quarter" idx="13"/>
          </p:nvPr>
        </p:nvSpPr>
        <p:spPr>
          <a:xfrm>
            <a:off x="369887" y="131762"/>
            <a:ext cx="3754436" cy="855344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Advanced Technology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42" name="PA-文本框 22"/>
          <p:cNvSpPr txBox="1"/>
          <p:nvPr>
            <p:custDataLst>
              <p:tags r:id="rId1"/>
            </p:custDataLst>
          </p:nvPr>
        </p:nvSpPr>
        <p:spPr>
          <a:xfrm>
            <a:off x="370204" y="560453"/>
            <a:ext cx="4288155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1400" dirty="0">
                <a:solidFill>
                  <a:srgbClr val="BFBFBF"/>
                </a:solidFill>
                <a:latin typeface="Bahnschrift SemiBold" panose="020B0502040204020203"/>
                <a:ea typeface="+mj-ea"/>
                <a:cs typeface="Bahnschrift SemiBold" panose="020B0502040204020203" pitchFamily="34" charset="0"/>
                <a:sym typeface="+mn-lt"/>
              </a:rPr>
              <a:t>Best practices for wind energy technology</a:t>
            </a:r>
            <a:endParaRPr lang="en-US" altLang="zh-CN" sz="1400" dirty="0">
              <a:solidFill>
                <a:srgbClr val="BFBFBF"/>
              </a:solidFill>
              <a:latin typeface="Bahnschrift SemiBold" panose="020B0502040204020203"/>
              <a:ea typeface="+mj-ea"/>
              <a:cs typeface="Bahnschrift SemiBold" panose="020B0502040204020203" pitchFamily="34" charset="0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10515" y="1333500"/>
            <a:ext cx="3438525" cy="4963795"/>
            <a:chOff x="9067694" y="1333379"/>
            <a:chExt cx="2693827" cy="4963292"/>
          </a:xfrm>
        </p:grpSpPr>
        <p:pic>
          <p:nvPicPr>
            <p:cNvPr id="32" name="图片 31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 l="23056" r="23056"/>
            <a:stretch>
              <a:fillRect/>
            </a:stretch>
          </p:blipFill>
          <p:spPr>
            <a:xfrm>
              <a:off x="9073772" y="1333379"/>
              <a:ext cx="2687749" cy="3739272"/>
            </a:xfrm>
            <a:custGeom>
              <a:avLst/>
              <a:gdLst>
                <a:gd name="connsiteX0" fmla="*/ 114821 w 2687749"/>
                <a:gd name="connsiteY0" fmla="*/ 0 h 3739272"/>
                <a:gd name="connsiteX1" fmla="*/ 2572927 w 2687749"/>
                <a:gd name="connsiteY1" fmla="*/ 0 h 3739272"/>
                <a:gd name="connsiteX2" fmla="*/ 2687749 w 2687749"/>
                <a:gd name="connsiteY2" fmla="*/ 114814 h 3739272"/>
                <a:gd name="connsiteX3" fmla="*/ 2687749 w 2687749"/>
                <a:gd name="connsiteY3" fmla="*/ 3739272 h 3739272"/>
                <a:gd name="connsiteX4" fmla="*/ 0 w 2687749"/>
                <a:gd name="connsiteY4" fmla="*/ 3739272 h 3739272"/>
                <a:gd name="connsiteX5" fmla="*/ 0 w 2687749"/>
                <a:gd name="connsiteY5" fmla="*/ 114814 h 3739272"/>
                <a:gd name="connsiteX6" fmla="*/ 114821 w 2687749"/>
                <a:gd name="connsiteY6" fmla="*/ 0 h 373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749" h="3739272">
                  <a:moveTo>
                    <a:pt x="114821" y="0"/>
                  </a:moveTo>
                  <a:lnTo>
                    <a:pt x="2572927" y="0"/>
                  </a:lnTo>
                  <a:cubicBezTo>
                    <a:pt x="2636365" y="0"/>
                    <a:pt x="2687749" y="51400"/>
                    <a:pt x="2687749" y="114814"/>
                  </a:cubicBezTo>
                  <a:lnTo>
                    <a:pt x="2687749" y="3739272"/>
                  </a:lnTo>
                  <a:lnTo>
                    <a:pt x="0" y="3739272"/>
                  </a:lnTo>
                  <a:lnTo>
                    <a:pt x="0" y="114814"/>
                  </a:lnTo>
                  <a:cubicBezTo>
                    <a:pt x="0" y="51400"/>
                    <a:pt x="51380" y="0"/>
                    <a:pt x="114821" y="0"/>
                  </a:cubicBezTo>
                  <a:close/>
                </a:path>
              </a:pathLst>
            </a:custGeom>
          </p:spPr>
        </p:pic>
        <p:sp>
          <p:nvSpPr>
            <p:cNvPr id="33" name="任意多边形: 形状 32"/>
            <p:cNvSpPr/>
            <p:nvPr>
              <p:custDataLst>
                <p:tags r:id="rId4"/>
              </p:custDataLst>
            </p:nvPr>
          </p:nvSpPr>
          <p:spPr>
            <a:xfrm>
              <a:off x="9067694" y="5072110"/>
              <a:ext cx="2687752" cy="1224561"/>
            </a:xfrm>
            <a:custGeom>
              <a:avLst/>
              <a:gdLst>
                <a:gd name="connsiteX0" fmla="*/ 6505 w 2687752"/>
                <a:gd name="connsiteY0" fmla="*/ 542 h 1224561"/>
                <a:gd name="connsiteX1" fmla="*/ 6505 w 2687752"/>
                <a:gd name="connsiteY1" fmla="*/ 1110290 h 1224561"/>
                <a:gd name="connsiteX2" fmla="*/ 121326 w 2687752"/>
                <a:gd name="connsiteY2" fmla="*/ 1225104 h 1224561"/>
                <a:gd name="connsiteX3" fmla="*/ 2579436 w 2687752"/>
                <a:gd name="connsiteY3" fmla="*/ 1225104 h 1224561"/>
                <a:gd name="connsiteX4" fmla="*/ 2694257 w 2687752"/>
                <a:gd name="connsiteY4" fmla="*/ 1110290 h 1224561"/>
                <a:gd name="connsiteX5" fmla="*/ 2694257 w 2687752"/>
                <a:gd name="connsiteY5" fmla="*/ 542 h 12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752" h="1224561">
                  <a:moveTo>
                    <a:pt x="6505" y="542"/>
                  </a:moveTo>
                  <a:lnTo>
                    <a:pt x="6505" y="1110290"/>
                  </a:lnTo>
                  <a:cubicBezTo>
                    <a:pt x="6505" y="1173703"/>
                    <a:pt x="57889" y="1225104"/>
                    <a:pt x="121326" y="1225104"/>
                  </a:cubicBezTo>
                  <a:lnTo>
                    <a:pt x="2579436" y="1225104"/>
                  </a:lnTo>
                  <a:cubicBezTo>
                    <a:pt x="2642874" y="1225104"/>
                    <a:pt x="2694257" y="1173703"/>
                    <a:pt x="2694257" y="1110290"/>
                  </a:cubicBezTo>
                  <a:lnTo>
                    <a:pt x="2694257" y="5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58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9198978" y="5233954"/>
              <a:ext cx="2557021" cy="949864"/>
              <a:chOff x="511571" y="5169056"/>
              <a:chExt cx="2557021" cy="949864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614587" y="5446055"/>
                <a:ext cx="2054795" cy="0"/>
                <a:chOff x="7410801" y="1774988"/>
                <a:chExt cx="2054795" cy="0"/>
              </a:xfrm>
            </p:grpSpPr>
            <p:cxnSp>
              <p:nvCxnSpPr>
                <p:cNvPr id="41" name="直接连接符 40"/>
                <p:cNvCxnSpPr/>
                <p:nvPr>
                  <p:custDataLst>
                    <p:tags r:id="rId5"/>
                  </p:custDataLst>
                </p:nvPr>
              </p:nvCxnSpPr>
              <p:spPr>
                <a:xfrm>
                  <a:off x="7410801" y="1774988"/>
                  <a:ext cx="205479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>
                  <p:custDataLst>
                    <p:tags r:id="rId6"/>
                  </p:custDataLst>
                </p:nvPr>
              </p:nvCxnSpPr>
              <p:spPr>
                <a:xfrm>
                  <a:off x="7410801" y="1774988"/>
                  <a:ext cx="907032" cy="0"/>
                </a:xfrm>
                <a:prstGeom prst="line">
                  <a:avLst/>
                </a:prstGeom>
                <a:ln w="19050">
                  <a:solidFill>
                    <a:srgbClr val="00BF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文本框 36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511571" y="5169056"/>
                <a:ext cx="1149350" cy="275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Hebei·Zhangbei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38" name="文本框 37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511571" y="5473825"/>
                <a:ext cx="2557021" cy="645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b="1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Largest</a:t>
                </a:r>
                <a:r>
                  <a:rPr lang="en-US" altLang="zh-CN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m</a:t>
                </a:r>
                <a:r>
                  <a:rPr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edium voltage double-fed 7.X</a:t>
                </a:r>
                <a:r>
                  <a:rPr 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  <a:sym typeface="+mn-ea"/>
                  </a:rPr>
                  <a:t>-class WTG in the world</a:t>
                </a:r>
                <a:endParaRPr lang="en-US" altLang="zh-CN" dirty="0">
                  <a:solidFill>
                    <a:srgbClr val="003E87"/>
                  </a:solidFill>
                  <a:latin typeface="Calibri" panose="020F0502020204030204" charset="0"/>
                  <a:ea typeface="+mj-ea"/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4314190" y="1333500"/>
            <a:ext cx="3375025" cy="4963160"/>
            <a:chOff x="3313743" y="1333379"/>
            <a:chExt cx="2693828" cy="4963292"/>
          </a:xfrm>
        </p:grpSpPr>
        <p:pic>
          <p:nvPicPr>
            <p:cNvPr id="10" name="图片 9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 rotWithShape="1">
            <a:blip r:embed="rId10"/>
            <a:srcRect l="23486" t="22797" r="45300"/>
            <a:stretch>
              <a:fillRect/>
            </a:stretch>
          </p:blipFill>
          <p:spPr>
            <a:xfrm>
              <a:off x="3319822" y="1333379"/>
              <a:ext cx="2687749" cy="3739272"/>
            </a:xfrm>
            <a:custGeom>
              <a:avLst/>
              <a:gdLst>
                <a:gd name="connsiteX0" fmla="*/ 114821 w 2687749"/>
                <a:gd name="connsiteY0" fmla="*/ 0 h 3739272"/>
                <a:gd name="connsiteX1" fmla="*/ 2572927 w 2687749"/>
                <a:gd name="connsiteY1" fmla="*/ 0 h 3739272"/>
                <a:gd name="connsiteX2" fmla="*/ 2687749 w 2687749"/>
                <a:gd name="connsiteY2" fmla="*/ 114814 h 3739272"/>
                <a:gd name="connsiteX3" fmla="*/ 2687749 w 2687749"/>
                <a:gd name="connsiteY3" fmla="*/ 3739272 h 3739272"/>
                <a:gd name="connsiteX4" fmla="*/ 0 w 2687749"/>
                <a:gd name="connsiteY4" fmla="*/ 3739272 h 3739272"/>
                <a:gd name="connsiteX5" fmla="*/ 0 w 2687749"/>
                <a:gd name="connsiteY5" fmla="*/ 114814 h 3739272"/>
                <a:gd name="connsiteX6" fmla="*/ 114821 w 2687749"/>
                <a:gd name="connsiteY6" fmla="*/ 0 h 3739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7749" h="3739272">
                  <a:moveTo>
                    <a:pt x="114821" y="0"/>
                  </a:moveTo>
                  <a:lnTo>
                    <a:pt x="2572927" y="0"/>
                  </a:lnTo>
                  <a:cubicBezTo>
                    <a:pt x="2636365" y="0"/>
                    <a:pt x="2687749" y="51400"/>
                    <a:pt x="2687749" y="114814"/>
                  </a:cubicBezTo>
                  <a:lnTo>
                    <a:pt x="2687749" y="3739272"/>
                  </a:lnTo>
                  <a:lnTo>
                    <a:pt x="0" y="3739272"/>
                  </a:lnTo>
                  <a:lnTo>
                    <a:pt x="0" y="114814"/>
                  </a:lnTo>
                  <a:cubicBezTo>
                    <a:pt x="0" y="51400"/>
                    <a:pt x="51380" y="0"/>
                    <a:pt x="114821" y="0"/>
                  </a:cubicBezTo>
                  <a:close/>
                </a:path>
              </a:pathLst>
            </a:custGeom>
          </p:spPr>
        </p:pic>
        <p:sp>
          <p:nvSpPr>
            <p:cNvPr id="39" name="任意多边形: 形状 38"/>
            <p:cNvSpPr/>
            <p:nvPr>
              <p:custDataLst>
                <p:tags r:id="rId11"/>
              </p:custDataLst>
            </p:nvPr>
          </p:nvSpPr>
          <p:spPr>
            <a:xfrm>
              <a:off x="3313743" y="5072110"/>
              <a:ext cx="2687752" cy="1224561"/>
            </a:xfrm>
            <a:custGeom>
              <a:avLst/>
              <a:gdLst>
                <a:gd name="connsiteX0" fmla="*/ 6505 w 2687752"/>
                <a:gd name="connsiteY0" fmla="*/ 542 h 1224561"/>
                <a:gd name="connsiteX1" fmla="*/ 6505 w 2687752"/>
                <a:gd name="connsiteY1" fmla="*/ 1110290 h 1224561"/>
                <a:gd name="connsiteX2" fmla="*/ 121326 w 2687752"/>
                <a:gd name="connsiteY2" fmla="*/ 1225104 h 1224561"/>
                <a:gd name="connsiteX3" fmla="*/ 2579436 w 2687752"/>
                <a:gd name="connsiteY3" fmla="*/ 1225104 h 1224561"/>
                <a:gd name="connsiteX4" fmla="*/ 2694257 w 2687752"/>
                <a:gd name="connsiteY4" fmla="*/ 1110290 h 1224561"/>
                <a:gd name="connsiteX5" fmla="*/ 2694257 w 2687752"/>
                <a:gd name="connsiteY5" fmla="*/ 542 h 122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87752" h="1224561">
                  <a:moveTo>
                    <a:pt x="6505" y="542"/>
                  </a:moveTo>
                  <a:lnTo>
                    <a:pt x="6505" y="1110290"/>
                  </a:lnTo>
                  <a:cubicBezTo>
                    <a:pt x="6505" y="1173703"/>
                    <a:pt x="57889" y="1225104"/>
                    <a:pt x="121326" y="1225104"/>
                  </a:cubicBezTo>
                  <a:lnTo>
                    <a:pt x="2579436" y="1225104"/>
                  </a:lnTo>
                  <a:cubicBezTo>
                    <a:pt x="2642874" y="1225104"/>
                    <a:pt x="2694257" y="1173703"/>
                    <a:pt x="2694257" y="1110290"/>
                  </a:cubicBezTo>
                  <a:lnTo>
                    <a:pt x="2694257" y="5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581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grpSp>
          <p:nvGrpSpPr>
            <p:cNvPr id="221" name="组合 220"/>
            <p:cNvGrpSpPr/>
            <p:nvPr/>
          </p:nvGrpSpPr>
          <p:grpSpPr>
            <a:xfrm>
              <a:off x="3445027" y="5233954"/>
              <a:ext cx="2266059" cy="974116"/>
              <a:chOff x="511571" y="5169056"/>
              <a:chExt cx="2266059" cy="974116"/>
            </a:xfrm>
          </p:grpSpPr>
          <p:grpSp>
            <p:nvGrpSpPr>
              <p:cNvPr id="222" name="组合 221"/>
              <p:cNvGrpSpPr/>
              <p:nvPr/>
            </p:nvGrpSpPr>
            <p:grpSpPr>
              <a:xfrm>
                <a:off x="614587" y="5446055"/>
                <a:ext cx="2054795" cy="0"/>
                <a:chOff x="7410801" y="1774988"/>
                <a:chExt cx="2054795" cy="0"/>
              </a:xfrm>
            </p:grpSpPr>
            <p:cxnSp>
              <p:nvCxnSpPr>
                <p:cNvPr id="226" name="直接连接符 225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7410801" y="1774988"/>
                  <a:ext cx="205479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直接连接符 226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7410801" y="1774988"/>
                  <a:ext cx="907032" cy="0"/>
                </a:xfrm>
                <a:prstGeom prst="line">
                  <a:avLst/>
                </a:prstGeom>
                <a:ln w="19050">
                  <a:solidFill>
                    <a:srgbClr val="00BF4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3" name="文本框 222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511571" y="5169056"/>
                <a:ext cx="1357630" cy="27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rPr>
                  <a:t>Shandong·Qingdao</a:t>
                </a:r>
                <a:endPara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charset="0"/>
                  <a:cs typeface="Calibri" panose="020F0502020204030204" charset="0"/>
                </a:endParaRPr>
              </a:p>
            </p:txBody>
          </p:sp>
          <p:sp>
            <p:nvSpPr>
              <p:cNvPr id="224" name="文本框 223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511571" y="5497995"/>
                <a:ext cx="2266059" cy="645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altLang="zh-CN" b="1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H</a:t>
                </a:r>
                <a:r>
                  <a:rPr lang="zh-CN" altLang="en-US" b="1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ighest</a:t>
                </a:r>
                <a:r>
                  <a:rPr lang="zh-CN" altLang="en-US" dirty="0">
                    <a:solidFill>
                      <a:srgbClr val="003E87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WTG (175m) with truss tower </a:t>
                </a:r>
                <a:r>
                  <a:rPr lang="zh-CN" altLang="en-US" dirty="0">
                    <a:solidFill>
                      <a:schemeClr val="tx1"/>
                    </a:solidFill>
                    <a:latin typeface="Calibri" panose="020F0502020204030204" charset="0"/>
                    <a:ea typeface="+mj-ea"/>
                    <a:cs typeface="Calibri" panose="020F0502020204030204" charset="0"/>
                  </a:rPr>
                  <a:t>in China</a:t>
                </a:r>
                <a:endParaRPr lang="zh-CN" altLang="en-US" dirty="0">
                  <a:solidFill>
                    <a:schemeClr val="tx1"/>
                  </a:solidFill>
                  <a:latin typeface="Calibri" panose="020F0502020204030204" charset="0"/>
                  <a:ea typeface="+mj-ea"/>
                  <a:cs typeface="Calibri" panose="020F050202020403020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8254365" y="1333500"/>
            <a:ext cx="3501390" cy="4963160"/>
            <a:chOff x="14280" y="2100"/>
            <a:chExt cx="4233" cy="7816"/>
          </a:xfrm>
        </p:grpSpPr>
        <p:grpSp>
          <p:nvGrpSpPr>
            <p:cNvPr id="17" name="组合 16"/>
            <p:cNvGrpSpPr/>
            <p:nvPr/>
          </p:nvGrpSpPr>
          <p:grpSpPr>
            <a:xfrm>
              <a:off x="14280" y="7988"/>
              <a:ext cx="4233" cy="1928"/>
              <a:chOff x="6190718" y="5072110"/>
              <a:chExt cx="2687752" cy="1224561"/>
            </a:xfrm>
          </p:grpSpPr>
          <p:sp>
            <p:nvSpPr>
              <p:cNvPr id="42" name="任意多边形: 形状 41"/>
              <p:cNvSpPr/>
              <p:nvPr>
                <p:custDataLst>
                  <p:tags r:id="rId16"/>
                </p:custDataLst>
              </p:nvPr>
            </p:nvSpPr>
            <p:spPr>
              <a:xfrm>
                <a:off x="6190718" y="5072110"/>
                <a:ext cx="2687752" cy="1224561"/>
              </a:xfrm>
              <a:custGeom>
                <a:avLst/>
                <a:gdLst>
                  <a:gd name="connsiteX0" fmla="*/ 6505 w 2687752"/>
                  <a:gd name="connsiteY0" fmla="*/ 542 h 1224561"/>
                  <a:gd name="connsiteX1" fmla="*/ 6505 w 2687752"/>
                  <a:gd name="connsiteY1" fmla="*/ 1110290 h 1224561"/>
                  <a:gd name="connsiteX2" fmla="*/ 121326 w 2687752"/>
                  <a:gd name="connsiteY2" fmla="*/ 1225104 h 1224561"/>
                  <a:gd name="connsiteX3" fmla="*/ 2579436 w 2687752"/>
                  <a:gd name="connsiteY3" fmla="*/ 1225104 h 1224561"/>
                  <a:gd name="connsiteX4" fmla="*/ 2694257 w 2687752"/>
                  <a:gd name="connsiteY4" fmla="*/ 1110290 h 1224561"/>
                  <a:gd name="connsiteX5" fmla="*/ 2694257 w 2687752"/>
                  <a:gd name="connsiteY5" fmla="*/ 542 h 1224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87752" h="1224561">
                    <a:moveTo>
                      <a:pt x="6505" y="542"/>
                    </a:moveTo>
                    <a:lnTo>
                      <a:pt x="6505" y="1110290"/>
                    </a:lnTo>
                    <a:cubicBezTo>
                      <a:pt x="6505" y="1173703"/>
                      <a:pt x="57889" y="1225104"/>
                      <a:pt x="121326" y="1225104"/>
                    </a:cubicBezTo>
                    <a:lnTo>
                      <a:pt x="2579436" y="1225104"/>
                    </a:lnTo>
                    <a:cubicBezTo>
                      <a:pt x="2642874" y="1225104"/>
                      <a:pt x="2694257" y="1173703"/>
                      <a:pt x="2694257" y="1110290"/>
                    </a:cubicBezTo>
                    <a:lnTo>
                      <a:pt x="2694257" y="54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3581" cap="rnd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grpSp>
            <p:nvGrpSpPr>
              <p:cNvPr id="228" name="组合 227"/>
              <p:cNvGrpSpPr/>
              <p:nvPr/>
            </p:nvGrpSpPr>
            <p:grpSpPr>
              <a:xfrm>
                <a:off x="6322002" y="5233954"/>
                <a:ext cx="2157811" cy="276999"/>
                <a:chOff x="511571" y="5169056"/>
                <a:chExt cx="2157811" cy="276999"/>
              </a:xfrm>
            </p:grpSpPr>
            <p:grpSp>
              <p:nvGrpSpPr>
                <p:cNvPr id="229" name="组合 228"/>
                <p:cNvGrpSpPr/>
                <p:nvPr/>
              </p:nvGrpSpPr>
              <p:grpSpPr>
                <a:xfrm>
                  <a:off x="614587" y="5446055"/>
                  <a:ext cx="2054795" cy="0"/>
                  <a:chOff x="7410801" y="1774988"/>
                  <a:chExt cx="2054795" cy="0"/>
                </a:xfrm>
              </p:grpSpPr>
              <p:cxnSp>
                <p:nvCxnSpPr>
                  <p:cNvPr id="233" name="直接连接符 232"/>
                  <p:cNvCxnSpPr/>
                  <p:nvPr>
                    <p:custDataLst>
                      <p:tags r:id="rId17"/>
                    </p:custDataLst>
                  </p:nvPr>
                </p:nvCxnSpPr>
                <p:spPr>
                  <a:xfrm>
                    <a:off x="7410801" y="1774988"/>
                    <a:ext cx="2054795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直接连接符 233"/>
                  <p:cNvCxnSpPr/>
                  <p:nvPr>
                    <p:custDataLst>
                      <p:tags r:id="rId18"/>
                    </p:custDataLst>
                  </p:nvPr>
                </p:nvCxnSpPr>
                <p:spPr>
                  <a:xfrm>
                    <a:off x="7410801" y="1774988"/>
                    <a:ext cx="907032" cy="0"/>
                  </a:xfrm>
                  <a:prstGeom prst="line">
                    <a:avLst/>
                  </a:prstGeom>
                  <a:ln w="19050">
                    <a:solidFill>
                      <a:srgbClr val="00BF4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30" name="文本框 229"/>
                <p:cNvSpPr txBox="1"/>
                <p:nvPr>
                  <p:custDataLst>
                    <p:tags r:id="rId19"/>
                  </p:custDataLst>
                </p:nvPr>
              </p:nvSpPr>
              <p:spPr>
                <a:xfrm>
                  <a:off x="511571" y="5169056"/>
                  <a:ext cx="1176655" cy="2755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Calibri" panose="020F0502020204030204" charset="0"/>
                      <a:cs typeface="Calibri" panose="020F0502020204030204" charset="0"/>
                    </a:rPr>
                    <a:t>Lianshui·Jiangsu</a:t>
                  </a:r>
                  <a:endPara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charset="0"/>
                    <a:cs typeface="Calibri" panose="020F0502020204030204" charset="0"/>
                  </a:endParaRPr>
                </a:p>
              </p:txBody>
            </p:sp>
          </p:grpSp>
        </p:grpSp>
        <p:sp>
          <p:nvSpPr>
            <p:cNvPr id="4" name="文本框 3"/>
            <p:cNvSpPr txBox="1"/>
            <p:nvPr>
              <p:custDataLst>
                <p:tags r:id="rId20"/>
              </p:custDataLst>
            </p:nvPr>
          </p:nvSpPr>
          <p:spPr>
            <a:xfrm>
              <a:off x="14504" y="8792"/>
              <a:ext cx="376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b="1" dirty="0">
                  <a:solidFill>
                    <a:srgbClr val="003E87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Highest</a:t>
              </a:r>
              <a:r>
                <a:rPr lang="en-US" altLang="zh-CN" dirty="0">
                  <a:solidFill>
                    <a:srgbClr val="003E87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 </a:t>
              </a:r>
              <a:r>
                <a:rPr lang="en-US" altLang="zh-CN" dirty="0">
                  <a:solidFill>
                    <a:schemeClr val="tx1"/>
                  </a:solidFill>
                  <a:latin typeface="Calibri" panose="020F0502020204030204" charset="0"/>
                  <a:ea typeface="+mj-ea"/>
                  <a:cs typeface="Calibri" panose="020F0502020204030204" charset="0"/>
                </a:rPr>
                <a:t>WTG (180m) with hybrid tower in the world</a:t>
              </a:r>
              <a:endParaRPr lang="en-US" altLang="zh-CN" dirty="0">
                <a:solidFill>
                  <a:schemeClr val="tx1"/>
                </a:solidFill>
                <a:latin typeface="Calibri" panose="020F0502020204030204" charset="0"/>
                <a:ea typeface="+mj-ea"/>
                <a:cs typeface="Calibri" panose="020F0502020204030204" charset="0"/>
              </a:endParaRPr>
            </a:p>
          </p:txBody>
        </p:sp>
        <p:pic>
          <p:nvPicPr>
            <p:cNvPr id="3" name="图片 2" descr="180m混塔"/>
            <p:cNvPicPr>
              <a:picLocks noChangeAspect="1"/>
            </p:cNvPicPr>
            <p:nvPr/>
          </p:nvPicPr>
          <p:blipFill>
            <a:blip r:embed="rId21"/>
            <a:srcRect l="8920" r="9689"/>
            <a:stretch>
              <a:fillRect/>
            </a:stretch>
          </p:blipFill>
          <p:spPr>
            <a:xfrm>
              <a:off x="14299" y="2100"/>
              <a:ext cx="4208" cy="5888"/>
            </a:xfrm>
            <a:prstGeom prst="round2SameRect">
              <a:avLst>
                <a:gd name="adj1" fmla="val 3897"/>
                <a:gd name="adj2" fmla="val 0"/>
              </a:avLst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: 形状 55"/>
          <p:cNvSpPr/>
          <p:nvPr/>
        </p:nvSpPr>
        <p:spPr>
          <a:xfrm>
            <a:off x="0" y="5146078"/>
            <a:ext cx="12192000" cy="1711922"/>
          </a:xfrm>
          <a:custGeom>
            <a:avLst/>
            <a:gdLst>
              <a:gd name="connsiteX0" fmla="*/ 5915742 w 12192000"/>
              <a:gd name="connsiteY0" fmla="*/ 1 h 1711922"/>
              <a:gd name="connsiteX1" fmla="*/ 6183086 w 12192000"/>
              <a:gd name="connsiteY1" fmla="*/ 6494 h 1711922"/>
              <a:gd name="connsiteX2" fmla="*/ 11103428 w 12192000"/>
              <a:gd name="connsiteY2" fmla="*/ 935408 h 1711922"/>
              <a:gd name="connsiteX3" fmla="*/ 12085171 w 12192000"/>
              <a:gd name="connsiteY3" fmla="*/ 536912 h 1711922"/>
              <a:gd name="connsiteX4" fmla="*/ 12192000 w 12192000"/>
              <a:gd name="connsiteY4" fmla="*/ 453197 h 1711922"/>
              <a:gd name="connsiteX5" fmla="*/ 12192000 w 12192000"/>
              <a:gd name="connsiteY5" fmla="*/ 1711922 h 1711922"/>
              <a:gd name="connsiteX6" fmla="*/ 0 w 12192000"/>
              <a:gd name="connsiteY6" fmla="*/ 1711922 h 1711922"/>
              <a:gd name="connsiteX7" fmla="*/ 0 w 12192000"/>
              <a:gd name="connsiteY7" fmla="*/ 235198 h 1711922"/>
              <a:gd name="connsiteX8" fmla="*/ 173944 w 12192000"/>
              <a:gd name="connsiteY8" fmla="*/ 251634 h 1711922"/>
              <a:gd name="connsiteX9" fmla="*/ 2438400 w 12192000"/>
              <a:gd name="connsiteY9" fmla="*/ 514493 h 1711922"/>
              <a:gd name="connsiteX10" fmla="*/ 5915742 w 12192000"/>
              <a:gd name="connsiteY10" fmla="*/ 1 h 171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711922">
                <a:moveTo>
                  <a:pt x="5915742" y="1"/>
                </a:moveTo>
                <a:cubicBezTo>
                  <a:pt x="6003736" y="31"/>
                  <a:pt x="6092825" y="2110"/>
                  <a:pt x="6183086" y="6494"/>
                </a:cubicBezTo>
                <a:cubicBezTo>
                  <a:pt x="7627256" y="76646"/>
                  <a:pt x="9903581" y="1039427"/>
                  <a:pt x="11103428" y="935408"/>
                </a:cubicBezTo>
                <a:cubicBezTo>
                  <a:pt x="11478380" y="902902"/>
                  <a:pt x="11803487" y="742829"/>
                  <a:pt x="12085171" y="536912"/>
                </a:cubicBezTo>
                <a:lnTo>
                  <a:pt x="12192000" y="453197"/>
                </a:lnTo>
                <a:lnTo>
                  <a:pt x="12192000" y="1711922"/>
                </a:lnTo>
                <a:lnTo>
                  <a:pt x="0" y="1711922"/>
                </a:lnTo>
                <a:lnTo>
                  <a:pt x="0" y="235198"/>
                </a:lnTo>
                <a:lnTo>
                  <a:pt x="173944" y="251634"/>
                </a:lnTo>
                <a:cubicBezTo>
                  <a:pt x="847498" y="329096"/>
                  <a:pt x="1715710" y="550779"/>
                  <a:pt x="2438400" y="514493"/>
                </a:cubicBezTo>
                <a:cubicBezTo>
                  <a:pt x="3522436" y="460065"/>
                  <a:pt x="4595841" y="-451"/>
                  <a:pt x="5915742" y="1"/>
                </a:cubicBezTo>
                <a:close/>
              </a:path>
            </a:pathLst>
          </a:custGeom>
          <a:gradFill>
            <a:gsLst>
              <a:gs pos="91000">
                <a:schemeClr val="accent2">
                  <a:alpha val="44000"/>
                </a:schemeClr>
              </a:gs>
              <a:gs pos="11000">
                <a:schemeClr val="accent1">
                  <a:alpha val="9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latin typeface="Helvetica"/>
              <a:ea typeface="HarmonyOS Sans SC" panose="00000800000000000000" charset="-122"/>
              <a:cs typeface="+mn-cs"/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0" y="4475670"/>
            <a:ext cx="12192000" cy="2382330"/>
          </a:xfrm>
          <a:custGeom>
            <a:avLst/>
            <a:gdLst>
              <a:gd name="connsiteX0" fmla="*/ 12192000 w 12192000"/>
              <a:gd name="connsiteY0" fmla="*/ 0 h 3491909"/>
              <a:gd name="connsiteX1" fmla="*/ 12192000 w 12192000"/>
              <a:gd name="connsiteY1" fmla="*/ 3491909 h 3491909"/>
              <a:gd name="connsiteX2" fmla="*/ 0 w 12192000"/>
              <a:gd name="connsiteY2" fmla="*/ 3491909 h 3491909"/>
              <a:gd name="connsiteX3" fmla="*/ 0 w 12192000"/>
              <a:gd name="connsiteY3" fmla="*/ 1855265 h 3491909"/>
              <a:gd name="connsiteX4" fmla="*/ 178766 w 12192000"/>
              <a:gd name="connsiteY4" fmla="*/ 1705986 h 3491909"/>
              <a:gd name="connsiteX5" fmla="*/ 1770743 w 12192000"/>
              <a:gd name="connsiteY5" fmla="*/ 959166 h 3491909"/>
              <a:gd name="connsiteX6" fmla="*/ 7431314 w 12192000"/>
              <a:gd name="connsiteY6" fmla="*/ 1684880 h 3491909"/>
              <a:gd name="connsiteX7" fmla="*/ 11088914 w 12192000"/>
              <a:gd name="connsiteY7" fmla="*/ 146366 h 3491909"/>
              <a:gd name="connsiteX8" fmla="*/ 12170299 w 12192000"/>
              <a:gd name="connsiteY8" fmla="*/ 260 h 349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91909">
                <a:moveTo>
                  <a:pt x="12192000" y="0"/>
                </a:moveTo>
                <a:lnTo>
                  <a:pt x="12192000" y="3491909"/>
                </a:lnTo>
                <a:lnTo>
                  <a:pt x="0" y="3491909"/>
                </a:lnTo>
                <a:lnTo>
                  <a:pt x="0" y="1855265"/>
                </a:lnTo>
                <a:lnTo>
                  <a:pt x="178766" y="1705986"/>
                </a:lnTo>
                <a:cubicBezTo>
                  <a:pt x="619541" y="1354719"/>
                  <a:pt x="1151618" y="1052300"/>
                  <a:pt x="1770743" y="959166"/>
                </a:cubicBezTo>
                <a:cubicBezTo>
                  <a:pt x="3185886" y="746290"/>
                  <a:pt x="5878287" y="1820347"/>
                  <a:pt x="7431314" y="1684880"/>
                </a:cubicBezTo>
                <a:cubicBezTo>
                  <a:pt x="8984342" y="1549413"/>
                  <a:pt x="10087428" y="322956"/>
                  <a:pt x="11088914" y="146366"/>
                </a:cubicBezTo>
                <a:cubicBezTo>
                  <a:pt x="11464471" y="80145"/>
                  <a:pt x="11834245" y="13584"/>
                  <a:pt x="12170299" y="260"/>
                </a:cubicBezTo>
                <a:close/>
              </a:path>
            </a:pathLst>
          </a:custGeom>
          <a:gradFill>
            <a:gsLst>
              <a:gs pos="91000">
                <a:srgbClr val="4170C3"/>
              </a:gs>
              <a:gs pos="11000">
                <a:srgbClr val="BAD4E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latin typeface="Helvetica"/>
              <a:ea typeface="HarmonyOS Sans SC" panose="00000800000000000000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13790" y="1361440"/>
            <a:ext cx="9843770" cy="5170170"/>
            <a:chOff x="2013" y="2172"/>
            <a:chExt cx="15502" cy="8142"/>
          </a:xfrm>
        </p:grpSpPr>
        <p:sp>
          <p:nvSpPr>
            <p:cNvPr id="52" name="矩形: 圆角 51"/>
            <p:cNvSpPr/>
            <p:nvPr/>
          </p:nvSpPr>
          <p:spPr>
            <a:xfrm>
              <a:off x="2013" y="2172"/>
              <a:ext cx="15502" cy="8142"/>
            </a:xfrm>
            <a:prstGeom prst="roundRect">
              <a:avLst>
                <a:gd name="adj" fmla="val 2890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937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armonyOS Sans SC" panose="00000800000000000000" charset="-122"/>
                <a:cs typeface="+mn-cs"/>
              </a:endParaRPr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8922" y="5388"/>
              <a:ext cx="7036" cy="12"/>
            </a:xfrm>
            <a:prstGeom prst="line">
              <a:avLst/>
            </a:prstGeom>
            <a:ln w="15875">
              <a:gradFill>
                <a:gsLst>
                  <a:gs pos="0">
                    <a:schemeClr val="accent1"/>
                  </a:gs>
                  <a:gs pos="100000">
                    <a:srgbClr val="F7ED1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014" y="2173"/>
              <a:ext cx="6690" cy="8141"/>
            </a:xfrm>
            <a:prstGeom prst="rect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8704" y="2339"/>
              <a:ext cx="8336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b="1">
                  <a:latin typeface="+mj-ea"/>
                  <a:ea typeface="+mj-ea"/>
                  <a:cs typeface="+mj-ea"/>
                  <a:sym typeface="+mn-ea"/>
                </a:rPr>
                <a:t>Largest wind farm in </a:t>
              </a:r>
              <a:r>
                <a:rPr lang="en-US" b="1">
                  <a:latin typeface="+mj-ea"/>
                  <a:ea typeface="+mj-ea"/>
                  <a:cs typeface="+mj-ea"/>
                  <a:sym typeface="+mn-ea"/>
                </a:rPr>
                <a:t>Middle </a:t>
              </a:r>
              <a:r>
                <a:rPr b="1">
                  <a:latin typeface="+mj-ea"/>
                  <a:ea typeface="+mj-ea"/>
                  <a:cs typeface="+mj-ea"/>
                  <a:sym typeface="+mn-ea"/>
                </a:rPr>
                <a:t>Asia | Kazakhstan</a:t>
              </a:r>
              <a:endParaRPr b="1">
                <a:latin typeface="+mj-ea"/>
                <a:ea typeface="+mj-ea"/>
                <a:cs typeface="+mj-ea"/>
                <a:sym typeface="+mn-ea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8704" y="5341"/>
              <a:ext cx="8810" cy="4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txBody>
            <a:bodyPr wrap="square" rtlCol="0" anchor="t">
              <a:noAutofit/>
            </a:bodyPr>
            <a:lstStyle/>
            <a:p>
              <a:pPr indent="0" fontAlgn="auto">
                <a:lnSpc>
                  <a:spcPct val="150000"/>
                </a:lnSpc>
                <a:buNone/>
              </a:pPr>
              <a:r>
                <a:rPr sz="1400" b="1">
                  <a:latin typeface="+mn-ea"/>
                  <a:sym typeface="+mn-ea"/>
                </a:rPr>
                <a:t>Astana - Borey &amp; ET 150MW project</a:t>
              </a:r>
              <a:endParaRPr sz="1400" b="1">
                <a:latin typeface="+mn-ea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>
                  <a:latin typeface="+mn-ea"/>
                  <a:sym typeface="+mn-ea"/>
                </a:rPr>
                <a:t>The first batch of supplies was delivered 40 days after the signing of the contract, and the grid was connected in 11 months</a:t>
              </a:r>
              <a:endParaRPr sz="1400">
                <a:latin typeface="+mn-ea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>
                  <a:latin typeface="+mn-ea"/>
                  <a:sym typeface="+mn-ea"/>
                </a:rPr>
                <a:t>The largest capacity project in </a:t>
              </a:r>
              <a:r>
                <a:rPr lang="en-US" sz="1400">
                  <a:latin typeface="+mn-ea"/>
                  <a:sym typeface="+mn-ea"/>
                </a:rPr>
                <a:t>Middle</a:t>
              </a:r>
              <a:r>
                <a:rPr sz="1400">
                  <a:latin typeface="+mn-ea"/>
                  <a:sym typeface="+mn-ea"/>
                </a:rPr>
                <a:t> Asia to date</a:t>
              </a:r>
              <a:endParaRPr sz="1400">
                <a:latin typeface="+mn-ea"/>
                <a:sym typeface="+mn-ea"/>
              </a:endParaRPr>
            </a:p>
            <a:p>
              <a:pPr marL="17145" indent="-17145" fontAlgn="auto">
                <a:lnSpc>
                  <a:spcPct val="150000"/>
                </a:lnSpc>
                <a:buNone/>
              </a:pPr>
              <a:r>
                <a:rPr sz="1400" b="1">
                  <a:latin typeface="+mn-ea"/>
                  <a:sym typeface="+mn-ea"/>
                </a:rPr>
                <a:t>Akmora State - SOFIEVSKAYA 39MW &amp; Arkalyk 17MW project</a:t>
              </a:r>
              <a:endParaRPr sz="1400" b="1">
                <a:latin typeface="+mn-ea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>
                  <a:latin typeface="+mn-ea"/>
                  <a:sym typeface="+mn-ea"/>
                </a:rPr>
                <a:t>Full capacity was connected to the grid three months earlier than expected</a:t>
              </a:r>
              <a:endParaRPr sz="1400">
                <a:latin typeface="+mn-ea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>
                  <a:latin typeface="+mn-ea"/>
                  <a:sym typeface="+mn-ea"/>
                </a:rPr>
                <a:t>Listed</a:t>
              </a:r>
              <a:r>
                <a:rPr sz="1400">
                  <a:latin typeface="+mn-ea"/>
                  <a:sym typeface="+mn-ea"/>
                </a:rPr>
                <a:t> in the List of Key Projects of China-Kazakhstan Production Capacity and Investment Cooperation</a:t>
              </a:r>
              <a:endParaRPr sz="1400">
                <a:latin typeface="+mn-ea"/>
                <a:sym typeface="+mn-ea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8704" y="2943"/>
              <a:ext cx="8593" cy="211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 b="1">
                  <a:latin typeface="+mn-ea"/>
                  <a:sym typeface="+mn-ea"/>
                </a:rPr>
                <a:t>Project capacity: </a:t>
              </a:r>
              <a:r>
                <a:rPr sz="1400">
                  <a:latin typeface="+mn-ea"/>
                  <a:sym typeface="+mn-ea"/>
                </a:rPr>
                <a:t>206MW</a:t>
              </a:r>
              <a:endParaRPr sz="1400">
                <a:latin typeface="+mn-ea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 b="1">
                  <a:latin typeface="+mn-ea"/>
                  <a:sym typeface="+mn-ea"/>
                </a:rPr>
                <a:t>Model scheme: </a:t>
              </a:r>
              <a:r>
                <a:rPr sz="1400">
                  <a:latin typeface="+mn-ea"/>
                  <a:sym typeface="+mn-ea"/>
                </a:rPr>
                <a:t>A total of 41 WD172-5000-100mHH</a:t>
              </a:r>
              <a:endParaRPr sz="1400">
                <a:latin typeface="+mn-ea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 b="1">
                  <a:latin typeface="+mn-ea"/>
                  <a:sym typeface="+mn-ea"/>
                </a:rPr>
                <a:t>Project features: </a:t>
              </a:r>
              <a:r>
                <a:rPr sz="1400">
                  <a:latin typeface="+mn-ea"/>
                  <a:sym typeface="+mn-ea"/>
                </a:rPr>
                <a:t>The largest single capacity, the largest </a:t>
              </a:r>
              <a:r>
                <a:rPr lang="en-US" sz="1400">
                  <a:latin typeface="+mn-ea"/>
                  <a:sym typeface="+mn-ea"/>
                </a:rPr>
                <a:t>rotor</a:t>
              </a:r>
              <a:r>
                <a:rPr sz="1400">
                  <a:latin typeface="+mn-ea"/>
                  <a:sym typeface="+mn-ea"/>
                </a:rPr>
                <a:t> diameter, the most advanced technology</a:t>
              </a:r>
              <a:endParaRPr sz="1400">
                <a:latin typeface="+mn-ea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19" name="矩形 18"/>
            <p:cNvSpPr/>
            <p:nvPr>
              <p:custDataLst>
                <p:tags r:id="rId3"/>
              </p:custDataLst>
            </p:nvPr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>
              <p:custDataLst>
                <p:tags r:id="rId4"/>
              </p:custDataLst>
            </p:nvPr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>
              <p:custDataLst>
                <p:tags r:id="rId5"/>
              </p:custDataLst>
            </p:nvPr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>
              <p:custDataLst>
                <p:tags r:id="rId6"/>
              </p:custDataLst>
            </p:nvPr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>
              <p:custDataLst>
                <p:tags r:id="rId7"/>
              </p:custDataLst>
            </p:nvPr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内容占位符 6"/>
          <p:cNvSpPr txBox="1">
            <a:spLocks noGrp="1"/>
          </p:cNvSpPr>
          <p:nvPr>
            <p:ph sz="quarter" idx="13"/>
          </p:nvPr>
        </p:nvSpPr>
        <p:spPr>
          <a:xfrm>
            <a:off x="369887" y="131762"/>
            <a:ext cx="3754436" cy="534034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Case S</a:t>
            </a: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tudy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42" name="PA-文本框 22"/>
          <p:cNvSpPr txBox="1"/>
          <p:nvPr>
            <p:custDataLst>
              <p:tags r:id="rId9"/>
            </p:custDataLst>
          </p:nvPr>
        </p:nvSpPr>
        <p:spPr>
          <a:xfrm>
            <a:off x="370204" y="560453"/>
            <a:ext cx="4288155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1400" dirty="0">
                <a:solidFill>
                  <a:srgbClr val="BFBFBF"/>
                </a:solidFill>
                <a:latin typeface="Bahnschrift SemiBold" panose="020B0502040204020203"/>
                <a:ea typeface="+mj-ea"/>
                <a:cs typeface="Bahnschrift SemiBold" panose="020B0502040204020203" pitchFamily="34" charset="0"/>
                <a:sym typeface="+mn-lt"/>
              </a:rPr>
              <a:t>Best practices for wind energy technology</a:t>
            </a:r>
            <a:endParaRPr lang="en-US" altLang="zh-CN" sz="1400" dirty="0">
              <a:solidFill>
                <a:srgbClr val="BFBFBF"/>
              </a:solidFill>
              <a:latin typeface="Bahnschrift SemiBold" panose="020B0502040204020203"/>
              <a:ea typeface="+mj-ea"/>
              <a:cs typeface="Bahnschrift SemiBold" panose="020B0502040204020203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: 形状 55"/>
          <p:cNvSpPr/>
          <p:nvPr/>
        </p:nvSpPr>
        <p:spPr>
          <a:xfrm>
            <a:off x="0" y="5146078"/>
            <a:ext cx="12192000" cy="1711922"/>
          </a:xfrm>
          <a:custGeom>
            <a:avLst/>
            <a:gdLst>
              <a:gd name="connsiteX0" fmla="*/ 5915742 w 12192000"/>
              <a:gd name="connsiteY0" fmla="*/ 1 h 1711922"/>
              <a:gd name="connsiteX1" fmla="*/ 6183086 w 12192000"/>
              <a:gd name="connsiteY1" fmla="*/ 6494 h 1711922"/>
              <a:gd name="connsiteX2" fmla="*/ 11103428 w 12192000"/>
              <a:gd name="connsiteY2" fmla="*/ 935408 h 1711922"/>
              <a:gd name="connsiteX3" fmla="*/ 12085171 w 12192000"/>
              <a:gd name="connsiteY3" fmla="*/ 536912 h 1711922"/>
              <a:gd name="connsiteX4" fmla="*/ 12192000 w 12192000"/>
              <a:gd name="connsiteY4" fmla="*/ 453197 h 1711922"/>
              <a:gd name="connsiteX5" fmla="*/ 12192000 w 12192000"/>
              <a:gd name="connsiteY5" fmla="*/ 1711922 h 1711922"/>
              <a:gd name="connsiteX6" fmla="*/ 0 w 12192000"/>
              <a:gd name="connsiteY6" fmla="*/ 1711922 h 1711922"/>
              <a:gd name="connsiteX7" fmla="*/ 0 w 12192000"/>
              <a:gd name="connsiteY7" fmla="*/ 235198 h 1711922"/>
              <a:gd name="connsiteX8" fmla="*/ 173944 w 12192000"/>
              <a:gd name="connsiteY8" fmla="*/ 251634 h 1711922"/>
              <a:gd name="connsiteX9" fmla="*/ 2438400 w 12192000"/>
              <a:gd name="connsiteY9" fmla="*/ 514493 h 1711922"/>
              <a:gd name="connsiteX10" fmla="*/ 5915742 w 12192000"/>
              <a:gd name="connsiteY10" fmla="*/ 1 h 171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711922">
                <a:moveTo>
                  <a:pt x="5915742" y="1"/>
                </a:moveTo>
                <a:cubicBezTo>
                  <a:pt x="6003736" y="31"/>
                  <a:pt x="6092825" y="2110"/>
                  <a:pt x="6183086" y="6494"/>
                </a:cubicBezTo>
                <a:cubicBezTo>
                  <a:pt x="7627256" y="76646"/>
                  <a:pt x="9903581" y="1039427"/>
                  <a:pt x="11103428" y="935408"/>
                </a:cubicBezTo>
                <a:cubicBezTo>
                  <a:pt x="11478380" y="902902"/>
                  <a:pt x="11803487" y="742829"/>
                  <a:pt x="12085171" y="536912"/>
                </a:cubicBezTo>
                <a:lnTo>
                  <a:pt x="12192000" y="453197"/>
                </a:lnTo>
                <a:lnTo>
                  <a:pt x="12192000" y="1711922"/>
                </a:lnTo>
                <a:lnTo>
                  <a:pt x="0" y="1711922"/>
                </a:lnTo>
                <a:lnTo>
                  <a:pt x="0" y="235198"/>
                </a:lnTo>
                <a:lnTo>
                  <a:pt x="173944" y="251634"/>
                </a:lnTo>
                <a:cubicBezTo>
                  <a:pt x="847498" y="329096"/>
                  <a:pt x="1715710" y="550779"/>
                  <a:pt x="2438400" y="514493"/>
                </a:cubicBezTo>
                <a:cubicBezTo>
                  <a:pt x="3522436" y="460065"/>
                  <a:pt x="4595841" y="-451"/>
                  <a:pt x="5915742" y="1"/>
                </a:cubicBezTo>
                <a:close/>
              </a:path>
            </a:pathLst>
          </a:custGeom>
          <a:gradFill>
            <a:gsLst>
              <a:gs pos="91000">
                <a:schemeClr val="accent2">
                  <a:alpha val="44000"/>
                </a:schemeClr>
              </a:gs>
              <a:gs pos="11000">
                <a:schemeClr val="accent1">
                  <a:alpha val="9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latin typeface="Helvetica"/>
              <a:ea typeface="HarmonyOS Sans SC" panose="00000800000000000000" charset="-122"/>
              <a:cs typeface="+mn-cs"/>
            </a:endParaRPr>
          </a:p>
        </p:txBody>
      </p:sp>
      <p:sp>
        <p:nvSpPr>
          <p:cNvPr id="49" name="任意多边形: 形状 48"/>
          <p:cNvSpPr/>
          <p:nvPr/>
        </p:nvSpPr>
        <p:spPr>
          <a:xfrm>
            <a:off x="0" y="4475670"/>
            <a:ext cx="12192000" cy="2382330"/>
          </a:xfrm>
          <a:custGeom>
            <a:avLst/>
            <a:gdLst>
              <a:gd name="connsiteX0" fmla="*/ 12192000 w 12192000"/>
              <a:gd name="connsiteY0" fmla="*/ 0 h 3491909"/>
              <a:gd name="connsiteX1" fmla="*/ 12192000 w 12192000"/>
              <a:gd name="connsiteY1" fmla="*/ 3491909 h 3491909"/>
              <a:gd name="connsiteX2" fmla="*/ 0 w 12192000"/>
              <a:gd name="connsiteY2" fmla="*/ 3491909 h 3491909"/>
              <a:gd name="connsiteX3" fmla="*/ 0 w 12192000"/>
              <a:gd name="connsiteY3" fmla="*/ 1855265 h 3491909"/>
              <a:gd name="connsiteX4" fmla="*/ 178766 w 12192000"/>
              <a:gd name="connsiteY4" fmla="*/ 1705986 h 3491909"/>
              <a:gd name="connsiteX5" fmla="*/ 1770743 w 12192000"/>
              <a:gd name="connsiteY5" fmla="*/ 959166 h 3491909"/>
              <a:gd name="connsiteX6" fmla="*/ 7431314 w 12192000"/>
              <a:gd name="connsiteY6" fmla="*/ 1684880 h 3491909"/>
              <a:gd name="connsiteX7" fmla="*/ 11088914 w 12192000"/>
              <a:gd name="connsiteY7" fmla="*/ 146366 h 3491909"/>
              <a:gd name="connsiteX8" fmla="*/ 12170299 w 12192000"/>
              <a:gd name="connsiteY8" fmla="*/ 260 h 349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91909">
                <a:moveTo>
                  <a:pt x="12192000" y="0"/>
                </a:moveTo>
                <a:lnTo>
                  <a:pt x="12192000" y="3491909"/>
                </a:lnTo>
                <a:lnTo>
                  <a:pt x="0" y="3491909"/>
                </a:lnTo>
                <a:lnTo>
                  <a:pt x="0" y="1855265"/>
                </a:lnTo>
                <a:lnTo>
                  <a:pt x="178766" y="1705986"/>
                </a:lnTo>
                <a:cubicBezTo>
                  <a:pt x="619541" y="1354719"/>
                  <a:pt x="1151618" y="1052300"/>
                  <a:pt x="1770743" y="959166"/>
                </a:cubicBezTo>
                <a:cubicBezTo>
                  <a:pt x="3185886" y="746290"/>
                  <a:pt x="5878287" y="1820347"/>
                  <a:pt x="7431314" y="1684880"/>
                </a:cubicBezTo>
                <a:cubicBezTo>
                  <a:pt x="8984342" y="1549413"/>
                  <a:pt x="10087428" y="322956"/>
                  <a:pt x="11088914" y="146366"/>
                </a:cubicBezTo>
                <a:cubicBezTo>
                  <a:pt x="11464471" y="80145"/>
                  <a:pt x="11834245" y="13584"/>
                  <a:pt x="12170299" y="260"/>
                </a:cubicBezTo>
                <a:close/>
              </a:path>
            </a:pathLst>
          </a:custGeom>
          <a:gradFill>
            <a:gsLst>
              <a:gs pos="91000">
                <a:srgbClr val="4170C3"/>
              </a:gs>
              <a:gs pos="11000">
                <a:srgbClr val="BAD4E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latin typeface="Helvetica"/>
              <a:ea typeface="HarmonyOS Sans SC" panose="00000800000000000000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0205" y="968375"/>
            <a:ext cx="11355070" cy="5351145"/>
            <a:chOff x="2013" y="1887"/>
            <a:chExt cx="15502" cy="8427"/>
          </a:xfrm>
        </p:grpSpPr>
        <p:sp>
          <p:nvSpPr>
            <p:cNvPr id="52" name="矩形: 圆角 51"/>
            <p:cNvSpPr/>
            <p:nvPr/>
          </p:nvSpPr>
          <p:spPr>
            <a:xfrm>
              <a:off x="2013" y="2172"/>
              <a:ext cx="15502" cy="8142"/>
            </a:xfrm>
            <a:prstGeom prst="roundRect">
              <a:avLst>
                <a:gd name="adj" fmla="val 2890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937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armonyOS Sans SC" panose="00000800000000000000" charset="-122"/>
                <a:cs typeface="+mn-cs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510" y="1887"/>
              <a:ext cx="9935" cy="5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b="1">
                  <a:latin typeface="+mj-ea"/>
                  <a:ea typeface="+mj-ea"/>
                  <a:cs typeface="+mj-ea"/>
                  <a:sym typeface="+mn-ea"/>
                </a:rPr>
                <a:t>ALIBUNAR P</a:t>
              </a:r>
              <a:r>
                <a:rPr lang="en-US" b="1">
                  <a:latin typeface="+mj-ea"/>
                  <a:ea typeface="+mj-ea"/>
                  <a:cs typeface="+mj-ea"/>
                  <a:sym typeface="+mn-ea"/>
                </a:rPr>
                <a:t>roject in Serbia</a:t>
              </a:r>
              <a:endParaRPr lang="en-US" b="1">
                <a:latin typeface="+mj-ea"/>
                <a:ea typeface="+mj-ea"/>
                <a:cs typeface="+mj-ea"/>
                <a:sym typeface="+mn-ea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2810" y="2467"/>
              <a:ext cx="13928" cy="2119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Project capacity: </a:t>
              </a:r>
              <a:r>
                <a:rPr 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9.9</a:t>
              </a:r>
              <a:r>
                <a:rPr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MW</a:t>
              </a:r>
              <a:endParaRPr sz="14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Model scheme: </a:t>
              </a:r>
              <a:r>
                <a:rPr 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</a:t>
              </a:r>
              <a:r>
                <a:rPr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WD164-3300</a:t>
              </a:r>
              <a:endParaRPr sz="14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Power generation: </a:t>
              </a:r>
              <a:r>
                <a:rPr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The cumulative power generation since grid connection 27</a:t>
              </a:r>
              <a:r>
                <a:rPr 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.</a:t>
              </a:r>
              <a:r>
                <a:rPr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91</a:t>
              </a:r>
              <a:r>
                <a:rPr lang="en-US"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million </a:t>
              </a:r>
              <a:r>
                <a:rPr sz="140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KWh</a:t>
              </a:r>
              <a:endParaRPr sz="140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sz="1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Average availability: </a:t>
              </a:r>
              <a:r>
                <a:rPr sz="1600" b="1">
                  <a:solidFill>
                    <a:srgbClr val="FF000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99.88%</a:t>
              </a:r>
              <a:endParaRPr sz="16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19" name="矩形 18"/>
            <p:cNvSpPr/>
            <p:nvPr>
              <p:custDataLst>
                <p:tags r:id="rId1"/>
              </p:custDataLst>
            </p:nvPr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>
              <p:custDataLst>
                <p:tags r:id="rId2"/>
              </p:custDataLst>
            </p:nvPr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>
              <p:custDataLst>
                <p:tags r:id="rId3"/>
              </p:custDataLst>
            </p:nvPr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>
              <p:custDataLst>
                <p:tags r:id="rId4"/>
              </p:custDataLst>
            </p:nvPr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>
              <p:custDataLst>
                <p:tags r:id="rId5"/>
              </p:custDataLst>
            </p:nvPr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>
              <p:custDataLst>
                <p:tags r:id="rId6"/>
              </p:custDataLst>
            </p:nvPr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内容占位符 6"/>
          <p:cNvSpPr txBox="1">
            <a:spLocks noGrp="1"/>
          </p:cNvSpPr>
          <p:nvPr>
            <p:ph sz="quarter" idx="13"/>
          </p:nvPr>
        </p:nvSpPr>
        <p:spPr>
          <a:xfrm>
            <a:off x="369887" y="131762"/>
            <a:ext cx="3754436" cy="534034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Case Study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42" name="PA-文本框 22"/>
          <p:cNvSpPr txBox="1"/>
          <p:nvPr>
            <p:custDataLst>
              <p:tags r:id="rId7"/>
            </p:custDataLst>
          </p:nvPr>
        </p:nvSpPr>
        <p:spPr>
          <a:xfrm>
            <a:off x="370204" y="560453"/>
            <a:ext cx="4288155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1400" dirty="0">
                <a:solidFill>
                  <a:srgbClr val="BFBFBF"/>
                </a:solidFill>
                <a:latin typeface="Bahnschrift SemiBold" panose="020B0502040204020203"/>
                <a:ea typeface="+mj-ea"/>
                <a:cs typeface="Bahnschrift SemiBold" panose="020B0502040204020203" pitchFamily="34" charset="0"/>
                <a:sym typeface="+mn-lt"/>
              </a:rPr>
              <a:t>Best practices for wind energy technology</a:t>
            </a:r>
            <a:endParaRPr lang="en-US" altLang="zh-CN" sz="1400" dirty="0">
              <a:solidFill>
                <a:srgbClr val="BFBFBF"/>
              </a:solidFill>
              <a:latin typeface="Bahnschrift SemiBold" panose="020B0502040204020203"/>
              <a:ea typeface="+mj-ea"/>
              <a:cs typeface="Bahnschrift SemiBold" panose="020B0502040204020203" pitchFamily="34" charset="0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19" y="2974339"/>
            <a:ext cx="5307329" cy="30905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7132954" y="1994534"/>
            <a:ext cx="3091179" cy="505078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9549130" y="3561080"/>
            <a:ext cx="1592580" cy="105727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29762" b="263"/>
          <a:stretch>
            <a:fillRect/>
          </a:stretch>
        </p:blipFill>
        <p:spPr>
          <a:xfrm>
            <a:off x="5714" y="0"/>
            <a:ext cx="12186284" cy="3719829"/>
          </a:xfrm>
          <a:prstGeom prst="rect">
            <a:avLst/>
          </a:prstGeom>
        </p:spPr>
      </p:pic>
      <p:grpSp>
        <p:nvGrpSpPr>
          <p:cNvPr id="6" name="组合 5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97815" y="4255135"/>
            <a:ext cx="7467600" cy="1910715"/>
            <a:chOff x="1486064" y="1792016"/>
            <a:chExt cx="7429266" cy="3273968"/>
          </a:xfrm>
        </p:grpSpPr>
        <p:grpSp>
          <p:nvGrpSpPr>
            <p:cNvPr id="7" name="组合 6"/>
            <p:cNvGrpSpPr/>
            <p:nvPr/>
          </p:nvGrpSpPr>
          <p:grpSpPr>
            <a:xfrm>
              <a:off x="1486064" y="1792016"/>
              <a:ext cx="2016105" cy="3099528"/>
              <a:chOff x="582507" y="1792016"/>
              <a:chExt cx="2016105" cy="3099528"/>
            </a:xfrm>
          </p:grpSpPr>
          <p:sp>
            <p:nvSpPr>
              <p:cNvPr id="26" name="1"/>
              <p:cNvSpPr/>
              <p:nvPr>
                <p:custDataLst>
                  <p:tags r:id="rId3"/>
                </p:custDataLst>
              </p:nvPr>
            </p:nvSpPr>
            <p:spPr>
              <a:xfrm>
                <a:off x="1360896" y="2200927"/>
                <a:ext cx="633182" cy="11026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7" name="Index-1"/>
              <p:cNvSpPr/>
              <p:nvPr>
                <p:custDataLst>
                  <p:tags r:id="rId4"/>
                </p:custDataLst>
              </p:nvPr>
            </p:nvSpPr>
            <p:spPr>
              <a:xfrm>
                <a:off x="1416404" y="2296875"/>
                <a:ext cx="521186" cy="90852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2000">
                    <a:schemeClr val="accent1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endParaRPr kumimoji="1" lang="en-US" altLang="zh-CN" sz="1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8" name="Body-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847838" y="3882176"/>
                <a:ext cx="1643157" cy="808427"/>
              </a:xfrm>
              <a:prstGeom prst="rect">
                <a:avLst/>
              </a:prstGeom>
            </p:spPr>
            <p:txBody>
              <a:bodyPr wrap="square" rtlCol="0" anchor="t" anchorCtr="0"/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Technical authorization cooperation, provide complete technical data.</a:t>
                </a:r>
                <a:endPara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9" name="Title-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15114" y="3527397"/>
                <a:ext cx="1673338" cy="427660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algn="ctr" defTabSz="913765"/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Technical </a:t>
                </a:r>
                <a:r>
                  <a:rPr lang="en-US" altLang="zh-CN" sz="1200" b="1" dirty="0">
                    <a:latin typeface="微软雅黑" panose="020B0503020204020204" charset="-122"/>
                    <a:ea typeface="微软雅黑" panose="020B0503020204020204" charset="-122"/>
                  </a:rPr>
                  <a:t>D</a:t>
                </a:r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ata </a:t>
                </a:r>
                <a:r>
                  <a:rPr lang="en-US" altLang="zh-CN" sz="1200" b="1" dirty="0"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ransfer</a:t>
                </a:r>
                <a:endParaRPr lang="zh-CN" altLang="en-US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0" name="1"/>
              <p:cNvSpPr/>
              <p:nvPr>
                <p:custDataLst>
                  <p:tags r:id="rId7"/>
                </p:custDataLst>
              </p:nvPr>
            </p:nvSpPr>
            <p:spPr>
              <a:xfrm>
                <a:off x="582507" y="3816691"/>
                <a:ext cx="199541" cy="1074853"/>
              </a:xfrm>
              <a:custGeom>
                <a:avLst/>
                <a:gdLst>
                  <a:gd name="connsiteX0" fmla="*/ 99981 w 199541"/>
                  <a:gd name="connsiteY0" fmla="*/ 993706 h 1074853"/>
                  <a:gd name="connsiteX1" fmla="*/ 129234 w 199541"/>
                  <a:gd name="connsiteY1" fmla="*/ 1005757 h 1074853"/>
                  <a:gd name="connsiteX2" fmla="*/ 129234 w 199541"/>
                  <a:gd name="connsiteY2" fmla="*/ 1062919 h 1074853"/>
                  <a:gd name="connsiteX3" fmla="*/ 70727 w 199541"/>
                  <a:gd name="connsiteY3" fmla="*/ 1062919 h 1074853"/>
                  <a:gd name="connsiteX4" fmla="*/ 70727 w 199541"/>
                  <a:gd name="connsiteY4" fmla="*/ 1005757 h 1074853"/>
                  <a:gd name="connsiteX5" fmla="*/ 99981 w 199541"/>
                  <a:gd name="connsiteY5" fmla="*/ 993706 h 1074853"/>
                  <a:gd name="connsiteX6" fmla="*/ 99981 w 199541"/>
                  <a:gd name="connsiteY6" fmla="*/ 820210 h 1074853"/>
                  <a:gd name="connsiteX7" fmla="*/ 128804 w 199541"/>
                  <a:gd name="connsiteY7" fmla="*/ 832260 h 1074853"/>
                  <a:gd name="connsiteX8" fmla="*/ 128804 w 199541"/>
                  <a:gd name="connsiteY8" fmla="*/ 889423 h 1074853"/>
                  <a:gd name="connsiteX9" fmla="*/ 70727 w 199541"/>
                  <a:gd name="connsiteY9" fmla="*/ 889423 h 1074853"/>
                  <a:gd name="connsiteX10" fmla="*/ 70727 w 199541"/>
                  <a:gd name="connsiteY10" fmla="*/ 832260 h 1074853"/>
                  <a:gd name="connsiteX11" fmla="*/ 99981 w 199541"/>
                  <a:gd name="connsiteY11" fmla="*/ 820210 h 1074853"/>
                  <a:gd name="connsiteX12" fmla="*/ 99551 w 199541"/>
                  <a:gd name="connsiteY12" fmla="*/ 4 h 1074853"/>
                  <a:gd name="connsiteX13" fmla="*/ 116759 w 199541"/>
                  <a:gd name="connsiteY13" fmla="*/ 11900 h 1074853"/>
                  <a:gd name="connsiteX14" fmla="*/ 198066 w 199541"/>
                  <a:gd name="connsiteY14" fmla="*/ 194203 h 1074853"/>
                  <a:gd name="connsiteX15" fmla="*/ 195915 w 199541"/>
                  <a:gd name="connsiteY15" fmla="*/ 216295 h 1074853"/>
                  <a:gd name="connsiteX16" fmla="*/ 179998 w 199541"/>
                  <a:gd name="connsiteY16" fmla="*/ 226028 h 1074853"/>
                  <a:gd name="connsiteX17" fmla="*/ 140850 w 199541"/>
                  <a:gd name="connsiteY17" fmla="*/ 226028 h 1074853"/>
                  <a:gd name="connsiteX18" fmla="*/ 140850 w 199541"/>
                  <a:gd name="connsiteY18" fmla="*/ 664635 h 1074853"/>
                  <a:gd name="connsiteX19" fmla="*/ 138269 w 199541"/>
                  <a:gd name="connsiteY19" fmla="*/ 699551 h 1074853"/>
                  <a:gd name="connsiteX20" fmla="*/ 113747 w 199541"/>
                  <a:gd name="connsiteY20" fmla="*/ 723652 h 1074853"/>
                  <a:gd name="connsiteX21" fmla="*/ 99981 w 199541"/>
                  <a:gd name="connsiteY21" fmla="*/ 725969 h 1074853"/>
                  <a:gd name="connsiteX22" fmla="*/ 86215 w 199541"/>
                  <a:gd name="connsiteY22" fmla="*/ 723652 h 1074853"/>
                  <a:gd name="connsiteX23" fmla="*/ 61693 w 199541"/>
                  <a:gd name="connsiteY23" fmla="*/ 699551 h 1074853"/>
                  <a:gd name="connsiteX24" fmla="*/ 59112 w 199541"/>
                  <a:gd name="connsiteY24" fmla="*/ 664635 h 1074853"/>
                  <a:gd name="connsiteX25" fmla="*/ 59112 w 199541"/>
                  <a:gd name="connsiteY25" fmla="*/ 226183 h 1074853"/>
                  <a:gd name="connsiteX26" fmla="*/ 20825 w 199541"/>
                  <a:gd name="connsiteY26" fmla="*/ 226183 h 1074853"/>
                  <a:gd name="connsiteX27" fmla="*/ 4047 w 199541"/>
                  <a:gd name="connsiteY27" fmla="*/ 216913 h 1074853"/>
                  <a:gd name="connsiteX28" fmla="*/ 1036 w 199541"/>
                  <a:gd name="connsiteY28" fmla="*/ 194821 h 1074853"/>
                  <a:gd name="connsiteX29" fmla="*/ 82343 w 199541"/>
                  <a:gd name="connsiteY29" fmla="*/ 11900 h 1074853"/>
                  <a:gd name="connsiteX30" fmla="*/ 99551 w 199541"/>
                  <a:gd name="connsiteY30" fmla="*/ 4 h 107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99541" h="1074853">
                    <a:moveTo>
                      <a:pt x="99981" y="993706"/>
                    </a:moveTo>
                    <a:cubicBezTo>
                      <a:pt x="110306" y="993706"/>
                      <a:pt x="121061" y="997723"/>
                      <a:pt x="129234" y="1005757"/>
                    </a:cubicBezTo>
                    <a:cubicBezTo>
                      <a:pt x="145152" y="1021515"/>
                      <a:pt x="145152" y="1047161"/>
                      <a:pt x="129234" y="1062919"/>
                    </a:cubicBezTo>
                    <a:cubicBezTo>
                      <a:pt x="112887" y="1078832"/>
                      <a:pt x="87075" y="1078832"/>
                      <a:pt x="70727" y="1062919"/>
                    </a:cubicBezTo>
                    <a:cubicBezTo>
                      <a:pt x="54810" y="1047161"/>
                      <a:pt x="54810" y="1021515"/>
                      <a:pt x="70727" y="1005757"/>
                    </a:cubicBezTo>
                    <a:cubicBezTo>
                      <a:pt x="78901" y="997723"/>
                      <a:pt x="89226" y="993706"/>
                      <a:pt x="99981" y="993706"/>
                    </a:cubicBezTo>
                    <a:close/>
                    <a:moveTo>
                      <a:pt x="99981" y="820210"/>
                    </a:moveTo>
                    <a:cubicBezTo>
                      <a:pt x="110306" y="820210"/>
                      <a:pt x="121061" y="824227"/>
                      <a:pt x="128804" y="832260"/>
                    </a:cubicBezTo>
                    <a:cubicBezTo>
                      <a:pt x="145152" y="848019"/>
                      <a:pt x="145152" y="873665"/>
                      <a:pt x="128804" y="889423"/>
                    </a:cubicBezTo>
                    <a:cubicBezTo>
                      <a:pt x="112887" y="905336"/>
                      <a:pt x="86645" y="905336"/>
                      <a:pt x="70727" y="889423"/>
                    </a:cubicBezTo>
                    <a:cubicBezTo>
                      <a:pt x="54380" y="873665"/>
                      <a:pt x="54380" y="848019"/>
                      <a:pt x="70727" y="832260"/>
                    </a:cubicBezTo>
                    <a:cubicBezTo>
                      <a:pt x="78901" y="824227"/>
                      <a:pt x="89226" y="820210"/>
                      <a:pt x="99981" y="820210"/>
                    </a:cubicBezTo>
                    <a:close/>
                    <a:moveTo>
                      <a:pt x="99551" y="4"/>
                    </a:moveTo>
                    <a:cubicBezTo>
                      <a:pt x="106864" y="4"/>
                      <a:pt x="113747" y="4639"/>
                      <a:pt x="116759" y="11900"/>
                    </a:cubicBezTo>
                    <a:lnTo>
                      <a:pt x="198066" y="194203"/>
                    </a:lnTo>
                    <a:cubicBezTo>
                      <a:pt x="200647" y="201464"/>
                      <a:pt x="199787" y="209806"/>
                      <a:pt x="195915" y="216295"/>
                    </a:cubicBezTo>
                    <a:cubicBezTo>
                      <a:pt x="192473" y="222320"/>
                      <a:pt x="186451" y="226028"/>
                      <a:pt x="179998" y="226028"/>
                    </a:cubicBezTo>
                    <a:lnTo>
                      <a:pt x="140850" y="226028"/>
                    </a:lnTo>
                    <a:lnTo>
                      <a:pt x="140850" y="664635"/>
                    </a:lnTo>
                    <a:cubicBezTo>
                      <a:pt x="140850" y="682093"/>
                      <a:pt x="140850" y="692598"/>
                      <a:pt x="138269" y="699551"/>
                    </a:cubicBezTo>
                    <a:cubicBezTo>
                      <a:pt x="134397" y="710674"/>
                      <a:pt x="125363" y="719480"/>
                      <a:pt x="113747" y="723652"/>
                    </a:cubicBezTo>
                    <a:cubicBezTo>
                      <a:pt x="109445" y="725197"/>
                      <a:pt x="104713" y="725969"/>
                      <a:pt x="99981" y="725969"/>
                    </a:cubicBezTo>
                    <a:cubicBezTo>
                      <a:pt x="95249" y="725969"/>
                      <a:pt x="90517" y="725197"/>
                      <a:pt x="86215" y="723652"/>
                    </a:cubicBezTo>
                    <a:cubicBezTo>
                      <a:pt x="74599" y="719480"/>
                      <a:pt x="65565" y="710674"/>
                      <a:pt x="61693" y="699551"/>
                    </a:cubicBezTo>
                    <a:cubicBezTo>
                      <a:pt x="59112" y="692598"/>
                      <a:pt x="59112" y="682093"/>
                      <a:pt x="59112" y="664635"/>
                    </a:cubicBezTo>
                    <a:lnTo>
                      <a:pt x="59112" y="226183"/>
                    </a:lnTo>
                    <a:lnTo>
                      <a:pt x="20825" y="226183"/>
                    </a:lnTo>
                    <a:cubicBezTo>
                      <a:pt x="14372" y="226337"/>
                      <a:pt x="7919" y="222784"/>
                      <a:pt x="4047" y="216913"/>
                    </a:cubicBezTo>
                    <a:cubicBezTo>
                      <a:pt x="175" y="210424"/>
                      <a:pt x="-1115" y="202236"/>
                      <a:pt x="1036" y="194821"/>
                    </a:cubicBezTo>
                    <a:lnTo>
                      <a:pt x="82343" y="11900"/>
                    </a:lnTo>
                    <a:cubicBezTo>
                      <a:pt x="85784" y="4639"/>
                      <a:pt x="92668" y="-150"/>
                      <a:pt x="99551" y="4"/>
                    </a:cubicBez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45718" tIns="45718" rIns="45718" bIns="45718">
                <a:noAutofit/>
              </a:bodyPr>
              <a:lstStyle/>
              <a:p>
                <a:endParaRPr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1"/>
              <p:cNvSpPr/>
              <p:nvPr>
                <p:custDataLst>
                  <p:tags r:id="rId8"/>
                </p:custDataLst>
              </p:nvPr>
            </p:nvSpPr>
            <p:spPr>
              <a:xfrm>
                <a:off x="636861" y="1792016"/>
                <a:ext cx="1961751" cy="1917896"/>
              </a:xfrm>
              <a:custGeom>
                <a:avLst/>
                <a:gdLst>
                  <a:gd name="connsiteX0" fmla="*/ 968804 w 1961751"/>
                  <a:gd name="connsiteY0" fmla="*/ 136 h 1917896"/>
                  <a:gd name="connsiteX1" fmla="*/ 1901472 w 1961751"/>
                  <a:gd name="connsiteY1" fmla="*/ 934049 h 1917896"/>
                  <a:gd name="connsiteX2" fmla="*/ 1901042 w 1961751"/>
                  <a:gd name="connsiteY2" fmla="*/ 1443105 h 1917896"/>
                  <a:gd name="connsiteX3" fmla="*/ 1941050 w 1961751"/>
                  <a:gd name="connsiteY3" fmla="*/ 1443105 h 1917896"/>
                  <a:gd name="connsiteX4" fmla="*/ 1957828 w 1961751"/>
                  <a:gd name="connsiteY4" fmla="*/ 1452529 h 1917896"/>
                  <a:gd name="connsiteX5" fmla="*/ 1960409 w 1961751"/>
                  <a:gd name="connsiteY5" fmla="*/ 1474467 h 1917896"/>
                  <a:gd name="connsiteX6" fmla="*/ 1879532 w 1961751"/>
                  <a:gd name="connsiteY6" fmla="*/ 1657387 h 1917896"/>
                  <a:gd name="connsiteX7" fmla="*/ 1861894 w 1961751"/>
                  <a:gd name="connsiteY7" fmla="*/ 1669283 h 1917896"/>
                  <a:gd name="connsiteX8" fmla="*/ 1845116 w 1961751"/>
                  <a:gd name="connsiteY8" fmla="*/ 1657387 h 1917896"/>
                  <a:gd name="connsiteX9" fmla="*/ 1764239 w 1961751"/>
                  <a:gd name="connsiteY9" fmla="*/ 1475085 h 1917896"/>
                  <a:gd name="connsiteX10" fmla="*/ 1765960 w 1961751"/>
                  <a:gd name="connsiteY10" fmla="*/ 1452992 h 1917896"/>
                  <a:gd name="connsiteX11" fmla="*/ 1781877 w 1961751"/>
                  <a:gd name="connsiteY11" fmla="*/ 1443259 h 1917896"/>
                  <a:gd name="connsiteX12" fmla="*/ 1819735 w 1961751"/>
                  <a:gd name="connsiteY12" fmla="*/ 1443259 h 1917896"/>
                  <a:gd name="connsiteX13" fmla="*/ 1820165 w 1961751"/>
                  <a:gd name="connsiteY13" fmla="*/ 933431 h 1917896"/>
                  <a:gd name="connsiteX14" fmla="*/ 960631 w 1961751"/>
                  <a:gd name="connsiteY14" fmla="*/ 82790 h 1917896"/>
                  <a:gd name="connsiteX15" fmla="*/ 82598 w 1961751"/>
                  <a:gd name="connsiteY15" fmla="*/ 933122 h 1917896"/>
                  <a:gd name="connsiteX16" fmla="*/ 82168 w 1961751"/>
                  <a:gd name="connsiteY16" fmla="*/ 1875532 h 1917896"/>
                  <a:gd name="connsiteX17" fmla="*/ 47752 w 1961751"/>
                  <a:gd name="connsiteY17" fmla="*/ 1917554 h 1917896"/>
                  <a:gd name="connsiteX18" fmla="*/ 1721 w 1961751"/>
                  <a:gd name="connsiteY18" fmla="*/ 1875532 h 1917896"/>
                  <a:gd name="connsiteX19" fmla="*/ 0 w 1961751"/>
                  <a:gd name="connsiteY19" fmla="*/ 933276 h 1917896"/>
                  <a:gd name="connsiteX20" fmla="*/ 968804 w 1961751"/>
                  <a:gd name="connsiteY20" fmla="*/ 136 h 1917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1751" h="1917896">
                    <a:moveTo>
                      <a:pt x="968804" y="136"/>
                    </a:moveTo>
                    <a:cubicBezTo>
                      <a:pt x="1487622" y="8788"/>
                      <a:pt x="1903193" y="424684"/>
                      <a:pt x="1901472" y="934049"/>
                    </a:cubicBezTo>
                    <a:lnTo>
                      <a:pt x="1901042" y="1443105"/>
                    </a:lnTo>
                    <a:lnTo>
                      <a:pt x="1941050" y="1443105"/>
                    </a:lnTo>
                    <a:cubicBezTo>
                      <a:pt x="1947503" y="1443105"/>
                      <a:pt x="1953526" y="1446503"/>
                      <a:pt x="1957828" y="1452529"/>
                    </a:cubicBezTo>
                    <a:cubicBezTo>
                      <a:pt x="1961700" y="1458863"/>
                      <a:pt x="1962990" y="1467051"/>
                      <a:pt x="1960409" y="1474467"/>
                    </a:cubicBezTo>
                    <a:lnTo>
                      <a:pt x="1879532" y="1657387"/>
                    </a:lnTo>
                    <a:cubicBezTo>
                      <a:pt x="1876091" y="1664803"/>
                      <a:pt x="1869207" y="1669437"/>
                      <a:pt x="1861894" y="1669283"/>
                    </a:cubicBezTo>
                    <a:cubicBezTo>
                      <a:pt x="1855011" y="1669283"/>
                      <a:pt x="1848128" y="1664648"/>
                      <a:pt x="1845116" y="1657387"/>
                    </a:cubicBezTo>
                    <a:lnTo>
                      <a:pt x="1764239" y="1475085"/>
                    </a:lnTo>
                    <a:cubicBezTo>
                      <a:pt x="1761228" y="1467824"/>
                      <a:pt x="1761658" y="1459481"/>
                      <a:pt x="1765960" y="1452992"/>
                    </a:cubicBezTo>
                    <a:cubicBezTo>
                      <a:pt x="1769402" y="1446967"/>
                      <a:pt x="1775424" y="1443259"/>
                      <a:pt x="1781877" y="1443259"/>
                    </a:cubicBezTo>
                    <a:lnTo>
                      <a:pt x="1819735" y="1443259"/>
                    </a:lnTo>
                    <a:lnTo>
                      <a:pt x="1820165" y="933431"/>
                    </a:lnTo>
                    <a:cubicBezTo>
                      <a:pt x="1819735" y="466552"/>
                      <a:pt x="1436429" y="87270"/>
                      <a:pt x="960631" y="82790"/>
                    </a:cubicBezTo>
                    <a:cubicBezTo>
                      <a:pt x="478379" y="78310"/>
                      <a:pt x="84749" y="459754"/>
                      <a:pt x="82598" y="933122"/>
                    </a:cubicBezTo>
                    <a:lnTo>
                      <a:pt x="82168" y="1875532"/>
                    </a:lnTo>
                    <a:cubicBezTo>
                      <a:pt x="83888" y="1896234"/>
                      <a:pt x="68831" y="1914773"/>
                      <a:pt x="47752" y="1917554"/>
                    </a:cubicBezTo>
                    <a:cubicBezTo>
                      <a:pt x="22370" y="1920798"/>
                      <a:pt x="430" y="1900560"/>
                      <a:pt x="1721" y="1875532"/>
                    </a:cubicBezTo>
                    <a:lnTo>
                      <a:pt x="0" y="933276"/>
                    </a:lnTo>
                    <a:cubicBezTo>
                      <a:pt x="860" y="411397"/>
                      <a:pt x="437080" y="-8670"/>
                      <a:pt x="968804" y="136"/>
                    </a:cubicBez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12700">
                <a:miter lim="400000"/>
              </a:ln>
            </p:spPr>
            <p:txBody>
              <a:bodyPr wrap="square" lIns="45718" tIns="45718" rIns="45718" bIns="45718">
                <a:noAutofit/>
              </a:bodyPr>
              <a:lstStyle/>
              <a:p>
                <a:endParaRPr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359552" y="2052891"/>
              <a:ext cx="1960502" cy="3013093"/>
              <a:chOff x="2455995" y="2052891"/>
              <a:chExt cx="1960502" cy="3013093"/>
            </a:xfrm>
          </p:grpSpPr>
          <p:sp>
            <p:nvSpPr>
              <p:cNvPr id="21" name="2"/>
              <p:cNvSpPr/>
              <p:nvPr>
                <p:custDataLst>
                  <p:tags r:id="rId9"/>
                </p:custDataLst>
              </p:nvPr>
            </p:nvSpPr>
            <p:spPr>
              <a:xfrm>
                <a:off x="2455995" y="3421730"/>
                <a:ext cx="1960502" cy="1644254"/>
              </a:xfrm>
              <a:custGeom>
                <a:avLst/>
                <a:gdLst>
                  <a:gd name="connsiteX0" fmla="*/ 1860607 w 1960502"/>
                  <a:gd name="connsiteY0" fmla="*/ 0 h 1644254"/>
                  <a:gd name="connsiteX1" fmla="*/ 1877814 w 1960502"/>
                  <a:gd name="connsiteY1" fmla="*/ 11896 h 1644254"/>
                  <a:gd name="connsiteX2" fmla="*/ 1958692 w 1960502"/>
                  <a:gd name="connsiteY2" fmla="*/ 194353 h 1644254"/>
                  <a:gd name="connsiteX3" fmla="*/ 1956971 w 1960502"/>
                  <a:gd name="connsiteY3" fmla="*/ 216291 h 1644254"/>
                  <a:gd name="connsiteX4" fmla="*/ 1941054 w 1960502"/>
                  <a:gd name="connsiteY4" fmla="*/ 226178 h 1644254"/>
                  <a:gd name="connsiteX5" fmla="*/ 1900185 w 1960502"/>
                  <a:gd name="connsiteY5" fmla="*/ 226178 h 1644254"/>
                  <a:gd name="connsiteX6" fmla="*/ 1901906 w 1960502"/>
                  <a:gd name="connsiteY6" fmla="*/ 710824 h 1644254"/>
                  <a:gd name="connsiteX7" fmla="*/ 932671 w 1960502"/>
                  <a:gd name="connsiteY7" fmla="*/ 1644119 h 1644254"/>
                  <a:gd name="connsiteX8" fmla="*/ 3 w 1960502"/>
                  <a:gd name="connsiteY8" fmla="*/ 710206 h 1644254"/>
                  <a:gd name="connsiteX9" fmla="*/ 433 w 1960502"/>
                  <a:gd name="connsiteY9" fmla="*/ 181530 h 1644254"/>
                  <a:gd name="connsiteX10" fmla="*/ 47325 w 1960502"/>
                  <a:gd name="connsiteY10" fmla="*/ 139971 h 1644254"/>
                  <a:gd name="connsiteX11" fmla="*/ 81741 w 1960502"/>
                  <a:gd name="connsiteY11" fmla="*/ 181530 h 1644254"/>
                  <a:gd name="connsiteX12" fmla="*/ 81310 w 1960502"/>
                  <a:gd name="connsiteY12" fmla="*/ 710824 h 1644254"/>
                  <a:gd name="connsiteX13" fmla="*/ 940845 w 1960502"/>
                  <a:gd name="connsiteY13" fmla="*/ 1561310 h 1644254"/>
                  <a:gd name="connsiteX14" fmla="*/ 1819308 w 1960502"/>
                  <a:gd name="connsiteY14" fmla="*/ 711133 h 1644254"/>
                  <a:gd name="connsiteX15" fmla="*/ 1817587 w 1960502"/>
                  <a:gd name="connsiteY15" fmla="*/ 226333 h 1644254"/>
                  <a:gd name="connsiteX16" fmla="*/ 1781880 w 1960502"/>
                  <a:gd name="connsiteY16" fmla="*/ 226333 h 1644254"/>
                  <a:gd name="connsiteX17" fmla="*/ 1765103 w 1960502"/>
                  <a:gd name="connsiteY17" fmla="*/ 216909 h 1644254"/>
                  <a:gd name="connsiteX18" fmla="*/ 1762091 w 1960502"/>
                  <a:gd name="connsiteY18" fmla="*/ 194816 h 1644254"/>
                  <a:gd name="connsiteX19" fmla="*/ 1843399 w 1960502"/>
                  <a:gd name="connsiteY19" fmla="*/ 11896 h 1644254"/>
                  <a:gd name="connsiteX20" fmla="*/ 1860607 w 1960502"/>
                  <a:gd name="connsiteY20" fmla="*/ 0 h 164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0502" h="1644254">
                    <a:moveTo>
                      <a:pt x="1860607" y="0"/>
                    </a:moveTo>
                    <a:cubicBezTo>
                      <a:pt x="1867920" y="155"/>
                      <a:pt x="1874373" y="4789"/>
                      <a:pt x="1877814" y="11896"/>
                    </a:cubicBezTo>
                    <a:lnTo>
                      <a:pt x="1958692" y="194353"/>
                    </a:lnTo>
                    <a:cubicBezTo>
                      <a:pt x="1961703" y="201460"/>
                      <a:pt x="1960843" y="209802"/>
                      <a:pt x="1956971" y="216291"/>
                    </a:cubicBezTo>
                    <a:cubicBezTo>
                      <a:pt x="1953529" y="222471"/>
                      <a:pt x="1947506" y="226024"/>
                      <a:pt x="1941054" y="226178"/>
                    </a:cubicBezTo>
                    <a:lnTo>
                      <a:pt x="1900185" y="226178"/>
                    </a:lnTo>
                    <a:lnTo>
                      <a:pt x="1901906" y="710824"/>
                    </a:lnTo>
                    <a:cubicBezTo>
                      <a:pt x="1900615" y="1232703"/>
                      <a:pt x="1464395" y="1652925"/>
                      <a:pt x="932671" y="1644119"/>
                    </a:cubicBezTo>
                    <a:cubicBezTo>
                      <a:pt x="414283" y="1635467"/>
                      <a:pt x="-1288" y="1219571"/>
                      <a:pt x="3" y="710206"/>
                    </a:cubicBezTo>
                    <a:lnTo>
                      <a:pt x="433" y="181530"/>
                    </a:lnTo>
                    <a:cubicBezTo>
                      <a:pt x="-427" y="156502"/>
                      <a:pt x="21943" y="136727"/>
                      <a:pt x="47325" y="139971"/>
                    </a:cubicBezTo>
                    <a:cubicBezTo>
                      <a:pt x="67974" y="142598"/>
                      <a:pt x="83461" y="160828"/>
                      <a:pt x="81741" y="181530"/>
                    </a:cubicBezTo>
                    <a:lnTo>
                      <a:pt x="81310" y="710824"/>
                    </a:lnTo>
                    <a:cubicBezTo>
                      <a:pt x="82171" y="1177704"/>
                      <a:pt x="465477" y="1556830"/>
                      <a:pt x="940845" y="1561310"/>
                    </a:cubicBezTo>
                    <a:cubicBezTo>
                      <a:pt x="1423096" y="1565791"/>
                      <a:pt x="1817157" y="1184501"/>
                      <a:pt x="1819308" y="711133"/>
                    </a:cubicBezTo>
                    <a:lnTo>
                      <a:pt x="1817587" y="226333"/>
                    </a:lnTo>
                    <a:lnTo>
                      <a:pt x="1781880" y="226333"/>
                    </a:lnTo>
                    <a:cubicBezTo>
                      <a:pt x="1775428" y="226333"/>
                      <a:pt x="1768975" y="222780"/>
                      <a:pt x="1765103" y="216909"/>
                    </a:cubicBezTo>
                    <a:cubicBezTo>
                      <a:pt x="1760801" y="210575"/>
                      <a:pt x="1759940" y="202232"/>
                      <a:pt x="1762091" y="194816"/>
                    </a:cubicBezTo>
                    <a:lnTo>
                      <a:pt x="1843399" y="11896"/>
                    </a:lnTo>
                    <a:cubicBezTo>
                      <a:pt x="1846840" y="4635"/>
                      <a:pt x="1853293" y="0"/>
                      <a:pt x="1860607" y="0"/>
                    </a:cubicBez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12700">
                <a:miter lim="400000"/>
              </a:ln>
            </p:spPr>
            <p:txBody>
              <a:bodyPr lIns="45718" tIns="45718" rIns="45718" bIns="45718"/>
              <a:lstStyle/>
              <a:p>
                <a:endParaRPr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2" name="2"/>
              <p:cNvSpPr/>
              <p:nvPr>
                <p:custDataLst>
                  <p:tags r:id="rId10"/>
                </p:custDataLst>
              </p:nvPr>
            </p:nvSpPr>
            <p:spPr>
              <a:xfrm>
                <a:off x="3088682" y="3526936"/>
                <a:ext cx="695907" cy="12160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3" name="Index-2"/>
              <p:cNvSpPr/>
              <p:nvPr>
                <p:custDataLst>
                  <p:tags r:id="rId11"/>
                </p:custDataLst>
              </p:nvPr>
            </p:nvSpPr>
            <p:spPr>
              <a:xfrm>
                <a:off x="3149927" y="3634074"/>
                <a:ext cx="573420" cy="100174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175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</a:t>
                </a:r>
                <a:endParaRPr kumimoji="1" lang="en-US" altLang="zh-CN" sz="175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4" name="Body-2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2604454" y="2480498"/>
                <a:ext cx="1811831" cy="808427"/>
              </a:xfrm>
              <a:prstGeom prst="rect">
                <a:avLst/>
              </a:prstGeom>
            </p:spPr>
            <p:txBody>
              <a:bodyPr wrap="square" rtlCol="0" anchor="t" anchorCtr="0"/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defRPr>
                </a:lvl1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9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Comprehensive online and offline training for technical personnel of partners.</a:t>
                </a:r>
                <a:endParaRPr lang="zh-CN" altLang="en-US" sz="9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5" name="Title-2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2556751" y="2052891"/>
                <a:ext cx="1700997" cy="427660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algn="ctr" defTabSz="913765"/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Technical </a:t>
                </a:r>
                <a:r>
                  <a:rPr lang="en-US" altLang="zh-CN" sz="1200" b="1" dirty="0">
                    <a:latin typeface="微软雅黑" panose="020B0503020204020204" charset="-122"/>
                    <a:ea typeface="微软雅黑" panose="020B0503020204020204" charset="-122"/>
                  </a:rPr>
                  <a:t>T</a:t>
                </a:r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raining</a:t>
                </a:r>
                <a:endParaRPr lang="zh-CN" altLang="en-US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5146772" y="1792016"/>
              <a:ext cx="1960502" cy="2898587"/>
              <a:chOff x="4243215" y="1792016"/>
              <a:chExt cx="1960502" cy="2898587"/>
            </a:xfrm>
          </p:grpSpPr>
          <p:sp>
            <p:nvSpPr>
              <p:cNvPr id="16" name="3"/>
              <p:cNvSpPr/>
              <p:nvPr>
                <p:custDataLst>
                  <p:tags r:id="rId14"/>
                </p:custDataLst>
              </p:nvPr>
            </p:nvSpPr>
            <p:spPr>
              <a:xfrm flipV="1">
                <a:off x="4243215" y="1792016"/>
                <a:ext cx="1960502" cy="1644254"/>
              </a:xfrm>
              <a:custGeom>
                <a:avLst/>
                <a:gdLst>
                  <a:gd name="connsiteX0" fmla="*/ 1860607 w 1960502"/>
                  <a:gd name="connsiteY0" fmla="*/ 0 h 1644254"/>
                  <a:gd name="connsiteX1" fmla="*/ 1877814 w 1960502"/>
                  <a:gd name="connsiteY1" fmla="*/ 11896 h 1644254"/>
                  <a:gd name="connsiteX2" fmla="*/ 1958692 w 1960502"/>
                  <a:gd name="connsiteY2" fmla="*/ 194353 h 1644254"/>
                  <a:gd name="connsiteX3" fmla="*/ 1956971 w 1960502"/>
                  <a:gd name="connsiteY3" fmla="*/ 216291 h 1644254"/>
                  <a:gd name="connsiteX4" fmla="*/ 1941054 w 1960502"/>
                  <a:gd name="connsiteY4" fmla="*/ 226178 h 1644254"/>
                  <a:gd name="connsiteX5" fmla="*/ 1900185 w 1960502"/>
                  <a:gd name="connsiteY5" fmla="*/ 226178 h 1644254"/>
                  <a:gd name="connsiteX6" fmla="*/ 1901906 w 1960502"/>
                  <a:gd name="connsiteY6" fmla="*/ 710824 h 1644254"/>
                  <a:gd name="connsiteX7" fmla="*/ 932671 w 1960502"/>
                  <a:gd name="connsiteY7" fmla="*/ 1644119 h 1644254"/>
                  <a:gd name="connsiteX8" fmla="*/ 3 w 1960502"/>
                  <a:gd name="connsiteY8" fmla="*/ 710206 h 1644254"/>
                  <a:gd name="connsiteX9" fmla="*/ 433 w 1960502"/>
                  <a:gd name="connsiteY9" fmla="*/ 181530 h 1644254"/>
                  <a:gd name="connsiteX10" fmla="*/ 47325 w 1960502"/>
                  <a:gd name="connsiteY10" fmla="*/ 139971 h 1644254"/>
                  <a:gd name="connsiteX11" fmla="*/ 81741 w 1960502"/>
                  <a:gd name="connsiteY11" fmla="*/ 181530 h 1644254"/>
                  <a:gd name="connsiteX12" fmla="*/ 81310 w 1960502"/>
                  <a:gd name="connsiteY12" fmla="*/ 710824 h 1644254"/>
                  <a:gd name="connsiteX13" fmla="*/ 940845 w 1960502"/>
                  <a:gd name="connsiteY13" fmla="*/ 1561310 h 1644254"/>
                  <a:gd name="connsiteX14" fmla="*/ 1819308 w 1960502"/>
                  <a:gd name="connsiteY14" fmla="*/ 711133 h 1644254"/>
                  <a:gd name="connsiteX15" fmla="*/ 1817587 w 1960502"/>
                  <a:gd name="connsiteY15" fmla="*/ 226333 h 1644254"/>
                  <a:gd name="connsiteX16" fmla="*/ 1781880 w 1960502"/>
                  <a:gd name="connsiteY16" fmla="*/ 226333 h 1644254"/>
                  <a:gd name="connsiteX17" fmla="*/ 1765103 w 1960502"/>
                  <a:gd name="connsiteY17" fmla="*/ 216909 h 1644254"/>
                  <a:gd name="connsiteX18" fmla="*/ 1762091 w 1960502"/>
                  <a:gd name="connsiteY18" fmla="*/ 194816 h 1644254"/>
                  <a:gd name="connsiteX19" fmla="*/ 1843399 w 1960502"/>
                  <a:gd name="connsiteY19" fmla="*/ 11896 h 1644254"/>
                  <a:gd name="connsiteX20" fmla="*/ 1860607 w 1960502"/>
                  <a:gd name="connsiteY20" fmla="*/ 0 h 1644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0502" h="1644254">
                    <a:moveTo>
                      <a:pt x="1860607" y="0"/>
                    </a:moveTo>
                    <a:cubicBezTo>
                      <a:pt x="1867920" y="155"/>
                      <a:pt x="1874373" y="4789"/>
                      <a:pt x="1877814" y="11896"/>
                    </a:cubicBezTo>
                    <a:lnTo>
                      <a:pt x="1958692" y="194353"/>
                    </a:lnTo>
                    <a:cubicBezTo>
                      <a:pt x="1961703" y="201460"/>
                      <a:pt x="1960843" y="209802"/>
                      <a:pt x="1956971" y="216291"/>
                    </a:cubicBezTo>
                    <a:cubicBezTo>
                      <a:pt x="1953529" y="222471"/>
                      <a:pt x="1947506" y="226024"/>
                      <a:pt x="1941054" y="226178"/>
                    </a:cubicBezTo>
                    <a:lnTo>
                      <a:pt x="1900185" y="226178"/>
                    </a:lnTo>
                    <a:lnTo>
                      <a:pt x="1901906" y="710824"/>
                    </a:lnTo>
                    <a:cubicBezTo>
                      <a:pt x="1900615" y="1232703"/>
                      <a:pt x="1464395" y="1652925"/>
                      <a:pt x="932671" y="1644119"/>
                    </a:cubicBezTo>
                    <a:cubicBezTo>
                      <a:pt x="414283" y="1635467"/>
                      <a:pt x="-1288" y="1219571"/>
                      <a:pt x="3" y="710206"/>
                    </a:cubicBezTo>
                    <a:lnTo>
                      <a:pt x="433" y="181530"/>
                    </a:lnTo>
                    <a:cubicBezTo>
                      <a:pt x="-427" y="156502"/>
                      <a:pt x="21943" y="136727"/>
                      <a:pt x="47325" y="139971"/>
                    </a:cubicBezTo>
                    <a:cubicBezTo>
                      <a:pt x="67974" y="142598"/>
                      <a:pt x="83461" y="160828"/>
                      <a:pt x="81741" y="181530"/>
                    </a:cubicBezTo>
                    <a:lnTo>
                      <a:pt x="81310" y="710824"/>
                    </a:lnTo>
                    <a:cubicBezTo>
                      <a:pt x="82171" y="1177704"/>
                      <a:pt x="465477" y="1556830"/>
                      <a:pt x="940845" y="1561310"/>
                    </a:cubicBezTo>
                    <a:cubicBezTo>
                      <a:pt x="1423096" y="1565791"/>
                      <a:pt x="1817157" y="1184501"/>
                      <a:pt x="1819308" y="711133"/>
                    </a:cubicBezTo>
                    <a:lnTo>
                      <a:pt x="1817587" y="226333"/>
                    </a:lnTo>
                    <a:lnTo>
                      <a:pt x="1781880" y="226333"/>
                    </a:lnTo>
                    <a:cubicBezTo>
                      <a:pt x="1775428" y="226333"/>
                      <a:pt x="1768975" y="222780"/>
                      <a:pt x="1765103" y="216909"/>
                    </a:cubicBezTo>
                    <a:cubicBezTo>
                      <a:pt x="1760801" y="210575"/>
                      <a:pt x="1759940" y="202232"/>
                      <a:pt x="1762091" y="194816"/>
                    </a:cubicBezTo>
                    <a:lnTo>
                      <a:pt x="1843399" y="11896"/>
                    </a:lnTo>
                    <a:cubicBezTo>
                      <a:pt x="1846840" y="4635"/>
                      <a:pt x="1853293" y="0"/>
                      <a:pt x="1860607" y="0"/>
                    </a:cubicBez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12700">
                <a:miter lim="400000"/>
              </a:ln>
            </p:spPr>
            <p:txBody>
              <a:bodyPr lIns="45718" tIns="45718" rIns="45718" bIns="45718"/>
              <a:lstStyle/>
              <a:p>
                <a:endParaRPr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3"/>
              <p:cNvSpPr/>
              <p:nvPr>
                <p:custDataLst>
                  <p:tags r:id="rId15"/>
                </p:custDataLst>
              </p:nvPr>
            </p:nvSpPr>
            <p:spPr>
              <a:xfrm>
                <a:off x="4875903" y="2200927"/>
                <a:ext cx="621328" cy="11026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Index-3"/>
              <p:cNvSpPr/>
              <p:nvPr>
                <p:custDataLst>
                  <p:tags r:id="rId16"/>
                </p:custDataLst>
              </p:nvPr>
            </p:nvSpPr>
            <p:spPr>
              <a:xfrm>
                <a:off x="4925787" y="2296459"/>
                <a:ext cx="521560" cy="9088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72000">
                    <a:schemeClr val="accent1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>
                <a:normAutofit fontScale="7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2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</a:t>
                </a:r>
                <a:endParaRPr kumimoji="1" lang="en-US" altLang="zh-CN" sz="2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" name="Body-3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4518022" y="3882176"/>
                <a:ext cx="1564189" cy="808427"/>
              </a:xfrm>
              <a:prstGeom prst="rect">
                <a:avLst/>
              </a:prstGeom>
            </p:spPr>
            <p:txBody>
              <a:bodyPr wrap="square" rtlCol="0" anchor="t" anchorCtr="0"/>
              <a:lstStyle>
                <a:defPPr>
                  <a:defRPr lang="zh-CN"/>
                </a:defPPr>
                <a:lvl1pPr>
                  <a:lnSpc>
                    <a:spcPts val="1500"/>
                  </a:lnSpc>
                  <a:defRPr sz="1200"/>
                </a:lvl1pPr>
              </a:lstStyle>
              <a:p>
                <a:pPr algn="l">
                  <a:lnSpc>
                    <a:spcPct val="120000"/>
                  </a:lnSpc>
                  <a:buClrTx/>
                  <a:buSzTx/>
                  <a:buFontTx/>
                </a:pPr>
                <a:r>
                  <a:rPr lang="zh-CN" altLang="en-US" sz="9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Send technical personnel to guide the installation in the factory.</a:t>
                </a:r>
                <a:endPara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20" name="Title-3"/>
              <p:cNvSpPr txBox="1"/>
              <p:nvPr>
                <p:custDataLst>
                  <p:tags r:id="rId18"/>
                </p:custDataLst>
              </p:nvPr>
            </p:nvSpPr>
            <p:spPr>
              <a:xfrm>
                <a:off x="4382381" y="3369443"/>
                <a:ext cx="1625851" cy="427349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algn="ctr" defTabSz="913765"/>
                <a:r>
                  <a:rPr lang="en-US" altLang="zh-CN" sz="1200" b="1" dirty="0">
                    <a:latin typeface="微软雅黑" panose="020B0503020204020204" charset="-122"/>
                    <a:ea typeface="微软雅黑" panose="020B0503020204020204" charset="-122"/>
                  </a:rPr>
                  <a:t>I</a:t>
                </a:r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nstallation </a:t>
                </a:r>
                <a:r>
                  <a:rPr lang="en-US" altLang="zh-CN" sz="1200" b="1" dirty="0">
                    <a:latin typeface="微软雅黑" panose="020B0503020204020204" charset="-122"/>
                    <a:ea typeface="微软雅黑" panose="020B0503020204020204" charset="-122"/>
                  </a:rPr>
                  <a:t>G</a:t>
                </a:r>
                <a:r>
                  <a:rPr lang="zh-CN" altLang="en-US" sz="1200" b="1" dirty="0">
                    <a:latin typeface="微软雅黑" panose="020B0503020204020204" charset="-122"/>
                    <a:ea typeface="微软雅黑" panose="020B0503020204020204" charset="-122"/>
                  </a:rPr>
                  <a:t>uide</a:t>
                </a:r>
                <a:endParaRPr lang="zh-CN" altLang="en-US" sz="1200" b="1" dirty="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6953885" y="1808260"/>
              <a:ext cx="1961445" cy="3257724"/>
              <a:chOff x="6953885" y="1808260"/>
              <a:chExt cx="1961445" cy="3257724"/>
            </a:xfrm>
          </p:grpSpPr>
          <p:sp>
            <p:nvSpPr>
              <p:cNvPr id="11" name="4"/>
              <p:cNvSpPr/>
              <p:nvPr>
                <p:custDataLst>
                  <p:tags r:id="rId19"/>
                </p:custDataLst>
              </p:nvPr>
            </p:nvSpPr>
            <p:spPr>
              <a:xfrm>
                <a:off x="7649792" y="3640324"/>
                <a:ext cx="601078" cy="11026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2" name="Index-4"/>
              <p:cNvSpPr/>
              <p:nvPr>
                <p:custDataLst>
                  <p:tags r:id="rId20"/>
                </p:custDataLst>
              </p:nvPr>
            </p:nvSpPr>
            <p:spPr>
              <a:xfrm>
                <a:off x="7696219" y="3736748"/>
                <a:ext cx="507731" cy="90889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r>
                  <a:rPr kumimoji="1" lang="en-US" altLang="zh-CN" sz="1400" b="1" dirty="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4</a:t>
                </a:r>
                <a:endParaRPr kumimoji="1" lang="en-US" altLang="zh-CN" sz="14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Body-4"/>
              <p:cNvSpPr txBox="1"/>
              <p:nvPr>
                <p:custDataLst>
                  <p:tags r:id="rId21"/>
                </p:custDataLst>
              </p:nvPr>
            </p:nvSpPr>
            <p:spPr>
              <a:xfrm>
                <a:off x="7158569" y="2495913"/>
                <a:ext cx="1607779" cy="808427"/>
              </a:xfrm>
              <a:prstGeom prst="rect">
                <a:avLst/>
              </a:prstGeom>
            </p:spPr>
            <p:txBody>
              <a:bodyPr wrap="square" rtlCol="0" anchor="t" anchorCtr="0"/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defRPr>
                </a:lvl1pPr>
              </a:lstStyle>
              <a:p>
                <a:pPr algn="l">
                  <a:buClrTx/>
                  <a:buSzTx/>
                  <a:buFontTx/>
                </a:pPr>
                <a:r>
                  <a:rPr lang="zh-CN" altLang="en-US" sz="9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Assist in hoisting and installing equipment of fan on site.</a:t>
                </a:r>
                <a:endParaRPr lang="zh-CN" altLang="en-US" sz="9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14" name="Title-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6964751" y="1808260"/>
                <a:ext cx="1915844" cy="672293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algn="ctr" defTabSz="913765"/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On-site 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H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oisting</a:t>
                </a:r>
                <a:r>
                  <a:rPr lang="en-US" altLang="zh-CN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I</a:t>
                </a:r>
                <a:r>
                  <a:rPr lang="zh-CN" altLang="en-US" sz="12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nstruction</a:t>
                </a:r>
                <a:endParaRPr lang="zh-CN" altLang="en-US"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4"/>
              <p:cNvSpPr/>
              <p:nvPr>
                <p:custDataLst>
                  <p:tags r:id="rId23"/>
                </p:custDataLst>
              </p:nvPr>
            </p:nvSpPr>
            <p:spPr>
              <a:xfrm flipV="1">
                <a:off x="6953885" y="2782587"/>
                <a:ext cx="1961445" cy="2283397"/>
              </a:xfrm>
              <a:custGeom>
                <a:avLst/>
                <a:gdLst>
                  <a:gd name="connsiteX0" fmla="*/ 968804 w 1961445"/>
                  <a:gd name="connsiteY0" fmla="*/ 136 h 2283397"/>
                  <a:gd name="connsiteX1" fmla="*/ 1901903 w 1961445"/>
                  <a:gd name="connsiteY1" fmla="*/ 934048 h 2283397"/>
                  <a:gd name="connsiteX2" fmla="*/ 1901042 w 1961445"/>
                  <a:gd name="connsiteY2" fmla="*/ 2057215 h 2283397"/>
                  <a:gd name="connsiteX3" fmla="*/ 1940620 w 1961445"/>
                  <a:gd name="connsiteY3" fmla="*/ 2057215 h 2283397"/>
                  <a:gd name="connsiteX4" fmla="*/ 1957398 w 1961445"/>
                  <a:gd name="connsiteY4" fmla="*/ 2066640 h 2283397"/>
                  <a:gd name="connsiteX5" fmla="*/ 1960409 w 1961445"/>
                  <a:gd name="connsiteY5" fmla="*/ 2088578 h 2283397"/>
                  <a:gd name="connsiteX6" fmla="*/ 1879102 w 1961445"/>
                  <a:gd name="connsiteY6" fmla="*/ 2271498 h 2283397"/>
                  <a:gd name="connsiteX7" fmla="*/ 1861894 w 1961445"/>
                  <a:gd name="connsiteY7" fmla="*/ 2283394 h 2283397"/>
                  <a:gd name="connsiteX8" fmla="*/ 1844686 w 1961445"/>
                  <a:gd name="connsiteY8" fmla="*/ 2271498 h 2283397"/>
                  <a:gd name="connsiteX9" fmla="*/ 1763809 w 1961445"/>
                  <a:gd name="connsiteY9" fmla="*/ 2089196 h 2283397"/>
                  <a:gd name="connsiteX10" fmla="*/ 1765530 w 1961445"/>
                  <a:gd name="connsiteY10" fmla="*/ 2067103 h 2283397"/>
                  <a:gd name="connsiteX11" fmla="*/ 1781447 w 1961445"/>
                  <a:gd name="connsiteY11" fmla="*/ 2057370 h 2283397"/>
                  <a:gd name="connsiteX12" fmla="*/ 1822316 w 1961445"/>
                  <a:gd name="connsiteY12" fmla="*/ 2057370 h 2283397"/>
                  <a:gd name="connsiteX13" fmla="*/ 1820595 w 1961445"/>
                  <a:gd name="connsiteY13" fmla="*/ 933430 h 2283397"/>
                  <a:gd name="connsiteX14" fmla="*/ 961061 w 1961445"/>
                  <a:gd name="connsiteY14" fmla="*/ 82790 h 2283397"/>
                  <a:gd name="connsiteX15" fmla="*/ 82598 w 1961445"/>
                  <a:gd name="connsiteY15" fmla="*/ 933121 h 2283397"/>
                  <a:gd name="connsiteX16" fmla="*/ 84749 w 1961445"/>
                  <a:gd name="connsiteY16" fmla="*/ 1461025 h 2283397"/>
                  <a:gd name="connsiteX17" fmla="*/ 41729 w 1961445"/>
                  <a:gd name="connsiteY17" fmla="*/ 1505983 h 2283397"/>
                  <a:gd name="connsiteX18" fmla="*/ 1721 w 1961445"/>
                  <a:gd name="connsiteY18" fmla="*/ 1461025 h 2283397"/>
                  <a:gd name="connsiteX19" fmla="*/ 0 w 1961445"/>
                  <a:gd name="connsiteY19" fmla="*/ 933276 h 2283397"/>
                  <a:gd name="connsiteX20" fmla="*/ 968804 w 1961445"/>
                  <a:gd name="connsiteY20" fmla="*/ 136 h 2283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61445" h="2283397">
                    <a:moveTo>
                      <a:pt x="968804" y="136"/>
                    </a:moveTo>
                    <a:cubicBezTo>
                      <a:pt x="1487623" y="8787"/>
                      <a:pt x="1903193" y="424683"/>
                      <a:pt x="1901903" y="934048"/>
                    </a:cubicBezTo>
                    <a:lnTo>
                      <a:pt x="1901042" y="2057215"/>
                    </a:lnTo>
                    <a:lnTo>
                      <a:pt x="1940620" y="2057215"/>
                    </a:lnTo>
                    <a:cubicBezTo>
                      <a:pt x="1947073" y="2057215"/>
                      <a:pt x="1953526" y="2060614"/>
                      <a:pt x="1957398" y="2066640"/>
                    </a:cubicBezTo>
                    <a:cubicBezTo>
                      <a:pt x="1961270" y="2072974"/>
                      <a:pt x="1962560" y="2081162"/>
                      <a:pt x="1960409" y="2088578"/>
                    </a:cubicBezTo>
                    <a:lnTo>
                      <a:pt x="1879102" y="2271498"/>
                    </a:lnTo>
                    <a:cubicBezTo>
                      <a:pt x="1875661" y="2278759"/>
                      <a:pt x="1868777" y="2283548"/>
                      <a:pt x="1861894" y="2283394"/>
                    </a:cubicBezTo>
                    <a:cubicBezTo>
                      <a:pt x="1854581" y="2283394"/>
                      <a:pt x="1847698" y="2278759"/>
                      <a:pt x="1844686" y="2271498"/>
                    </a:cubicBezTo>
                    <a:lnTo>
                      <a:pt x="1763809" y="2089196"/>
                    </a:lnTo>
                    <a:cubicBezTo>
                      <a:pt x="1760798" y="2081934"/>
                      <a:pt x="1761658" y="2073592"/>
                      <a:pt x="1765530" y="2067103"/>
                    </a:cubicBezTo>
                    <a:cubicBezTo>
                      <a:pt x="1768972" y="2061078"/>
                      <a:pt x="1774994" y="2057370"/>
                      <a:pt x="1781447" y="2057370"/>
                    </a:cubicBezTo>
                    <a:lnTo>
                      <a:pt x="1822316" y="2057370"/>
                    </a:lnTo>
                    <a:lnTo>
                      <a:pt x="1820595" y="933430"/>
                    </a:lnTo>
                    <a:cubicBezTo>
                      <a:pt x="1819735" y="466551"/>
                      <a:pt x="1436429" y="87270"/>
                      <a:pt x="961061" y="82790"/>
                    </a:cubicBezTo>
                    <a:cubicBezTo>
                      <a:pt x="478810" y="78309"/>
                      <a:pt x="84749" y="459753"/>
                      <a:pt x="82598" y="933121"/>
                    </a:cubicBezTo>
                    <a:lnTo>
                      <a:pt x="84749" y="1461025"/>
                    </a:lnTo>
                    <a:cubicBezTo>
                      <a:pt x="86900" y="1485590"/>
                      <a:pt x="67111" y="1506601"/>
                      <a:pt x="41729" y="1505983"/>
                    </a:cubicBezTo>
                    <a:cubicBezTo>
                      <a:pt x="17638" y="1505365"/>
                      <a:pt x="-860" y="1484508"/>
                      <a:pt x="1721" y="1461025"/>
                    </a:cubicBezTo>
                    <a:lnTo>
                      <a:pt x="0" y="933276"/>
                    </a:lnTo>
                    <a:cubicBezTo>
                      <a:pt x="1290" y="411397"/>
                      <a:pt x="437511" y="-8671"/>
                      <a:pt x="968804" y="136"/>
                    </a:cubicBezTo>
                    <a:close/>
                  </a:path>
                </a:pathLst>
              </a:custGeom>
              <a:solidFill>
                <a:schemeClr val="accent1">
                  <a:alpha val="15000"/>
                </a:schemeClr>
              </a:solidFill>
              <a:ln w="12700">
                <a:miter lim="400000"/>
              </a:ln>
            </p:spPr>
            <p:txBody>
              <a:bodyPr lIns="45718" tIns="45718" rIns="45718" bIns="45718"/>
              <a:lstStyle/>
              <a:p>
                <a:endParaRPr lang="zh-CN" altLang="en-US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436" name="组合 435"/>
          <p:cNvGrpSpPr/>
          <p:nvPr/>
        </p:nvGrpSpPr>
        <p:grpSpPr>
          <a:xfrm>
            <a:off x="280988" y="540087"/>
            <a:ext cx="4438333" cy="855621"/>
            <a:chOff x="3437235" y="309582"/>
            <a:chExt cx="4438333" cy="855621"/>
          </a:xfrm>
        </p:grpSpPr>
        <p:sp>
          <p:nvSpPr>
            <p:cNvPr id="242" name="PA-文本框 22"/>
            <p:cNvSpPr txBox="1"/>
            <p:nvPr>
              <p:custDataLst>
                <p:tags r:id="rId24"/>
              </p:custDataLst>
            </p:nvPr>
          </p:nvSpPr>
          <p:spPr>
            <a:xfrm>
              <a:off x="3587412" y="879859"/>
              <a:ext cx="4288156" cy="213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endParaRPr lang="en-US" altLang="zh-CN" sz="800" dirty="0">
                <a:solidFill>
                  <a:schemeClr val="bg1">
                    <a:lumMod val="75000"/>
                  </a:schemeClr>
                </a:solidFill>
                <a:ea typeface="+mj-ea"/>
                <a:sym typeface="+mn-lt"/>
              </a:endParaRPr>
            </a:p>
          </p:txBody>
        </p:sp>
        <p:sp>
          <p:nvSpPr>
            <p:cNvPr id="248" name="PA-文本框 19"/>
            <p:cNvSpPr txBox="1"/>
            <p:nvPr>
              <p:custDataLst>
                <p:tags r:id="rId25"/>
              </p:custDataLst>
            </p:nvPr>
          </p:nvSpPr>
          <p:spPr>
            <a:xfrm>
              <a:off x="3437235" y="309582"/>
              <a:ext cx="3278505" cy="645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lvl="0" algn="ctr">
                <a:lnSpc>
                  <a:spcPct val="150000"/>
                </a:lnSpc>
                <a:buClrTx/>
                <a:buSzTx/>
                <a:buFont typeface="Arial" panose="020B0604020202020204" pitchFamily="34" charset="0"/>
              </a:pPr>
              <a:r>
                <a:rPr lang="en-US" altLang="zh-CN" sz="2400" b="1" dirty="0" err="1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Technology Transfer</a:t>
              </a:r>
              <a:endParaRPr lang="en-US" altLang="zh-CN" sz="2400" b="1" dirty="0" err="1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249" name="PA-文本框 21"/>
            <p:cNvSpPr txBox="1"/>
            <p:nvPr>
              <p:custDataLst>
                <p:tags r:id="rId26"/>
              </p:custDataLst>
            </p:nvPr>
          </p:nvSpPr>
          <p:spPr>
            <a:xfrm>
              <a:off x="3453745" y="858498"/>
              <a:ext cx="4193540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Export of Chinese technology and standards</a:t>
              </a:r>
              <a:endParaRPr lang="zh-CN" altLang="en-US" sz="1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pic>
        <p:nvPicPr>
          <p:cNvPr id="3" name="图片 2" descr="运达英文logo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180319" y="118109"/>
            <a:ext cx="1853564" cy="32702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35619" y="4010659"/>
            <a:ext cx="3886199" cy="2122804"/>
          </a:xfrm>
          <a:prstGeom prst="rect">
            <a:avLst/>
          </a:prstGeom>
          <a:noFill/>
        </p:spPr>
        <p:txBody>
          <a:bodyPr wrap="square" lIns="91439" tIns="45719" rIns="91439" bIns="45719" rtlCol="0" anchor="t">
            <a:spAutoFit/>
          </a:bodyPr>
          <a:p>
            <a:pPr marL="0" lvl="0" algn="l">
              <a:lnSpc>
                <a:spcPct val="150000"/>
              </a:lnSpc>
              <a:buNone/>
            </a:pPr>
            <a:r>
              <a:rPr lang="en-US" altLang="zh-CN" sz="14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Case study: Windey-Adani Partnership</a:t>
            </a:r>
            <a:endParaRPr lang="en-US" altLang="zh-CN" sz="14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lvl="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Licensing: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WD147-3000 </a:t>
            </a:r>
            <a:r>
              <a:rPr lang="en-US" altLang="zh-CN" sz="10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&amp;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WD164-3300</a:t>
            </a:r>
            <a:endParaRPr lang="en-US" altLang="zh-CN" sz="1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171450" lvl="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Future Plans:</a:t>
            </a:r>
            <a:endParaRPr lang="en-US" altLang="zh-CN" sz="1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50000"/>
              </a:lnSpc>
              <a:buNone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Assist ADANI in optimizing all aspects of supply chain management, assembly, installation, commissioning, and operation and maintenance.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lvl="0" indent="0" algn="l">
              <a:lnSpc>
                <a:spcPct val="150000"/>
              </a:lnSpc>
              <a:buNone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5MW in plan.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966710" y="3907155"/>
            <a:ext cx="4058920" cy="26689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92100" y="802640"/>
            <a:ext cx="11412220" cy="1400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108746" tIns="54372" rIns="108746" bIns="54372">
            <a:spAutoFit/>
          </a:bodyPr>
          <a:p>
            <a:pPr marL="0" lvl="0" algn="just">
              <a:lnSpc>
                <a:spcPct val="150000"/>
              </a:lnSpc>
              <a:buClr>
                <a:schemeClr val="tx2"/>
              </a:buClr>
              <a:buSzTx/>
              <a:buNone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lt"/>
              </a:rPr>
              <a:t>Windey has extensive experience in solving key issues such as complex terrain, restricted transportation conditions, and limited operating area in the construction of mountain wind farms.</a:t>
            </a:r>
            <a:endParaRPr lang="zh-CN" altLang="en-US" sz="1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  <a:sym typeface="+mn-lt"/>
            </a:endParaRPr>
          </a:p>
          <a:p>
            <a:pPr marL="0" lvl="0" algn="just">
              <a:lnSpc>
                <a:spcPct val="150000"/>
              </a:lnSpc>
              <a:buClr>
                <a:schemeClr val="tx2"/>
              </a:buClr>
              <a:buSzTx/>
              <a:buNone/>
            </a:pPr>
            <a:r>
              <a:rPr lang="zh-CN" altLang="en-US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lt"/>
              </a:rPr>
              <a:t>Windey provides modular solutions, single blade installation solutions, wind turbines to small platform solutions in the entire process of production, transportation and installation.</a:t>
            </a:r>
            <a:endParaRPr lang="zh-CN" altLang="en-US" sz="1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 charset="0"/>
              <a:sym typeface="+mn-lt"/>
            </a:endParaRPr>
          </a:p>
        </p:txBody>
      </p:sp>
      <p:sp>
        <p:nvSpPr>
          <p:cNvPr id="66" name="TextBox 10"/>
          <p:cNvSpPr txBox="1">
            <a:spLocks noChangeArrowheads="1"/>
          </p:cNvSpPr>
          <p:nvPr/>
        </p:nvSpPr>
        <p:spPr bwMode="auto">
          <a:xfrm>
            <a:off x="8314689" y="4613909"/>
            <a:ext cx="3389629" cy="2031364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square" lIns="92869" tIns="46434" rIns="92869" bIns="46434">
            <a:spAutoFit/>
          </a:bodyPr>
          <a:p>
            <a:pPr marL="171450" lvl="0" indent="-171450" algn="l" defTabSz="9290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i="0" dirty="0">
                <a:latin typeface="微软雅黑" panose="020B0503020204020204" charset="-122"/>
                <a:ea typeface="微软雅黑" panose="020B0503020204020204" charset="-122"/>
              </a:rPr>
              <a:t>In August 2022, the WD185-6250 high-altitude WTG was successfully hoisted in </a:t>
            </a:r>
            <a:r>
              <a:rPr lang="en-US" sz="1200" i="0" dirty="0" err="1">
                <a:latin typeface="微软雅黑" panose="020B0503020204020204" charset="-122"/>
                <a:ea typeface="微软雅黑" panose="020B0503020204020204" charset="-122"/>
              </a:rPr>
              <a:t>Qujing</a:t>
            </a:r>
            <a:r>
              <a:rPr lang="en-US" sz="1200" i="0" dirty="0">
                <a:latin typeface="微软雅黑" panose="020B0503020204020204" charset="-122"/>
                <a:ea typeface="微软雅黑" panose="020B0503020204020204" charset="-122"/>
              </a:rPr>
              <a:t> City, Yunnan Province. It was the first model in China using single-blade separation and lifting scheme, and was also the largest onshore WTG in commercial operation at that time.</a:t>
            </a:r>
            <a:endParaRPr lang="en-US" sz="1200" i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2819" y="2189479"/>
            <a:ext cx="4340224" cy="247840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250825" y="2179955"/>
            <a:ext cx="8094980" cy="4465141"/>
            <a:chOff x="328" y="3792"/>
            <a:chExt cx="12748" cy="6608"/>
          </a:xfrm>
        </p:grpSpPr>
        <p:pic>
          <p:nvPicPr>
            <p:cNvPr id="4" name="图片 3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20" y="3820"/>
              <a:ext cx="2767" cy="148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4"/>
            <p:cNvPicPr/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45" y="3806"/>
              <a:ext cx="2322" cy="15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图片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520" y="5375"/>
              <a:ext cx="2122" cy="1592"/>
            </a:xfrm>
            <a:prstGeom prst="rect">
              <a:avLst/>
            </a:prstGeom>
          </p:spPr>
        </p:pic>
        <p:pic>
          <p:nvPicPr>
            <p:cNvPr id="19" name="图片 18" descr="图片包含 黑色, 看着, 站, 大&#10;&#10;描述已自动生成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28" y="3826"/>
              <a:ext cx="1927" cy="1427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328" y="3792"/>
              <a:ext cx="1694" cy="1511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Modular assembly</a:t>
              </a:r>
              <a:endPara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022" y="3814"/>
              <a:ext cx="9124" cy="1470"/>
            </a:xfrm>
            <a:prstGeom prst="rect">
              <a:avLst/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28" y="5304"/>
              <a:ext cx="1700" cy="2202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Modular</a:t>
              </a:r>
              <a:endPara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lvl="0" algn="ctr">
                <a:buClrTx/>
                <a:buSzTx/>
                <a:buFontTx/>
              </a:pP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transport</a:t>
              </a:r>
              <a:endPara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22" y="5304"/>
              <a:ext cx="11005" cy="2202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8" y="7507"/>
              <a:ext cx="1694" cy="2893"/>
            </a:xfrm>
            <a:prstGeom prst="rect">
              <a:avLst/>
            </a:prstGeom>
            <a:solidFill>
              <a:srgbClr val="0070C0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1400" b="1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Modular Install</a:t>
              </a:r>
              <a:endParaRPr lang="en-US" altLang="zh-CN" sz="1400" b="1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2022" y="7507"/>
              <a:ext cx="11005" cy="2863"/>
            </a:xfrm>
            <a:prstGeom prst="rect">
              <a:avLst/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7725" y="5331"/>
              <a:ext cx="2147" cy="1624"/>
            </a:xfrm>
            <a:prstGeom prst="rect">
              <a:avLst/>
            </a:prstGeom>
          </p:spPr>
        </p:pic>
        <p:pic>
          <p:nvPicPr>
            <p:cNvPr id="42" name="图片 41" descr="图片包含 户外, 路, 卡车, 橙子&#10;&#10;描述已自动生成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31" y="5375"/>
              <a:ext cx="2530" cy="1592"/>
            </a:xfrm>
            <a:prstGeom prst="rect">
              <a:avLst/>
            </a:prstGeom>
          </p:spPr>
        </p:pic>
        <p:pic>
          <p:nvPicPr>
            <p:cNvPr id="44" name="图片 43" descr="建筑的摆设布局&#10;&#10;描述已自动生成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20" y="7597"/>
              <a:ext cx="1681" cy="2242"/>
            </a:xfrm>
            <a:prstGeom prst="rect">
              <a:avLst/>
            </a:prstGeom>
          </p:spPr>
        </p:pic>
        <p:pic>
          <p:nvPicPr>
            <p:cNvPr id="46" name="图片 45" descr="起重机在雪地上&#10;&#10;描述已自动生成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61" y="7597"/>
              <a:ext cx="1681" cy="2242"/>
            </a:xfrm>
            <a:prstGeom prst="rect">
              <a:avLst/>
            </a:prstGeom>
          </p:spPr>
        </p:pic>
        <p:pic>
          <p:nvPicPr>
            <p:cNvPr id="48" name="图片 47" descr="图片包含 交通, 户外, 起重机, 水&#10;&#10;描述已自动生成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96" y="7605"/>
              <a:ext cx="1663" cy="2217"/>
            </a:xfrm>
            <a:prstGeom prst="rect">
              <a:avLst/>
            </a:prstGeom>
          </p:spPr>
        </p:pic>
        <p:pic>
          <p:nvPicPr>
            <p:cNvPr id="50" name="图片 49" descr="图片包含 户外, 交通, 起重机, 船&#10;&#10;描述已自动生成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725" y="7609"/>
              <a:ext cx="1662" cy="2216"/>
            </a:xfrm>
            <a:prstGeom prst="rect">
              <a:avLst/>
            </a:prstGeom>
          </p:spPr>
        </p:pic>
        <p:pic>
          <p:nvPicPr>
            <p:cNvPr id="52" name="图片 51" descr="图片包含 户外, 滑雪, 起重机, 飞机&#10;&#10;描述已自动生成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400000">
              <a:off x="9176" y="7889"/>
              <a:ext cx="2209" cy="1656"/>
            </a:xfrm>
            <a:prstGeom prst="rect">
              <a:avLst/>
            </a:prstGeom>
          </p:spPr>
        </p:pic>
        <p:pic>
          <p:nvPicPr>
            <p:cNvPr id="54" name="图片 53" descr="图片包含 户外, 黑色, 水, 空气&#10;&#10;描述已自动生成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5400000" flipV="1">
              <a:off x="10893" y="7889"/>
              <a:ext cx="2209" cy="1656"/>
            </a:xfrm>
            <a:prstGeom prst="rect">
              <a:avLst/>
            </a:prstGeom>
          </p:spPr>
        </p:pic>
        <p:sp>
          <p:nvSpPr>
            <p:cNvPr id="55" name="文本框 54"/>
            <p:cNvSpPr txBox="1"/>
            <p:nvPr/>
          </p:nvSpPr>
          <p:spPr>
            <a:xfrm>
              <a:off x="2543" y="9807"/>
              <a:ext cx="1675" cy="3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Tower hoisting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4266" y="9840"/>
              <a:ext cx="1675" cy="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Nacelle module hoisting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989" y="9838"/>
              <a:ext cx="1675" cy="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Transmission chain hoisting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7536" y="9830"/>
              <a:ext cx="2029" cy="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Upper cover of  nacelle hoisting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9110" y="9835"/>
              <a:ext cx="2342" cy="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Completion of nacelle hoisting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1160" y="9838"/>
              <a:ext cx="1916" cy="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Wind wheel module hoisting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2520" y="6967"/>
              <a:ext cx="2256" cy="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Nacelle module transportation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4931" y="6967"/>
              <a:ext cx="2530" cy="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Transmission chain module transportation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7750" y="6940"/>
              <a:ext cx="2146" cy="5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00" dirty="0"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Hub chain module transportation</a:t>
              </a:r>
              <a:endParaRPr lang="en-US" altLang="zh-CN" sz="9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029" y="5326"/>
              <a:ext cx="9120" cy="2182"/>
            </a:xfrm>
            <a:prstGeom prst="rect">
              <a:avLst/>
            </a:prstGeom>
            <a:noFill/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  <p:sp>
        <p:nvSpPr>
          <p:cNvPr id="6" name="内容占位符 1"/>
          <p:cNvSpPr txBox="1">
            <a:spLocks noGrp="1"/>
          </p:cNvSpPr>
          <p:nvPr/>
        </p:nvSpPr>
        <p:spPr>
          <a:xfrm>
            <a:off x="370204" y="132079"/>
            <a:ext cx="5913119" cy="97726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Modular Construction Scheme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975" y="883695"/>
            <a:ext cx="11769312" cy="3389807"/>
          </a:xfrm>
          <a:prstGeom prst="rect">
            <a:avLst/>
          </a:prstGeom>
          <a:ln w="12700">
            <a:solidFill>
              <a:srgbClr val="0050A4"/>
            </a:solidFill>
          </a:ln>
        </p:spPr>
      </p:pic>
      <p:sp>
        <p:nvSpPr>
          <p:cNvPr id="12" name="文本框 11"/>
          <p:cNvSpPr txBox="1"/>
          <p:nvPr/>
        </p:nvSpPr>
        <p:spPr>
          <a:xfrm>
            <a:off x="166369" y="4540249"/>
            <a:ext cx="3183254" cy="52196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p>
            <a:pPr marL="323850" lvl="0" indent="-323850" eaLnBrk="1" hangingPunct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Yaw bearing assembly Robot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060699" y="5112384"/>
            <a:ext cx="3253104" cy="52196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p>
            <a:pPr marL="323850" lvl="0" indent="-323850" eaLnBrk="1" hangingPunct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Pitch Bearing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  <a:sym typeface="+mn-ea"/>
              </a:rPr>
              <a:t>assembly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Robot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27570" y="5594348"/>
            <a:ext cx="2685522" cy="52196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p>
            <a:pPr marL="323850" lvl="0" indent="-323850" eaLnBrk="1" hangingPunct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Auxiliary Tools System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205337" y="5813279"/>
            <a:ext cx="2734194" cy="52196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p>
            <a:pPr marL="323850" lvl="0" indent="-323850" eaLnBrk="1" hangingPunct="1">
              <a:lnSpc>
                <a:spcPct val="200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Smart Testing System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980864" y="2121646"/>
            <a:ext cx="647922" cy="143983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1716596" y="2265629"/>
            <a:ext cx="912189" cy="73568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4629258" y="2074063"/>
            <a:ext cx="538090" cy="1195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endCxn id="4" idx="0"/>
          </p:cNvCxnSpPr>
          <p:nvPr/>
        </p:nvCxnSpPr>
        <p:spPr>
          <a:xfrm flipH="1">
            <a:off x="4568603" y="2193635"/>
            <a:ext cx="598745" cy="119657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055768" y="3079134"/>
            <a:ext cx="1946541" cy="432564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33" idx="0"/>
          </p:cNvCxnSpPr>
          <p:nvPr/>
        </p:nvCxnSpPr>
        <p:spPr>
          <a:xfrm>
            <a:off x="7168754" y="2705083"/>
            <a:ext cx="401577" cy="1180667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建筑, 室内, 船, 桌子&#10;&#10;描述已自动生成"/>
          <p:cNvPicPr>
            <a:picLocks noChangeAspect="1"/>
          </p:cNvPicPr>
          <p:nvPr/>
        </p:nvPicPr>
        <p:blipFill rotWithShape="1">
          <a:blip r:embed="rId2"/>
          <a:srcRect t="13483" b="14931"/>
          <a:stretch>
            <a:fillRect/>
          </a:stretch>
        </p:blipFill>
        <p:spPr>
          <a:xfrm>
            <a:off x="228975" y="2984013"/>
            <a:ext cx="2825979" cy="1712165"/>
          </a:xfrm>
          <a:prstGeom prst="rect">
            <a:avLst/>
          </a:prstGeom>
          <a:ln w="12700">
            <a:solidFill>
              <a:srgbClr val="0050A4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558" y="3390204"/>
            <a:ext cx="2902086" cy="1850412"/>
          </a:xfrm>
          <a:prstGeom prst="rect">
            <a:avLst/>
          </a:prstGeom>
          <a:ln w="12700">
            <a:solidFill>
              <a:srgbClr val="0050A4"/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518" y="3885749"/>
            <a:ext cx="2957625" cy="1829241"/>
          </a:xfrm>
          <a:prstGeom prst="rect">
            <a:avLst/>
          </a:prstGeom>
          <a:ln w="12700">
            <a:solidFill>
              <a:srgbClr val="0050A4"/>
            </a:solidFill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5"/>
          <a:srcRect b="26280"/>
          <a:stretch>
            <a:fillRect/>
          </a:stretch>
        </p:blipFill>
        <p:spPr>
          <a:xfrm>
            <a:off x="9154115" y="4219126"/>
            <a:ext cx="2836637" cy="1702488"/>
          </a:xfrm>
          <a:prstGeom prst="rect">
            <a:avLst/>
          </a:prstGeom>
          <a:ln w="12700">
            <a:solidFill>
              <a:srgbClr val="0050A4"/>
            </a:solidFill>
          </a:ln>
        </p:spPr>
      </p:pic>
      <p:cxnSp>
        <p:nvCxnSpPr>
          <p:cNvPr id="37" name="直接箭头连接符 36"/>
          <p:cNvCxnSpPr/>
          <p:nvPr/>
        </p:nvCxnSpPr>
        <p:spPr>
          <a:xfrm>
            <a:off x="8372326" y="2889492"/>
            <a:ext cx="2115419" cy="126594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819650" y="2772533"/>
            <a:ext cx="538090" cy="11957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内容占位符 1"/>
          <p:cNvSpPr txBox="1">
            <a:spLocks noGrp="1"/>
          </p:cNvSpPr>
          <p:nvPr>
            <p:ph sz="quarter" idx="13"/>
          </p:nvPr>
        </p:nvSpPr>
        <p:spPr>
          <a:xfrm>
            <a:off x="369887" y="131762"/>
            <a:ext cx="3754436" cy="911859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Digital Manufacturing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文本框 72"/>
          <p:cNvSpPr txBox="1"/>
          <p:nvPr/>
        </p:nvSpPr>
        <p:spPr>
          <a:xfrm>
            <a:off x="525688" y="2858715"/>
            <a:ext cx="1377467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zh-CN" altLang="en-US" sz="1400" b="1" dirty="0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</a:rPr>
              <a:t>数字化机组</a:t>
            </a:r>
            <a:endParaRPr lang="zh-CN" altLang="en-US" sz="1400" b="1" dirty="0">
              <a:solidFill>
                <a:srgbClr val="BF9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365757" y="2855480"/>
            <a:ext cx="1433510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zh-CN" altLang="en-US" sz="1400" b="1" dirty="0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</a:rPr>
              <a:t>智慧物流</a:t>
            </a:r>
            <a:endParaRPr lang="zh-CN" altLang="en-US" sz="1400" b="1" dirty="0">
              <a:solidFill>
                <a:srgbClr val="BF9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4128016" y="2854348"/>
            <a:ext cx="1435474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</a:rPr>
              <a:t>智能生产管理</a:t>
            </a:r>
            <a:endParaRPr lang="zh-CN" altLang="en-US" sz="1400" b="1" dirty="0">
              <a:solidFill>
                <a:srgbClr val="BF9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6069838" y="2849625"/>
            <a:ext cx="1675686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zh-CN" altLang="en-US" sz="1400" b="1" dirty="0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</a:rPr>
              <a:t>智能健康管理</a:t>
            </a:r>
            <a:endParaRPr lang="zh-CN" altLang="en-US" sz="1400" b="1" dirty="0">
              <a:solidFill>
                <a:srgbClr val="BF9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8251872" y="2849624"/>
            <a:ext cx="1554558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zh-CN" altLang="en-US" sz="1400" b="1" dirty="0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</a:rPr>
              <a:t>智能物资管理</a:t>
            </a:r>
            <a:endParaRPr lang="zh-CN" altLang="en-US" sz="1400" b="1" dirty="0">
              <a:solidFill>
                <a:srgbClr val="BF9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10312777" y="2868296"/>
            <a:ext cx="1554558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zh-CN" altLang="en-US" sz="1400" b="1" dirty="0">
                <a:solidFill>
                  <a:srgbClr val="BF9000"/>
                </a:solidFill>
                <a:latin typeface="微软雅黑" panose="020B0503020204020204" charset="-122"/>
                <a:ea typeface="微软雅黑" panose="020B0503020204020204" charset="-122"/>
              </a:rPr>
              <a:t>智能绩效管理</a:t>
            </a:r>
            <a:endParaRPr lang="zh-CN" altLang="en-US" sz="1400" b="1" dirty="0">
              <a:solidFill>
                <a:srgbClr val="BF9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-3704" y="2865926"/>
            <a:ext cx="12266844" cy="2976331"/>
          </a:xfrm>
          <a:prstGeom prst="rect">
            <a:avLst/>
          </a:prstGeom>
          <a:solidFill>
            <a:srgbClr val="00B0F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80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8325" y="3365322"/>
            <a:ext cx="1759816" cy="1505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968426" y="3376129"/>
            <a:ext cx="1640406" cy="1494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8221" y="3373206"/>
            <a:ext cx="2038432" cy="1517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图片 11" descr="应用图"/>
          <p:cNvPicPr>
            <a:picLocks noChangeAspect="1" noChangeArrowheads="1"/>
          </p:cNvPicPr>
          <p:nvPr/>
        </p:nvPicPr>
        <p:blipFill>
          <a:blip r:embed="rId4"/>
          <a:srcRect l="4117" t="9891" r="4726" b="3500"/>
          <a:stretch>
            <a:fillRect/>
          </a:stretch>
        </p:blipFill>
        <p:spPr bwMode="auto">
          <a:xfrm>
            <a:off x="5915792" y="3378067"/>
            <a:ext cx="1842646" cy="1500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7576" y="3376129"/>
            <a:ext cx="2038850" cy="1494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4542" y="3376129"/>
            <a:ext cx="1912639" cy="1514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6" name="文本框 85"/>
          <p:cNvSpPr txBox="1"/>
          <p:nvPr/>
        </p:nvSpPr>
        <p:spPr>
          <a:xfrm>
            <a:off x="335360" y="4981956"/>
            <a:ext cx="1377467" cy="82994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全状态感知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全数据融合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秒级数据传输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2155526" y="4980136"/>
            <a:ext cx="1377467" cy="82994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智能路况识别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全流程跟踪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物流承运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4129838" y="5006026"/>
            <a:ext cx="1377467" cy="82994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智能运维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智能监控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虚拟培训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6146501" y="4980136"/>
            <a:ext cx="1377467" cy="82994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智能排故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健康预警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主动维护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8251872" y="4980136"/>
            <a:ext cx="1377467" cy="82994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人员管理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物资管理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备件管理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10629714" y="5011434"/>
            <a:ext cx="1377467" cy="82994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后评估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收益考核</a:t>
            </a:r>
            <a:endParaRPr lang="zh-CN" altLang="en-US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场级</a:t>
            </a: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KPI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algn="ctr">
              <a:lnSpc>
                <a:spcPct val="100000"/>
              </a:lnSpc>
              <a:buNone/>
            </a:pPr>
            <a:r>
              <a:rPr lang="en-US" altLang="zh-CN" sz="120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……</a:t>
            </a:r>
            <a:endParaRPr lang="en-US" altLang="zh-CN" sz="120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2" name="TextBox 201"/>
          <p:cNvSpPr txBox="1"/>
          <p:nvPr/>
        </p:nvSpPr>
        <p:spPr>
          <a:xfrm>
            <a:off x="478789" y="1070609"/>
            <a:ext cx="11306174" cy="1445894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lIns="91439" tIns="45719" rIns="91439" bIns="45719" anchor="ctr"/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D</a:t>
            </a:r>
            <a:r>
              <a:rPr lang="zh-CN" altLang="en-US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igital + </a:t>
            </a: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S</a:t>
            </a:r>
            <a:r>
              <a:rPr lang="zh-CN" altLang="en-US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ecure </a:t>
            </a: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C</a:t>
            </a:r>
            <a:r>
              <a:rPr lang="zh-CN" altLang="en-US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ommunication </a:t>
            </a: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T</a:t>
            </a:r>
            <a:r>
              <a:rPr lang="zh-CN" altLang="en-US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echnology + </a:t>
            </a: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A</a:t>
            </a:r>
            <a:r>
              <a:rPr lang="zh-CN" altLang="en-US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rtificial </a:t>
            </a: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I</a:t>
            </a:r>
            <a:r>
              <a:rPr lang="zh-CN" altLang="en-US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ntelligence </a:t>
            </a: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Assisted </a:t>
            </a:r>
            <a:endParaRPr lang="en-US" altLang="zh-CN" sz="2135" b="1" i="0" cap="none" baseline="0" dirty="0">
              <a:solidFill>
                <a:srgbClr val="1F4E79"/>
              </a:solidFill>
              <a:effectLst/>
              <a:latin typeface="微软雅黑" panose="020B0503020204020204" charset="-122"/>
            </a:endParaRPr>
          </a:p>
          <a:p>
            <a:pPr marL="0" lvl="0" indent="0" algn="ctr">
              <a:lnSpc>
                <a:spcPct val="100000"/>
              </a:lnSpc>
              <a:spcAft>
                <a:spcPts val="1600"/>
              </a:spcAft>
              <a:buNone/>
            </a:pP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S</a:t>
            </a:r>
            <a:r>
              <a:rPr lang="zh-CN" altLang="en-US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mart </a:t>
            </a: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W</a:t>
            </a:r>
            <a:r>
              <a:rPr lang="zh-CN" altLang="en-US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ind </a:t>
            </a:r>
            <a:r>
              <a:rPr lang="en-US" altLang="zh-CN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F</a:t>
            </a:r>
            <a:r>
              <a:rPr lang="zh-CN" altLang="en-US" sz="2135" b="1" i="0" cap="none" baseline="0" dirty="0">
                <a:solidFill>
                  <a:srgbClr val="1F4E79"/>
                </a:solidFill>
                <a:effectLst/>
                <a:latin typeface="微软雅黑" panose="020B0503020204020204" charset="-122"/>
              </a:rPr>
              <a:t>arm</a:t>
            </a:r>
            <a:endParaRPr lang="zh-CN" altLang="en-US" sz="2135" b="1" i="0" cap="none" baseline="0" dirty="0">
              <a:solidFill>
                <a:srgbClr val="1F4E79"/>
              </a:solidFill>
              <a:effectLst/>
              <a:latin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-20638" y="2404457"/>
            <a:ext cx="12283777" cy="8464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997779"/>
            <a:ext cx="12263139" cy="8464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1887" y="2514546"/>
            <a:ext cx="1786254" cy="425449"/>
          </a:xfrm>
          <a:prstGeom prst="rect">
            <a:avLst/>
          </a:prstGeom>
          <a:noFill/>
        </p:spPr>
        <p:txBody>
          <a:bodyPr wrap="square" lIns="91439" tIns="45719" rIns="91439" bIns="45719" rtlCol="0">
            <a:no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Digital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WTG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Unit 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86426" y="2514546"/>
            <a:ext cx="2115666" cy="8464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no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Real-time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br>
              <a:rPr lang="en-US" sz="1600">
                <a:latin typeface="微软雅黑" panose="020B0503020204020204" charset="-122"/>
              </a:rPr>
            </a:b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Logistics System 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426217" y="2514546"/>
            <a:ext cx="2730499" cy="425449"/>
          </a:xfrm>
          <a:prstGeom prst="rect">
            <a:avLst/>
          </a:prstGeom>
          <a:noFill/>
        </p:spPr>
        <p:txBody>
          <a:bodyPr wrap="square" lIns="91439" tIns="45719" rIns="91439" bIns="45719" rtlCol="0">
            <a:no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Intelligent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Production Management 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4229" y="2514546"/>
            <a:ext cx="1786254" cy="728573"/>
          </a:xfrm>
          <a:prstGeom prst="rect">
            <a:avLst/>
          </a:prstGeom>
          <a:noFill/>
        </p:spPr>
        <p:txBody>
          <a:bodyPr wrap="square" lIns="91439" tIns="45719" rIns="91439" bIns="45719" rtlCol="0">
            <a:no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WTG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Status Monitoring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705150" y="2514546"/>
            <a:ext cx="2299334" cy="641061"/>
          </a:xfrm>
          <a:prstGeom prst="rect">
            <a:avLst/>
          </a:prstGeom>
          <a:noFill/>
        </p:spPr>
        <p:txBody>
          <a:bodyPr wrap="square" lIns="91439" tIns="45719" rIns="91439" bIns="45719" rtlCol="0">
            <a:no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Intelligent 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Material Management 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706391" y="2514546"/>
            <a:ext cx="2767329" cy="425449"/>
          </a:xfrm>
          <a:prstGeom prst="rect">
            <a:avLst/>
          </a:prstGeom>
          <a:noFill/>
        </p:spPr>
        <p:txBody>
          <a:bodyPr wrap="square" lIns="91439" tIns="45719" rIns="91439" bIns="45719" rtlCol="0">
            <a:no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Performance Management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System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2"/>
          <p:cNvSpPr txBox="1">
            <a:spLocks noGrp="1"/>
          </p:cNvSpPr>
          <p:nvPr/>
        </p:nvSpPr>
        <p:spPr>
          <a:xfrm>
            <a:off x="369887" y="131762"/>
            <a:ext cx="3754436" cy="38163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Lifecycle Services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内容占位符 2"/>
          <p:cNvSpPr txBox="1">
            <a:spLocks noGrp="1"/>
          </p:cNvSpPr>
          <p:nvPr/>
        </p:nvSpPr>
        <p:spPr>
          <a:xfrm>
            <a:off x="325119" y="220979"/>
            <a:ext cx="5849619" cy="53403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Windey </a:t>
            </a:r>
            <a:r>
              <a:rPr lang="en-US" altLang="en-US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✖</a:t>
            </a: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 DeepSeek-R1 model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6013" name="组合 6013"/>
          <p:cNvGrpSpPr/>
          <p:nvPr>
            <p:custDataLst>
              <p:tags r:id="rId1"/>
            </p:custDataLst>
          </p:nvPr>
        </p:nvGrpSpPr>
        <p:grpSpPr>
          <a:xfrm>
            <a:off x="2454275" y="2308225"/>
            <a:ext cx="1466215" cy="1454150"/>
            <a:chOff x="2465642" y="1910461"/>
            <a:chExt cx="1367155" cy="1367155"/>
          </a:xfrm>
        </p:grpSpPr>
        <p:pic>
          <p:nvPicPr>
            <p:cNvPr id="96014" name="image 60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2465642" y="1910461"/>
              <a:ext cx="1367155" cy="1367155"/>
            </a:xfrm>
            <a:prstGeom prst="rect">
              <a:avLst/>
            </a:prstGeom>
          </p:spPr>
        </p:pic>
        <p:sp>
          <p:nvSpPr>
            <p:cNvPr id="6015" name="Object 6015"/>
            <p:cNvSpPr txBox="1"/>
            <p:nvPr>
              <p:custDataLst>
                <p:tags r:id="rId4"/>
              </p:custDataLst>
            </p:nvPr>
          </p:nvSpPr>
          <p:spPr>
            <a:xfrm>
              <a:off x="2522792" y="2174013"/>
              <a:ext cx="1310005" cy="683578"/>
            </a:xfrm>
            <a:prstGeom prst="rect">
              <a:avLst/>
            </a:prstGeom>
          </p:spPr>
          <p:txBody>
            <a:bodyPr vert="horz" wrap="square" lIns="0" tIns="45720" rIns="0" bIns="45720" rtlCol="0" anchor="b" anchorCtr="0">
              <a:spAutoFit/>
            </a:bodyPr>
            <a:p>
              <a:pPr algn="ctr">
                <a:lnSpc>
                  <a:spcPct val="115000"/>
                </a:lnSpc>
              </a:pPr>
              <a:r>
                <a:rPr lang="en-US" altLang="zh-CN" b="1">
                  <a:solidFill>
                    <a:srgbClr val="003E86"/>
                  </a:solidFill>
                  <a:cs typeface="+mn-lt"/>
                  <a:sym typeface="+mn-ea"/>
                </a:rPr>
                <a:t>Site selection</a:t>
              </a:r>
              <a:endParaRPr lang="en-US" altLang="zh-CN" b="1">
                <a:solidFill>
                  <a:srgbClr val="003E86"/>
                </a:solidFill>
                <a:cs typeface="+mn-lt"/>
                <a:sym typeface="+mn-ea"/>
              </a:endParaRPr>
            </a:p>
          </p:txBody>
        </p:sp>
      </p:grpSp>
      <p:grpSp>
        <p:nvGrpSpPr>
          <p:cNvPr id="5" name="组合 6013"/>
          <p:cNvGrpSpPr/>
          <p:nvPr>
            <p:custDataLst>
              <p:tags r:id="rId5"/>
            </p:custDataLst>
          </p:nvPr>
        </p:nvGrpSpPr>
        <p:grpSpPr>
          <a:xfrm>
            <a:off x="4452951" y="742315"/>
            <a:ext cx="1466519" cy="1454150"/>
            <a:chOff x="2465359" y="1910461"/>
            <a:chExt cx="1367438" cy="1367155"/>
          </a:xfrm>
        </p:grpSpPr>
        <p:pic>
          <p:nvPicPr>
            <p:cNvPr id="6" name="image 6014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2465642" y="1910461"/>
              <a:ext cx="1367155" cy="1367155"/>
            </a:xfrm>
            <a:prstGeom prst="rect">
              <a:avLst/>
            </a:prstGeom>
          </p:spPr>
        </p:pic>
        <p:sp>
          <p:nvSpPr>
            <p:cNvPr id="7" name="Object 6015"/>
            <p:cNvSpPr txBox="1"/>
            <p:nvPr>
              <p:custDataLst>
                <p:tags r:id="rId7"/>
              </p:custDataLst>
            </p:nvPr>
          </p:nvSpPr>
          <p:spPr>
            <a:xfrm>
              <a:off x="2465359" y="2211032"/>
              <a:ext cx="1310005" cy="683578"/>
            </a:xfrm>
            <a:prstGeom prst="rect">
              <a:avLst/>
            </a:prstGeom>
          </p:spPr>
          <p:txBody>
            <a:bodyPr vert="horz" wrap="square" lIns="0" tIns="45720" rIns="0" bIns="45720" rtlCol="0" anchor="b" anchorCtr="0">
              <a:spAutoFit/>
            </a:bodyPr>
            <a:p>
              <a:pPr algn="ctr">
                <a:lnSpc>
                  <a:spcPct val="115000"/>
                </a:lnSpc>
              </a:pPr>
              <a:r>
                <a:rPr lang="en-US" altLang="zh-CN" b="1">
                  <a:solidFill>
                    <a:srgbClr val="003E86"/>
                  </a:solidFill>
                  <a:cs typeface="+mn-lt"/>
                  <a:sym typeface="+mn-ea"/>
                </a:rPr>
                <a:t>Turbine design</a:t>
              </a:r>
              <a:endParaRPr lang="en-US" altLang="zh-CN" b="1">
                <a:solidFill>
                  <a:srgbClr val="003E86"/>
                </a:solidFill>
                <a:cs typeface="+mn-lt"/>
                <a:sym typeface="+mn-ea"/>
              </a:endParaRPr>
            </a:p>
          </p:txBody>
        </p:sp>
      </p:grpSp>
      <p:grpSp>
        <p:nvGrpSpPr>
          <p:cNvPr id="8" name="组合 6013"/>
          <p:cNvGrpSpPr/>
          <p:nvPr>
            <p:custDataLst>
              <p:tags r:id="rId8"/>
            </p:custDataLst>
          </p:nvPr>
        </p:nvGrpSpPr>
        <p:grpSpPr>
          <a:xfrm>
            <a:off x="6488430" y="742315"/>
            <a:ext cx="1617345" cy="1454150"/>
            <a:chOff x="2379788" y="1910461"/>
            <a:chExt cx="1508074" cy="1367155"/>
          </a:xfrm>
        </p:grpSpPr>
        <p:pic>
          <p:nvPicPr>
            <p:cNvPr id="9" name="image 60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2465642" y="1910461"/>
              <a:ext cx="1367155" cy="1367155"/>
            </a:xfrm>
            <a:prstGeom prst="rect">
              <a:avLst/>
            </a:prstGeom>
          </p:spPr>
        </p:pic>
        <p:sp>
          <p:nvSpPr>
            <p:cNvPr id="11" name="Object 6015"/>
            <p:cNvSpPr txBox="1"/>
            <p:nvPr>
              <p:custDataLst>
                <p:tags r:id="rId10"/>
              </p:custDataLst>
            </p:nvPr>
          </p:nvSpPr>
          <p:spPr>
            <a:xfrm>
              <a:off x="2379788" y="2330758"/>
              <a:ext cx="1508074" cy="384475"/>
            </a:xfrm>
            <a:prstGeom prst="rect">
              <a:avLst/>
            </a:prstGeom>
          </p:spPr>
          <p:txBody>
            <a:bodyPr vert="horz" wrap="square" lIns="0" tIns="45720" rIns="0" bIns="45720" rtlCol="0" anchor="b" anchorCtr="0">
              <a:spAutoFit/>
            </a:bodyPr>
            <a:p>
              <a:pPr algn="ctr">
                <a:lnSpc>
                  <a:spcPct val="115000"/>
                </a:lnSpc>
                <a:buClrTx/>
                <a:buSzTx/>
                <a:buFontTx/>
              </a:pPr>
              <a:r>
                <a:rPr lang="en-US" altLang="zh-CN" b="1">
                  <a:solidFill>
                    <a:srgbClr val="003E86"/>
                  </a:solidFill>
                  <a:cs typeface="+mn-lt"/>
                  <a:sym typeface="+mn-ea"/>
                </a:rPr>
                <a:t>Manufacturing</a:t>
              </a:r>
              <a:endParaRPr lang="en-US" altLang="zh-CN" b="1">
                <a:solidFill>
                  <a:srgbClr val="003E86"/>
                </a:solidFill>
                <a:cs typeface="+mn-lt"/>
                <a:sym typeface="+mn-ea"/>
              </a:endParaRPr>
            </a:p>
          </p:txBody>
        </p:sp>
      </p:grpSp>
      <p:grpSp>
        <p:nvGrpSpPr>
          <p:cNvPr id="12" name="组合 6013"/>
          <p:cNvGrpSpPr/>
          <p:nvPr>
            <p:custDataLst>
              <p:tags r:id="rId11"/>
            </p:custDataLst>
          </p:nvPr>
        </p:nvGrpSpPr>
        <p:grpSpPr>
          <a:xfrm>
            <a:off x="8105775" y="2292985"/>
            <a:ext cx="1543050" cy="1454150"/>
            <a:chOff x="2393998" y="1835238"/>
            <a:chExt cx="1438799" cy="1367155"/>
          </a:xfrm>
        </p:grpSpPr>
        <p:pic>
          <p:nvPicPr>
            <p:cNvPr id="13" name="image 6014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"/>
            <a:srcRect/>
            <a:stretch>
              <a:fillRect/>
            </a:stretch>
          </p:blipFill>
          <p:spPr>
            <a:xfrm>
              <a:off x="2393998" y="1835238"/>
              <a:ext cx="1367155" cy="1367155"/>
            </a:xfrm>
            <a:prstGeom prst="rect">
              <a:avLst/>
            </a:prstGeom>
          </p:spPr>
        </p:pic>
        <p:sp>
          <p:nvSpPr>
            <p:cNvPr id="14" name="Object 6015"/>
            <p:cNvSpPr txBox="1"/>
            <p:nvPr>
              <p:custDataLst>
                <p:tags r:id="rId13"/>
              </p:custDataLst>
            </p:nvPr>
          </p:nvSpPr>
          <p:spPr>
            <a:xfrm>
              <a:off x="2522792" y="2024164"/>
              <a:ext cx="1310005" cy="982680"/>
            </a:xfrm>
            <a:prstGeom prst="rect">
              <a:avLst/>
            </a:prstGeom>
          </p:spPr>
          <p:txBody>
            <a:bodyPr vert="horz" wrap="square" lIns="0" tIns="45720" rIns="0" bIns="45720" rtlCol="0" anchor="b" anchorCtr="0">
              <a:spAutoFit/>
            </a:bodyPr>
            <a:p>
              <a:pPr lvl="0" algn="ctr">
                <a:lnSpc>
                  <a:spcPct val="115000"/>
                </a:lnSpc>
                <a:buClrTx/>
                <a:buSzTx/>
                <a:buFontTx/>
              </a:pPr>
              <a:r>
                <a:rPr lang="en-US" altLang="zh-CN" b="1">
                  <a:solidFill>
                    <a:srgbClr val="003E86"/>
                  </a:solidFill>
                  <a:cs typeface="+mn-lt"/>
                  <a:sym typeface="+mn-ea"/>
                </a:rPr>
                <a:t>Operations and maintenance</a:t>
              </a:r>
              <a:endParaRPr lang="en-US" altLang="zh-CN" b="1">
                <a:solidFill>
                  <a:srgbClr val="003E86"/>
                </a:solidFill>
                <a:cs typeface="+mn-lt"/>
                <a:sym typeface="+mn-ea"/>
              </a:endParaRPr>
            </a:p>
          </p:txBody>
        </p:sp>
      </p:grpSp>
      <p:sp>
        <p:nvSpPr>
          <p:cNvPr id="6026" name="Object 6026"/>
          <p:cNvSpPr txBox="1"/>
          <p:nvPr/>
        </p:nvSpPr>
        <p:spPr>
          <a:xfrm>
            <a:off x="175894" y="3837304"/>
            <a:ext cx="4277359" cy="1544954"/>
          </a:xfrm>
          <a:prstGeom prst="rect">
            <a:avLst/>
          </a:prstGeom>
        </p:spPr>
        <p:txBody>
          <a:bodyPr vert="horz" wrap="square" lIns="0" tIns="45719" rIns="0" bIns="45719" rtlCol="0" anchor="t" anchorCtr="0">
            <a:noAutofit/>
          </a:bodyPr>
          <a:p>
            <a:pPr marL="0" lvl="1" algn="ctr">
              <a:lnSpc>
                <a:spcPct val="115000"/>
              </a:lnSpc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AI analyses large-scale meteorological and </a:t>
            </a:r>
            <a:r>
              <a:rPr lang="en-US" altLang="zh-CN" sz="1800">
                <a:solidFill>
                  <a:srgbClr val="000000"/>
                </a:solidFill>
                <a:sym typeface="+mn-ea"/>
              </a:rPr>
              <a:t>geographic 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data to guide wind farm </a:t>
            </a:r>
            <a:r>
              <a:rPr lang="en-US" altLang="zh-CN" sz="1800">
                <a:solidFill>
                  <a:srgbClr val="000000"/>
                </a:solidFill>
                <a:sym typeface="+mn-ea"/>
              </a:rPr>
              <a:t>placement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, assessing wind resource distribution across different terrains</a:t>
            </a:r>
            <a:r>
              <a:rPr lang="en-US" altLang="zh-CN" sz="1000">
                <a:solidFill>
                  <a:srgbClr val="000000"/>
                </a:solidFill>
                <a:sym typeface="+mn-ea"/>
              </a:rPr>
              <a:t>.</a:t>
            </a:r>
            <a:endParaRPr lang="en-US" altLang="zh-CN" sz="1000">
              <a:solidFill>
                <a:srgbClr val="000000"/>
              </a:solidFill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27099" y="1087754"/>
            <a:ext cx="3526789" cy="1205229"/>
          </a:xfrm>
          <a:prstGeom prst="rect">
            <a:avLst/>
          </a:prstGeom>
          <a:noFill/>
        </p:spPr>
        <p:txBody>
          <a:bodyPr wrap="square" lIns="91439" tIns="45719" rIns="91439" bIns="45719" rtlCol="0" anchor="t">
            <a:noAutofit/>
          </a:bodyPr>
          <a:p>
            <a:pPr marL="0" lvl="1" indent="0" algn="ctr">
              <a:lnSpc>
                <a:spcPct val="10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AI-driven validation models optimise blade design, enhancing aerodynamic efficiency and increasing energy output.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105774" y="995679"/>
            <a:ext cx="3587114" cy="1726564"/>
          </a:xfrm>
          <a:prstGeom prst="rect">
            <a:avLst/>
          </a:prstGeom>
          <a:noFill/>
        </p:spPr>
        <p:txBody>
          <a:bodyPr wrap="square" lIns="91439" tIns="45719" rIns="91439" bIns="45719" rtlCol="0" anchor="t">
            <a:no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AI predicts raw material needs, improves supply chain efficiency, and reduces emergency stock costs, ensuring stable production.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84744" y="3851274"/>
            <a:ext cx="4641214" cy="1631949"/>
          </a:xfrm>
          <a:prstGeom prst="rect">
            <a:avLst/>
          </a:prstGeom>
          <a:noFill/>
        </p:spPr>
        <p:txBody>
          <a:bodyPr wrap="square" lIns="91439" tIns="45719" rIns="91439" bIns="45719" rtlCol="0" anchor="t">
            <a:noAutofit/>
          </a:bodyPr>
          <a:p>
            <a:pPr marL="0" lvl="1" algn="ctr">
              <a:lnSpc>
                <a:spcPct val="100000"/>
              </a:lnSpc>
              <a:spcAft>
                <a:spcPct val="15000"/>
              </a:spcAft>
              <a:buClrTx/>
              <a:buSzTx/>
              <a:buFontTx/>
              <a:buNone/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AI processes multi-source data, such as sensor and oil monitoring information, to predict equipment degradation and prevent failures. It also supports troubleshooting, streamlining wind turbine commissioning and fault resolution.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19" name="组合 601"/>
          <p:cNvGrpSpPr/>
          <p:nvPr/>
        </p:nvGrpSpPr>
        <p:grpSpPr>
          <a:xfrm>
            <a:off x="2059940" y="2392045"/>
            <a:ext cx="7684770" cy="3785235"/>
            <a:chOff x="2059686" y="2392362"/>
            <a:chExt cx="8014588" cy="4081335"/>
          </a:xfrm>
        </p:grpSpPr>
        <p:pic>
          <p:nvPicPr>
            <p:cNvPr id="20" name="image 602"/>
            <p:cNvPicPr>
              <a:picLocks noChangeAspect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>
            <a:xfrm>
              <a:off x="2813939" y="5022596"/>
              <a:ext cx="6506083" cy="964438"/>
            </a:xfrm>
            <a:prstGeom prst="rect">
              <a:avLst/>
            </a:prstGeom>
          </p:spPr>
        </p:pic>
        <p:pic>
          <p:nvPicPr>
            <p:cNvPr id="21" name="image 603"/>
            <p:cNvPicPr>
              <a:picLocks noChangeAspect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>
            <a:xfrm>
              <a:off x="2059686" y="5213477"/>
              <a:ext cx="8014589" cy="1260221"/>
            </a:xfrm>
            <a:prstGeom prst="rect">
              <a:avLst/>
            </a:prstGeom>
          </p:spPr>
        </p:pic>
        <p:pic>
          <p:nvPicPr>
            <p:cNvPr id="22" name="image 604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 rot="10800000">
              <a:off x="4337304" y="2644521"/>
              <a:ext cx="3517265" cy="3002915"/>
            </a:xfrm>
            <a:prstGeom prst="rect">
              <a:avLst/>
            </a:prstGeom>
          </p:spPr>
        </p:pic>
        <p:pic>
          <p:nvPicPr>
            <p:cNvPr id="23" name="image 605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 rot="-5400000">
              <a:off x="4966970" y="2954274"/>
              <a:ext cx="2258187" cy="1134364"/>
            </a:xfrm>
            <a:prstGeom prst="rect">
              <a:avLst/>
            </a:prstGeom>
          </p:spPr>
        </p:pic>
        <p:pic>
          <p:nvPicPr>
            <p:cNvPr id="24" name="image 606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>
            <a:xfrm>
              <a:off x="4337050" y="2657221"/>
              <a:ext cx="3517900" cy="2959100"/>
            </a:xfrm>
            <a:prstGeom prst="rect">
              <a:avLst/>
            </a:prstGeom>
          </p:spPr>
        </p:pic>
      </p:grpSp>
      <p:sp>
        <p:nvSpPr>
          <p:cNvPr id="26" name="标题 25"/>
          <p:cNvSpPr>
            <a:spLocks noGrp="1"/>
          </p:cNvSpPr>
          <p:nvPr>
            <p:ph type="title"/>
          </p:nvPr>
        </p:nvSpPr>
        <p:spPr>
          <a:xfrm>
            <a:off x="710564" y="5586729"/>
            <a:ext cx="10022839" cy="1271269"/>
          </a:xfrm>
        </p:spPr>
        <p:txBody>
          <a:bodyPr lIns="91439" tIns="45719" rIns="91439" bIns="45719">
            <a:normAutofit/>
          </a:bodyPr>
          <a:p>
            <a:pPr lvl="0" algn="ctr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WINDEY has integrated DeepSeek, empowering the entire wind power value chain with AI-driven intelligence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1217929" y="3482974"/>
            <a:ext cx="4063999" cy="3682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sz="quarter" idx="13"/>
          </p:nvPr>
        </p:nvSpPr>
        <p:spPr>
          <a:xfrm>
            <a:off x="369887" y="131762"/>
            <a:ext cx="3754436" cy="457199"/>
          </a:xfrm>
        </p:spPr>
        <p:txBody>
          <a:bodyPr lIns="32646" tIns="16322" rIns="32646" bIns="16322">
            <a:normAutofit/>
          </a:bodyPr>
          <a:p>
            <a:pPr marL="0" lvl="0" indent="0">
              <a:lnSpc>
                <a:spcPct val="90000"/>
              </a:lnSpc>
            </a:pP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l="7310" r="17022"/>
          <a:stretch>
            <a:fillRect/>
          </a:stretch>
        </p:blipFill>
        <p:spPr>
          <a:xfrm>
            <a:off x="0" y="-19049"/>
            <a:ext cx="5679439" cy="6877048"/>
          </a:xfrm>
          <a:prstGeom prst="rect">
            <a:avLst/>
          </a:prstGeom>
        </p:spPr>
      </p:pic>
      <p:grpSp>
        <p:nvGrpSpPr>
          <p:cNvPr id="23" name="îṡļïďê"/>
          <p:cNvGrpSpPr/>
          <p:nvPr/>
        </p:nvGrpSpPr>
        <p:grpSpPr>
          <a:xfrm>
            <a:off x="6529070" y="1524940"/>
            <a:ext cx="5094605" cy="862330"/>
            <a:chOff x="660400" y="1469143"/>
            <a:chExt cx="6310079" cy="862738"/>
          </a:xfrm>
        </p:grpSpPr>
        <p:sp>
          <p:nvSpPr>
            <p:cNvPr id="24" name="íş1ídé"/>
            <p:cNvSpPr txBox="1"/>
            <p:nvPr/>
          </p:nvSpPr>
          <p:spPr bwMode="auto">
            <a:xfrm>
              <a:off x="1770730" y="1677489"/>
              <a:ext cx="5199749" cy="445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3" tIns="45711" rIns="91423" bIns="4571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sz="2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Company Overview</a:t>
              </a:r>
              <a:endParaRPr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26" name="ïśļide"/>
            <p:cNvSpPr/>
            <p:nvPr/>
          </p:nvSpPr>
          <p:spPr>
            <a:xfrm>
              <a:off x="660400" y="1469143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23" tIns="45711" rIns="91423" bIns="4571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01</a:t>
              </a:r>
              <a:endParaRPr lang="en-US" altLang="zh-CN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608863" y="1522512"/>
              <a:ext cx="0" cy="756000"/>
            </a:xfrm>
            <a:prstGeom prst="line">
              <a:avLst/>
            </a:prstGeom>
            <a:ln w="38100" cap="flat">
              <a:solidFill>
                <a:schemeClr val="bg1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îṡļïďê"/>
          <p:cNvGrpSpPr/>
          <p:nvPr/>
        </p:nvGrpSpPr>
        <p:grpSpPr>
          <a:xfrm>
            <a:off x="6529070" y="2387270"/>
            <a:ext cx="5094605" cy="862330"/>
            <a:chOff x="660400" y="1469143"/>
            <a:chExt cx="6310079" cy="862738"/>
          </a:xfrm>
        </p:grpSpPr>
        <p:sp>
          <p:nvSpPr>
            <p:cNvPr id="30" name="íş1ídé"/>
            <p:cNvSpPr txBox="1"/>
            <p:nvPr/>
          </p:nvSpPr>
          <p:spPr bwMode="auto">
            <a:xfrm>
              <a:off x="1770730" y="1677489"/>
              <a:ext cx="5199749" cy="445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3" tIns="45711" rIns="91423" bIns="4571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Smart Wind Turbine</a:t>
              </a:r>
              <a:endParaRPr lang="en-US" altLang="zh-CN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1" name="ïśļide"/>
            <p:cNvSpPr/>
            <p:nvPr/>
          </p:nvSpPr>
          <p:spPr>
            <a:xfrm>
              <a:off x="660400" y="1469143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23" tIns="45711" rIns="91423" bIns="4571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02</a:t>
              </a:r>
              <a:endParaRPr lang="en-US" altLang="zh-CN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1608863" y="1522512"/>
              <a:ext cx="0" cy="756000"/>
            </a:xfrm>
            <a:prstGeom prst="line">
              <a:avLst/>
            </a:prstGeom>
            <a:ln w="38100" cap="flat">
              <a:solidFill>
                <a:schemeClr val="bg1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îṡļïďê"/>
          <p:cNvGrpSpPr/>
          <p:nvPr/>
        </p:nvGrpSpPr>
        <p:grpSpPr>
          <a:xfrm>
            <a:off x="6529070" y="3249600"/>
            <a:ext cx="5094605" cy="862330"/>
            <a:chOff x="660400" y="1469143"/>
            <a:chExt cx="6310079" cy="862738"/>
          </a:xfrm>
        </p:grpSpPr>
        <p:sp>
          <p:nvSpPr>
            <p:cNvPr id="34" name="íş1ídé"/>
            <p:cNvSpPr txBox="1"/>
            <p:nvPr/>
          </p:nvSpPr>
          <p:spPr bwMode="auto">
            <a:xfrm>
              <a:off x="1770730" y="1677489"/>
              <a:ext cx="5199749" cy="445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3" tIns="45711" rIns="91423" bIns="4571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Comprehensive Energy Service</a:t>
              </a:r>
              <a:endParaRPr 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5" name="ïśļide"/>
            <p:cNvSpPr/>
            <p:nvPr/>
          </p:nvSpPr>
          <p:spPr>
            <a:xfrm>
              <a:off x="660400" y="1469143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23" tIns="45711" rIns="91423" bIns="4571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03</a:t>
              </a:r>
              <a:endParaRPr lang="en-US" altLang="zh-CN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1608863" y="1522512"/>
              <a:ext cx="0" cy="756000"/>
            </a:xfrm>
            <a:prstGeom prst="line">
              <a:avLst/>
            </a:prstGeom>
            <a:ln w="38100" cap="flat">
              <a:solidFill>
                <a:schemeClr val="bg1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îṡļïďê"/>
          <p:cNvGrpSpPr/>
          <p:nvPr/>
        </p:nvGrpSpPr>
        <p:grpSpPr>
          <a:xfrm>
            <a:off x="6529070" y="4111930"/>
            <a:ext cx="5094605" cy="862330"/>
            <a:chOff x="660400" y="1469143"/>
            <a:chExt cx="6310079" cy="862738"/>
          </a:xfrm>
        </p:grpSpPr>
        <p:sp>
          <p:nvSpPr>
            <p:cNvPr id="38" name="íş1ídé"/>
            <p:cNvSpPr txBox="1"/>
            <p:nvPr/>
          </p:nvSpPr>
          <p:spPr bwMode="auto">
            <a:xfrm>
              <a:off x="1770730" y="1677489"/>
              <a:ext cx="5199749" cy="4452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3" tIns="45711" rIns="91423" bIns="45711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2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CSR</a:t>
              </a:r>
              <a:endParaRPr lang="en-US" sz="2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39" name="ïśļide"/>
            <p:cNvSpPr/>
            <p:nvPr/>
          </p:nvSpPr>
          <p:spPr>
            <a:xfrm>
              <a:off x="660400" y="1469143"/>
              <a:ext cx="862738" cy="862738"/>
            </a:xfrm>
            <a:prstGeom prst="rect">
              <a:avLst/>
            </a:prstGeom>
            <a:noFill/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91423" tIns="45711" rIns="91423" bIns="45711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0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04</a:t>
              </a:r>
              <a:endParaRPr lang="en-US" altLang="zh-CN" sz="2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608863" y="1522512"/>
              <a:ext cx="0" cy="756000"/>
            </a:xfrm>
            <a:prstGeom prst="line">
              <a:avLst/>
            </a:prstGeom>
            <a:ln w="38100" cap="flat">
              <a:solidFill>
                <a:schemeClr val="bg1">
                  <a:lumMod val="7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" y="-81150"/>
            <a:ext cx="12191993" cy="6857738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27" name="矩形 26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00750" y="1681436"/>
            <a:ext cx="5589270" cy="1660771"/>
            <a:chOff x="6096000" y="1681436"/>
            <a:chExt cx="5589270" cy="1660771"/>
          </a:xfrm>
        </p:grpSpPr>
        <p:sp>
          <p:nvSpPr>
            <p:cNvPr id="20" name="文本框 19"/>
            <p:cNvSpPr txBox="1"/>
            <p:nvPr/>
          </p:nvSpPr>
          <p:spPr>
            <a:xfrm>
              <a:off x="6096000" y="1681436"/>
              <a:ext cx="5589270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4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Comprehensive Energy Service</a:t>
              </a:r>
              <a:endPara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96000" y="3003653"/>
              <a:ext cx="3897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LEADER OF GREEN LIFE IN THE FUTURE</a:t>
              </a:r>
              <a:endParaRPr lang="en-US" altLang="zh-CN" sz="1600" dirty="0">
                <a:solidFill>
                  <a:schemeClr val="bg1">
                    <a:lumMod val="75000"/>
                  </a:schemeClr>
                </a:solidFill>
                <a:ea typeface="+mj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7" name="矩形 6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003299" y="2580639"/>
            <a:ext cx="2115819" cy="3682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indent="0" algn="ctr">
              <a:lnSpc>
                <a:spcPct val="150000"/>
              </a:lnSpc>
              <a:buNone/>
            </a:pPr>
            <a:r>
              <a:rPr lang="en-US" altLang="zh-CN" sz="1200" b="1" dirty="0" err="1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EPC</a:t>
            </a:r>
            <a:endParaRPr lang="en-US" altLang="zh-CN" sz="1200" b="1" dirty="0" err="1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9784714" y="2741294"/>
            <a:ext cx="2407284" cy="46037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defTabSz="914400">
              <a:lnSpc>
                <a:spcPct val="100000"/>
              </a:lnSpc>
              <a:buNone/>
            </a:pP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R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enewable Energy Investment &amp; Development</a:t>
            </a:r>
            <a:endParaRPr lang="en-US" altLang="zh-CN" sz="1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530341" y="4213757"/>
            <a:ext cx="3385184" cy="38607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16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Comprehensive Energy Service </a:t>
            </a:r>
            <a:endParaRPr lang="en-US" altLang="zh-CN" sz="1600" b="1" dirty="0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673850" y="4600235"/>
            <a:ext cx="1097532" cy="0"/>
            <a:chOff x="7410801" y="1774988"/>
            <a:chExt cx="1097532" cy="0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7410801" y="1774988"/>
              <a:ext cx="1097532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7410801" y="1774988"/>
              <a:ext cx="366488" cy="0"/>
            </a:xfrm>
            <a:prstGeom prst="line">
              <a:avLst/>
            </a:prstGeom>
            <a:ln w="19050">
              <a:solidFill>
                <a:srgbClr val="00B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图形 3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495033" y="1277314"/>
            <a:ext cx="3239265" cy="2816023"/>
          </a:xfrm>
          <a:prstGeom prst="rect">
            <a:avLst/>
          </a:prstGeom>
        </p:spPr>
      </p:pic>
      <p:sp>
        <p:nvSpPr>
          <p:cNvPr id="198" name="椭圆 197"/>
          <p:cNvSpPr/>
          <p:nvPr/>
        </p:nvSpPr>
        <p:spPr>
          <a:xfrm>
            <a:off x="1894114" y="2334380"/>
            <a:ext cx="8403771" cy="3368977"/>
          </a:xfrm>
          <a:prstGeom prst="ellipse">
            <a:avLst/>
          </a:prstGeom>
          <a:noFill/>
          <a:ln w="3175"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70000">
                  <a:srgbClr val="CACACA">
                    <a:alpha val="0"/>
                  </a:srgbClr>
                </a:gs>
                <a:gs pos="3000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1" name="组合 200"/>
          <p:cNvGrpSpPr/>
          <p:nvPr/>
        </p:nvGrpSpPr>
        <p:grpSpPr>
          <a:xfrm>
            <a:off x="7261854" y="5126722"/>
            <a:ext cx="895306" cy="895306"/>
            <a:chOff x="9237898" y="7191832"/>
            <a:chExt cx="689422" cy="689422"/>
          </a:xfrm>
        </p:grpSpPr>
        <p:sp>
          <p:nvSpPr>
            <p:cNvPr id="46" name="椭圆 45"/>
            <p:cNvSpPr/>
            <p:nvPr/>
          </p:nvSpPr>
          <p:spPr>
            <a:xfrm>
              <a:off x="9237898" y="7191832"/>
              <a:ext cx="689422" cy="68942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60" name="图形 59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41955" y="7383820"/>
              <a:ext cx="481308" cy="305446"/>
            </a:xfrm>
            <a:prstGeom prst="rect">
              <a:avLst/>
            </a:prstGeom>
          </p:spPr>
        </p:pic>
      </p:grpSp>
      <p:sp>
        <p:nvSpPr>
          <p:cNvPr id="47" name="椭圆 46"/>
          <p:cNvSpPr/>
          <p:nvPr/>
        </p:nvSpPr>
        <p:spPr>
          <a:xfrm>
            <a:off x="2065655" y="4362450"/>
            <a:ext cx="895350" cy="8953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9279255" y="4362450"/>
            <a:ext cx="895350" cy="8953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03" name="组合 202"/>
          <p:cNvGrpSpPr/>
          <p:nvPr/>
        </p:nvGrpSpPr>
        <p:grpSpPr>
          <a:xfrm>
            <a:off x="8869887" y="2431508"/>
            <a:ext cx="895306" cy="895306"/>
            <a:chOff x="12379795" y="7191832"/>
            <a:chExt cx="689422" cy="689422"/>
          </a:xfrm>
        </p:grpSpPr>
        <p:sp>
          <p:nvSpPr>
            <p:cNvPr id="49" name="椭圆 48"/>
            <p:cNvSpPr/>
            <p:nvPr/>
          </p:nvSpPr>
          <p:spPr>
            <a:xfrm>
              <a:off x="12379795" y="7191832"/>
              <a:ext cx="689422" cy="68942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192" name="图形 191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76046" y="7348424"/>
              <a:ext cx="496920" cy="376238"/>
            </a:xfrm>
            <a:prstGeom prst="rect">
              <a:avLst/>
            </a:prstGeom>
          </p:spPr>
        </p:pic>
      </p:grpSp>
      <p:grpSp>
        <p:nvGrpSpPr>
          <p:cNvPr id="199" name="组合 198"/>
          <p:cNvGrpSpPr/>
          <p:nvPr/>
        </p:nvGrpSpPr>
        <p:grpSpPr>
          <a:xfrm>
            <a:off x="2464139" y="2431508"/>
            <a:ext cx="895306" cy="895306"/>
            <a:chOff x="6096000" y="7191832"/>
            <a:chExt cx="689422" cy="689422"/>
          </a:xfrm>
        </p:grpSpPr>
        <p:sp>
          <p:nvSpPr>
            <p:cNvPr id="56" name="椭圆 55"/>
            <p:cNvSpPr/>
            <p:nvPr/>
          </p:nvSpPr>
          <p:spPr>
            <a:xfrm>
              <a:off x="6096000" y="7191832"/>
              <a:ext cx="689422" cy="68942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59" name="图形 55"/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81167" y="7276987"/>
              <a:ext cx="319088" cy="519113"/>
            </a:xfrm>
            <a:prstGeom prst="rect">
              <a:avLst/>
            </a:prstGeom>
          </p:spPr>
        </p:pic>
      </p:grpSp>
      <p:sp>
        <p:nvSpPr>
          <p:cNvPr id="61" name="文本框 60"/>
          <p:cNvSpPr txBox="1"/>
          <p:nvPr/>
        </p:nvSpPr>
        <p:spPr>
          <a:xfrm>
            <a:off x="231774" y="4573904"/>
            <a:ext cx="1833879" cy="3682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50000"/>
              </a:lnSpc>
              <a:buClrTx/>
              <a:buSzTx/>
              <a:buNone/>
            </a:pPr>
            <a:r>
              <a:rPr lang="en-US" altLang="zh-CN" sz="1200" b="1" dirty="0" err="1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Power-</a:t>
            </a:r>
            <a:r>
              <a:rPr lang="en-US" altLang="zh-CN" sz="1200" b="1" dirty="0" err="1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to-X</a:t>
            </a:r>
            <a:endParaRPr lang="en-US" altLang="zh-CN" sz="1200" b="1" dirty="0" err="1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771639" y="5993129"/>
            <a:ext cx="1953894" cy="31241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12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Energy Storage System</a:t>
            </a:r>
            <a:endParaRPr lang="en-US" altLang="zh-CN" sz="1200" b="1" i="1" dirty="0" err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0166984" y="4625974"/>
            <a:ext cx="1610359" cy="3682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50000"/>
              </a:lnSpc>
              <a:buClrTx/>
              <a:buSzTx/>
              <a:buNone/>
            </a:pPr>
            <a:r>
              <a:rPr lang="en-US" altLang="zh-CN" sz="1200" b="1" dirty="0" err="1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Intelligent Service</a:t>
            </a:r>
            <a:endParaRPr lang="en-US" altLang="zh-CN" sz="1200" b="1" dirty="0" err="1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377743" y="1735454"/>
            <a:ext cx="11399490" cy="4569924"/>
          </a:xfrm>
          <a:prstGeom prst="ellipse">
            <a:avLst/>
          </a:prstGeom>
          <a:noFill/>
          <a:ln w="19050">
            <a:gradFill flip="none" rotWithShape="1">
              <a:gsLst>
                <a:gs pos="0">
                  <a:schemeClr val="bg1">
                    <a:lumMod val="85000"/>
                    <a:alpha val="50000"/>
                  </a:schemeClr>
                </a:gs>
                <a:gs pos="70000">
                  <a:srgbClr val="CACACA">
                    <a:alpha val="0"/>
                  </a:srgbClr>
                </a:gs>
                <a:gs pos="30000">
                  <a:schemeClr val="bg1">
                    <a:lumMod val="75000"/>
                    <a:alpha val="0"/>
                  </a:schemeClr>
                </a:gs>
                <a:gs pos="100000">
                  <a:schemeClr val="bg1">
                    <a:lumMod val="85000"/>
                    <a:alpha val="50000"/>
                  </a:schemeClr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7" name="图形 21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30330" y="4611172"/>
            <a:ext cx="446737" cy="452464"/>
          </a:xfrm>
          <a:prstGeom prst="rect">
            <a:avLst/>
          </a:prstGeom>
        </p:spPr>
      </p:pic>
      <p:sp>
        <p:nvSpPr>
          <p:cNvPr id="67" name="椭圆 66"/>
          <p:cNvSpPr/>
          <p:nvPr/>
        </p:nvSpPr>
        <p:spPr>
          <a:xfrm>
            <a:off x="4518025" y="5126355"/>
            <a:ext cx="895350" cy="895350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3861434" y="5937249"/>
            <a:ext cx="2278379" cy="3682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50000"/>
              </a:lnSpc>
              <a:buClrTx/>
              <a:buSzTx/>
              <a:buNone/>
            </a:pPr>
            <a:r>
              <a:rPr lang="en-US" altLang="zh-CN" sz="1200" b="1" dirty="0" err="1">
                <a:solidFill>
                  <a:srgbClr val="00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Wind Turbine OEM </a:t>
            </a:r>
            <a:endParaRPr lang="en-US" altLang="zh-CN" sz="1200" b="1" dirty="0" err="1">
              <a:solidFill>
                <a:srgbClr val="00000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70" name="图形 216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93919" y="5299709"/>
            <a:ext cx="543559" cy="550544"/>
          </a:xfrm>
          <a:prstGeom prst="rect">
            <a:avLst/>
          </a:prstGeom>
        </p:spPr>
      </p:pic>
      <p:pic>
        <p:nvPicPr>
          <p:cNvPr id="221" name="图形 220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34564" y="4568189"/>
            <a:ext cx="504824" cy="542289"/>
          </a:xfrm>
          <a:prstGeom prst="rect">
            <a:avLst/>
          </a:prstGeom>
        </p:spPr>
      </p:pic>
      <p:sp>
        <p:nvSpPr>
          <p:cNvPr id="2" name="内容占位符 1"/>
          <p:cNvSpPr txBox="1">
            <a:spLocks noGrp="1"/>
          </p:cNvSpPr>
          <p:nvPr>
            <p:ph sz="quarter" idx="13"/>
          </p:nvPr>
        </p:nvSpPr>
        <p:spPr>
          <a:xfrm>
            <a:off x="388619" y="426719"/>
            <a:ext cx="5285104" cy="534034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Comprehensive Energy Service 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游戏机, 水果&#10;&#10;描述已自动生成"/>
          <p:cNvPicPr>
            <a:picLocks noChangeAspect="1"/>
          </p:cNvPicPr>
          <p:nvPr/>
        </p:nvPicPr>
        <p:blipFill rotWithShape="1">
          <a:blip r:embed="rId1"/>
          <a:srcRect l="12889" r="15475"/>
          <a:stretch>
            <a:fillRect/>
          </a:stretch>
        </p:blipFill>
        <p:spPr>
          <a:xfrm>
            <a:off x="0" y="0"/>
            <a:ext cx="6998258" cy="685799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175" y="0"/>
            <a:ext cx="6994968" cy="6861804"/>
          </a:xfrm>
          <a:prstGeom prst="rect">
            <a:avLst/>
          </a:prstGeom>
          <a:solidFill>
            <a:schemeClr val="tx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45400" y="5715000"/>
            <a:ext cx="2985770" cy="271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>
              <a:lnSpc>
                <a:spcPct val="100000"/>
              </a:lnSpc>
            </a:pPr>
            <a:r>
              <a:rPr lang="en-US" sz="1100" spc="300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Till</a:t>
            </a:r>
            <a:r>
              <a:rPr sz="1100" spc="300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 </a:t>
            </a:r>
            <a:r>
              <a:rPr lang="en-US" sz="1100" spc="300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August</a:t>
            </a:r>
            <a:r>
              <a:rPr sz="1100" spc="300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 202</a:t>
            </a:r>
            <a:r>
              <a:rPr lang="en-US" sz="1100" spc="300" dirty="0">
                <a:solidFill>
                  <a:srgbClr val="000000"/>
                </a:solidFill>
                <a:latin typeface="Arial" panose="020B0604020202020204"/>
                <a:cs typeface="Arial" panose="020B0604020202020204" pitchFamily="34" charset="0"/>
              </a:rPr>
              <a:t>4</a:t>
            </a:r>
            <a:endParaRPr lang="en-US" sz="1100" spc="300" dirty="0">
              <a:solidFill>
                <a:srgbClr val="000000"/>
              </a:solidFill>
              <a:latin typeface="Arial" panose="020B0604020202020204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8613308" y="1434535"/>
            <a:ext cx="4043355" cy="3911454"/>
            <a:chOff x="8613308" y="1434535"/>
            <a:chExt cx="4043355" cy="3911454"/>
          </a:xfrm>
        </p:grpSpPr>
        <p:sp>
          <p:nvSpPr>
            <p:cNvPr id="30" name="文本框 29"/>
            <p:cNvSpPr txBox="1"/>
            <p:nvPr/>
          </p:nvSpPr>
          <p:spPr>
            <a:xfrm>
              <a:off x="8613358" y="3315894"/>
              <a:ext cx="4043305" cy="2030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00BF48"/>
                  </a:solidFill>
                  <a:latin typeface="Bahnschrift SemiBold" panose="020B0502040204020203" pitchFamily="34" charset="0"/>
                  <a:ea typeface="阿里巴巴普惠体 R" panose="00020600040101010101" pitchFamily="18" charset="-122"/>
                  <a:cs typeface="+mn-ea"/>
                </a:rPr>
                <a:t>1,280MW</a:t>
              </a:r>
              <a:r>
                <a:rPr lang="en-US" altLang="zh-CN" sz="2800" dirty="0">
                  <a:solidFill>
                    <a:srgbClr val="00BF48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 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in operation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00BF48"/>
                  </a:solidFill>
                  <a:latin typeface="Bahnschrift SemiBold" panose="020B0502040204020203" pitchFamily="34" charset="0"/>
                  <a:ea typeface="阿里巴巴普惠体 R" panose="00020600040101010101" pitchFamily="18" charset="-122"/>
                  <a:cs typeface="+mn-ea"/>
                </a:rPr>
                <a:t>1,797</a:t>
              </a:r>
              <a:r>
                <a:rPr lang="en-US" altLang="zh-CN" sz="2800" dirty="0">
                  <a:solidFill>
                    <a:srgbClr val="00BF48"/>
                  </a:solidFill>
                  <a:latin typeface="Bahnschrift SemiBold" panose="020B0502040204020203" pitchFamily="34" charset="0"/>
                  <a:ea typeface="阿里巴巴普惠体 R" panose="00020600040101010101" pitchFamily="18" charset="-122"/>
                  <a:cs typeface="+mn-ea"/>
                  <a:sym typeface="+mn-ea"/>
                </a:rPr>
                <a:t>MW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 in construction</a:t>
              </a:r>
              <a:endParaRPr lang="en-US" altLang="zh-CN" sz="1600" dirty="0">
                <a:solidFill>
                  <a:schemeClr val="tx1"/>
                </a:solidFill>
                <a:latin typeface="Bahnschrift SemiBold" panose="020B0502040204020203" pitchFamily="34" charset="0"/>
                <a:ea typeface="阿里巴巴普惠体 R" panose="00020600040101010101" pitchFamily="18" charset="-122"/>
                <a:cs typeface="+mn-ea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00BF48"/>
                  </a:solidFill>
                  <a:latin typeface="Bahnschrift SemiBold" panose="020B0502040204020203" pitchFamily="34" charset="0"/>
                  <a:ea typeface="阿里巴巴普惠体 R" panose="00020600040101010101" pitchFamily="18" charset="-122"/>
                  <a:cs typeface="+mn-ea"/>
                </a:rPr>
                <a:t>5,203 MW </a:t>
              </a:r>
              <a:r>
                <a:rPr lang="en-US" altLang="zh-CN" sz="16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approved</a:t>
              </a:r>
              <a:endParaRPr lang="en-US" altLang="zh-CN" sz="16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613308" y="1434535"/>
              <a:ext cx="2115185" cy="1203376"/>
              <a:chOff x="8304630" y="1569690"/>
              <a:chExt cx="2115185" cy="1203376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8304630" y="1569690"/>
                <a:ext cx="1499807" cy="922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5400" dirty="0">
                    <a:solidFill>
                      <a:srgbClr val="00BF48"/>
                    </a:solidFill>
                    <a:latin typeface="Bahnschrift SemiBold" panose="020B0502040204020203" pitchFamily="34" charset="0"/>
                    <a:ea typeface="阿里巴巴普惠体 R" panose="00020600040101010101" pitchFamily="18" charset="-122"/>
                    <a:cs typeface="+mn-ea"/>
                  </a:rPr>
                  <a:t>115</a:t>
                </a:r>
                <a:endParaRPr lang="en-US" altLang="zh-CN" sz="3200" dirty="0">
                  <a:solidFill>
                    <a:srgbClr val="00BF48"/>
                  </a:solidFill>
                  <a:latin typeface="Bahnschrift SemiBold" panose="020B0502040204020203" pitchFamily="34" charset="0"/>
                  <a:ea typeface="阿里巴巴普惠体 R" panose="00020600040101010101" pitchFamily="18" charset="-122"/>
                  <a:cs typeface="+mn-ea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8304630" y="2281576"/>
                <a:ext cx="2115185" cy="4914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30000"/>
                  </a:lnSpc>
                  <a:defRPr/>
                </a:pPr>
                <a:r>
                  <a:rPr lang="zh-CN" altLang="en-US" sz="2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Projects Involved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7743358" y="5613832"/>
            <a:ext cx="992580" cy="0"/>
            <a:chOff x="7410801" y="1774988"/>
            <a:chExt cx="2054795" cy="0"/>
          </a:xfrm>
        </p:grpSpPr>
        <p:cxnSp>
          <p:nvCxnSpPr>
            <p:cNvPr id="14" name="直接连接符 13"/>
            <p:cNvCxnSpPr/>
            <p:nvPr/>
          </p:nvCxnSpPr>
          <p:spPr>
            <a:xfrm>
              <a:off x="7410801" y="1774988"/>
              <a:ext cx="20547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7410801" y="1774988"/>
              <a:ext cx="907032" cy="0"/>
            </a:xfrm>
            <a:prstGeom prst="line">
              <a:avLst/>
            </a:prstGeom>
            <a:ln w="19050">
              <a:solidFill>
                <a:srgbClr val="00B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组合 71"/>
          <p:cNvGrpSpPr/>
          <p:nvPr/>
        </p:nvGrpSpPr>
        <p:grpSpPr>
          <a:xfrm>
            <a:off x="7537501" y="1777360"/>
            <a:ext cx="881624" cy="838339"/>
            <a:chOff x="7677201" y="2081235"/>
            <a:chExt cx="881624" cy="838339"/>
          </a:xfrm>
        </p:grpSpPr>
        <p:sp>
          <p:nvSpPr>
            <p:cNvPr id="54" name="任意多边形: 形状 53"/>
            <p:cNvSpPr/>
            <p:nvPr/>
          </p:nvSpPr>
          <p:spPr>
            <a:xfrm>
              <a:off x="8331954" y="2587366"/>
              <a:ext cx="39654" cy="278081"/>
            </a:xfrm>
            <a:custGeom>
              <a:avLst/>
              <a:gdLst>
                <a:gd name="connsiteX0" fmla="*/ 39654 w 39654"/>
                <a:gd name="connsiteY0" fmla="*/ 278082 h 278081"/>
                <a:gd name="connsiteX1" fmla="*/ 0 w 39654"/>
                <a:gd name="connsiteY1" fmla="*/ 278082 h 278081"/>
                <a:gd name="connsiteX2" fmla="*/ 8366 w 39654"/>
                <a:gd name="connsiteY2" fmla="*/ 0 h 278081"/>
                <a:gd name="connsiteX3" fmla="*/ 31288 w 39654"/>
                <a:gd name="connsiteY3" fmla="*/ 0 h 278081"/>
                <a:gd name="connsiteX4" fmla="*/ 39654 w 39654"/>
                <a:gd name="connsiteY4" fmla="*/ 278082 h 278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54" h="278081">
                  <a:moveTo>
                    <a:pt x="39654" y="278082"/>
                  </a:moveTo>
                  <a:lnTo>
                    <a:pt x="0" y="278082"/>
                  </a:lnTo>
                  <a:lnTo>
                    <a:pt x="8366" y="0"/>
                  </a:lnTo>
                  <a:lnTo>
                    <a:pt x="31288" y="0"/>
                  </a:lnTo>
                  <a:lnTo>
                    <a:pt x="39654" y="278082"/>
                  </a:ln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3E3B4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>
            <a:xfrm>
              <a:off x="8361235" y="2560344"/>
              <a:ext cx="197590" cy="79502"/>
            </a:xfrm>
            <a:custGeom>
              <a:avLst/>
              <a:gdLst>
                <a:gd name="connsiteX0" fmla="*/ 3917 w 197590"/>
                <a:gd name="connsiteY0" fmla="*/ 17945 h 79502"/>
                <a:gd name="connsiteX1" fmla="*/ 83309 w 197590"/>
                <a:gd name="connsiteY1" fmla="*/ -125 h 79502"/>
                <a:gd name="connsiteX2" fmla="*/ 190309 w 197590"/>
                <a:gd name="connsiteY2" fmla="*/ 57934 h 79502"/>
                <a:gd name="connsiteX3" fmla="*/ 195496 w 197590"/>
                <a:gd name="connsiteY3" fmla="*/ 73043 h 79502"/>
                <a:gd name="connsiteX4" fmla="*/ 181943 w 197590"/>
                <a:gd name="connsiteY4" fmla="*/ 78849 h 79502"/>
                <a:gd name="connsiteX5" fmla="*/ -935 w 197590"/>
                <a:gd name="connsiteY5" fmla="*/ 37019 h 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90" h="79502">
                  <a:moveTo>
                    <a:pt x="3917" y="17945"/>
                  </a:moveTo>
                  <a:lnTo>
                    <a:pt x="83309" y="-125"/>
                  </a:lnTo>
                  <a:lnTo>
                    <a:pt x="190309" y="57934"/>
                  </a:lnTo>
                  <a:cubicBezTo>
                    <a:pt x="195913" y="60670"/>
                    <a:pt x="198256" y="67438"/>
                    <a:pt x="195496" y="73043"/>
                  </a:cubicBezTo>
                  <a:cubicBezTo>
                    <a:pt x="193069" y="78062"/>
                    <a:pt x="187297" y="80538"/>
                    <a:pt x="181943" y="78849"/>
                  </a:cubicBezTo>
                  <a:lnTo>
                    <a:pt x="-935" y="37019"/>
                  </a:lnTo>
                  <a:close/>
                </a:path>
              </a:pathLst>
            </a:custGeom>
            <a:noFill/>
            <a:ln w="3175" cap="rnd">
              <a:solidFill>
                <a:srgbClr val="3F3B4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8280249" y="2383785"/>
              <a:ext cx="77472" cy="193040"/>
            </a:xfrm>
            <a:custGeom>
              <a:avLst/>
              <a:gdLst>
                <a:gd name="connsiteX0" fmla="*/ 57546 w 77472"/>
                <a:gd name="connsiteY0" fmla="*/ 192915 h 193040"/>
                <a:gd name="connsiteX1" fmla="*/ 2248 w 77472"/>
                <a:gd name="connsiteY1" fmla="*/ 133183 h 193040"/>
                <a:gd name="connsiteX2" fmla="*/ -931 w 77472"/>
                <a:gd name="connsiteY2" fmla="*/ 11543 h 193040"/>
                <a:gd name="connsiteX3" fmla="*/ 9944 w 77472"/>
                <a:gd name="connsiteY3" fmla="*/ -119 h 193040"/>
                <a:gd name="connsiteX4" fmla="*/ 21155 w 77472"/>
                <a:gd name="connsiteY4" fmla="*/ 7862 h 193040"/>
                <a:gd name="connsiteX5" fmla="*/ 76537 w 77472"/>
                <a:gd name="connsiteY5" fmla="*/ 187059 h 19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472" h="193040">
                  <a:moveTo>
                    <a:pt x="57546" y="192915"/>
                  </a:moveTo>
                  <a:lnTo>
                    <a:pt x="2248" y="133183"/>
                  </a:lnTo>
                  <a:lnTo>
                    <a:pt x="-931" y="11543"/>
                  </a:lnTo>
                  <a:cubicBezTo>
                    <a:pt x="-1099" y="5310"/>
                    <a:pt x="3754" y="90"/>
                    <a:pt x="9944" y="-119"/>
                  </a:cubicBezTo>
                  <a:cubicBezTo>
                    <a:pt x="15048" y="-286"/>
                    <a:pt x="19649" y="2985"/>
                    <a:pt x="21155" y="7862"/>
                  </a:cubicBezTo>
                  <a:lnTo>
                    <a:pt x="76537" y="187059"/>
                  </a:lnTo>
                  <a:close/>
                </a:path>
              </a:pathLst>
            </a:custGeom>
            <a:noFill/>
            <a:ln w="3175" cap="rnd">
              <a:solidFill>
                <a:srgbClr val="3F3B4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>
            <a:xfrm>
              <a:off x="8205804" y="2587450"/>
              <a:ext cx="145140" cy="156671"/>
            </a:xfrm>
            <a:custGeom>
              <a:avLst/>
              <a:gdLst>
                <a:gd name="connsiteX0" fmla="*/ 144206 w 145140"/>
                <a:gd name="connsiteY0" fmla="*/ 13427 h 156671"/>
                <a:gd name="connsiteX1" fmla="*/ 120112 w 145140"/>
                <a:gd name="connsiteY1" fmla="*/ 91230 h 156671"/>
                <a:gd name="connsiteX2" fmla="*/ 16375 w 145140"/>
                <a:gd name="connsiteY2" fmla="*/ 154811 h 156671"/>
                <a:gd name="connsiteX3" fmla="*/ 798 w 145140"/>
                <a:gd name="connsiteY3" fmla="*/ 151264 h 156671"/>
                <a:gd name="connsiteX4" fmla="*/ 2153 w 145140"/>
                <a:gd name="connsiteY4" fmla="*/ 137493 h 156671"/>
                <a:gd name="connsiteX5" fmla="*/ 129565 w 145140"/>
                <a:gd name="connsiteY5" fmla="*/ -125 h 1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140" h="156671">
                  <a:moveTo>
                    <a:pt x="144206" y="13427"/>
                  </a:moveTo>
                  <a:lnTo>
                    <a:pt x="120112" y="91230"/>
                  </a:lnTo>
                  <a:lnTo>
                    <a:pt x="16375" y="154811"/>
                  </a:lnTo>
                  <a:cubicBezTo>
                    <a:pt x="11105" y="158132"/>
                    <a:pt x="4119" y="156542"/>
                    <a:pt x="798" y="151264"/>
                  </a:cubicBezTo>
                  <a:cubicBezTo>
                    <a:pt x="-1946" y="146905"/>
                    <a:pt x="-1386" y="141241"/>
                    <a:pt x="2153" y="137493"/>
                  </a:cubicBezTo>
                  <a:lnTo>
                    <a:pt x="129565" y="-125"/>
                  </a:ln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3E3B4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>
            <a:xfrm>
              <a:off x="8324298" y="2557518"/>
              <a:ext cx="55050" cy="55091"/>
            </a:xfrm>
            <a:custGeom>
              <a:avLst/>
              <a:gdLst>
                <a:gd name="connsiteX0" fmla="*/ 20441 w 55050"/>
                <a:gd name="connsiteY0" fmla="*/ 54235 h 55091"/>
                <a:gd name="connsiteX1" fmla="*/ -223 w 55050"/>
                <a:gd name="connsiteY1" fmla="*/ 21265 h 55091"/>
                <a:gd name="connsiteX2" fmla="*/ 32739 w 55050"/>
                <a:gd name="connsiteY2" fmla="*/ 576 h 55091"/>
                <a:gd name="connsiteX3" fmla="*/ 53402 w 55050"/>
                <a:gd name="connsiteY3" fmla="*/ 33538 h 55091"/>
                <a:gd name="connsiteX4" fmla="*/ 53402 w 55050"/>
                <a:gd name="connsiteY4" fmla="*/ 33571 h 55091"/>
                <a:gd name="connsiteX5" fmla="*/ 20775 w 55050"/>
                <a:gd name="connsiteY5" fmla="*/ 54302 h 55091"/>
                <a:gd name="connsiteX6" fmla="*/ 20441 w 55050"/>
                <a:gd name="connsiteY6" fmla="*/ 54235 h 55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050" h="55091">
                  <a:moveTo>
                    <a:pt x="20441" y="54235"/>
                  </a:moveTo>
                  <a:cubicBezTo>
                    <a:pt x="5633" y="50847"/>
                    <a:pt x="-3653" y="36081"/>
                    <a:pt x="-223" y="21265"/>
                  </a:cubicBezTo>
                  <a:cubicBezTo>
                    <a:pt x="3124" y="6449"/>
                    <a:pt x="17931" y="-2820"/>
                    <a:pt x="32739" y="576"/>
                  </a:cubicBezTo>
                  <a:cubicBezTo>
                    <a:pt x="47546" y="3964"/>
                    <a:pt x="56832" y="18722"/>
                    <a:pt x="53402" y="33538"/>
                  </a:cubicBezTo>
                  <a:cubicBezTo>
                    <a:pt x="53402" y="33554"/>
                    <a:pt x="53402" y="33563"/>
                    <a:pt x="53402" y="33571"/>
                  </a:cubicBezTo>
                  <a:cubicBezTo>
                    <a:pt x="50140" y="48312"/>
                    <a:pt x="35499" y="57598"/>
                    <a:pt x="20775" y="54302"/>
                  </a:cubicBezTo>
                  <a:cubicBezTo>
                    <a:pt x="20608" y="54285"/>
                    <a:pt x="20525" y="54260"/>
                    <a:pt x="20441" y="54235"/>
                  </a:cubicBez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3E3B4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>
            <a:xfrm>
              <a:off x="7938508" y="2423228"/>
              <a:ext cx="63162" cy="442219"/>
            </a:xfrm>
            <a:custGeom>
              <a:avLst/>
              <a:gdLst>
                <a:gd name="connsiteX0" fmla="*/ 63162 w 63162"/>
                <a:gd name="connsiteY0" fmla="*/ 442220 h 442219"/>
                <a:gd name="connsiteX1" fmla="*/ 0 w 63162"/>
                <a:gd name="connsiteY1" fmla="*/ 442220 h 442219"/>
                <a:gd name="connsiteX2" fmla="*/ 13385 w 63162"/>
                <a:gd name="connsiteY2" fmla="*/ 0 h 442219"/>
                <a:gd name="connsiteX3" fmla="*/ 49777 w 63162"/>
                <a:gd name="connsiteY3" fmla="*/ 0 h 442219"/>
                <a:gd name="connsiteX4" fmla="*/ 63162 w 63162"/>
                <a:gd name="connsiteY4" fmla="*/ 442220 h 442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162" h="442219">
                  <a:moveTo>
                    <a:pt x="63162" y="442220"/>
                  </a:moveTo>
                  <a:lnTo>
                    <a:pt x="0" y="442220"/>
                  </a:lnTo>
                  <a:lnTo>
                    <a:pt x="13385" y="0"/>
                  </a:lnTo>
                  <a:lnTo>
                    <a:pt x="49777" y="0"/>
                  </a:lnTo>
                  <a:lnTo>
                    <a:pt x="63162" y="442220"/>
                  </a:ln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3E3B4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>
            <a:xfrm>
              <a:off x="7897264" y="2081235"/>
              <a:ext cx="87590" cy="316560"/>
            </a:xfrm>
            <a:custGeom>
              <a:avLst/>
              <a:gdLst>
                <a:gd name="connsiteX0" fmla="*/ 55032 w 87590"/>
                <a:gd name="connsiteY0" fmla="*/ 316436 h 316560"/>
                <a:gd name="connsiteX1" fmla="*/ -935 w 87590"/>
                <a:gd name="connsiteY1" fmla="*/ 199314 h 316560"/>
                <a:gd name="connsiteX2" fmla="*/ 51351 w 87590"/>
                <a:gd name="connsiteY2" fmla="*/ 13006 h 316560"/>
                <a:gd name="connsiteX3" fmla="*/ 73529 w 87590"/>
                <a:gd name="connsiteY3" fmla="*/ 549 h 316560"/>
                <a:gd name="connsiteX4" fmla="*/ 86655 w 87590"/>
                <a:gd name="connsiteY4" fmla="*/ 17858 h 316560"/>
                <a:gd name="connsiteX5" fmla="*/ 86655 w 87590"/>
                <a:gd name="connsiteY5" fmla="*/ 316101 h 316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590" h="316560">
                  <a:moveTo>
                    <a:pt x="55032" y="316436"/>
                  </a:moveTo>
                  <a:lnTo>
                    <a:pt x="-935" y="199314"/>
                  </a:lnTo>
                  <a:lnTo>
                    <a:pt x="51351" y="13006"/>
                  </a:lnTo>
                  <a:cubicBezTo>
                    <a:pt x="54037" y="3443"/>
                    <a:pt x="63967" y="-2137"/>
                    <a:pt x="73529" y="549"/>
                  </a:cubicBezTo>
                  <a:cubicBezTo>
                    <a:pt x="81293" y="2724"/>
                    <a:pt x="86655" y="9801"/>
                    <a:pt x="86655" y="17858"/>
                  </a:cubicBezTo>
                  <a:lnTo>
                    <a:pt x="86655" y="316101"/>
                  </a:lnTo>
                  <a:close/>
                </a:path>
              </a:pathLst>
            </a:custGeom>
            <a:noFill/>
            <a:ln w="3175" cap="rnd">
              <a:solidFill>
                <a:srgbClr val="3F3B4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7677201" y="2413021"/>
              <a:ext cx="283141" cy="182693"/>
            </a:xfrm>
            <a:custGeom>
              <a:avLst/>
              <a:gdLst>
                <a:gd name="connsiteX0" fmla="*/ 282206 w 283141"/>
                <a:gd name="connsiteY0" fmla="*/ 27064 h 182693"/>
                <a:gd name="connsiteX1" fmla="*/ 209088 w 283141"/>
                <a:gd name="connsiteY1" fmla="*/ 133896 h 182693"/>
                <a:gd name="connsiteX2" fmla="*/ 21526 w 283141"/>
                <a:gd name="connsiteY2" fmla="*/ 182000 h 182693"/>
                <a:gd name="connsiteX3" fmla="*/ -368 w 283141"/>
                <a:gd name="connsiteY3" fmla="*/ 169049 h 182693"/>
                <a:gd name="connsiteX4" fmla="*/ 8140 w 283141"/>
                <a:gd name="connsiteY4" fmla="*/ 148955 h 182693"/>
                <a:gd name="connsiteX5" fmla="*/ 266394 w 283141"/>
                <a:gd name="connsiteY5" fmla="*/ -125 h 18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3141" h="182693">
                  <a:moveTo>
                    <a:pt x="282206" y="27064"/>
                  </a:moveTo>
                  <a:lnTo>
                    <a:pt x="209088" y="133896"/>
                  </a:lnTo>
                  <a:lnTo>
                    <a:pt x="21526" y="182000"/>
                  </a:lnTo>
                  <a:cubicBezTo>
                    <a:pt x="11905" y="184468"/>
                    <a:pt x="2100" y="178670"/>
                    <a:pt x="-368" y="169049"/>
                  </a:cubicBezTo>
                  <a:cubicBezTo>
                    <a:pt x="-2384" y="161202"/>
                    <a:pt x="1096" y="152970"/>
                    <a:pt x="8140" y="148955"/>
                  </a:cubicBezTo>
                  <a:lnTo>
                    <a:pt x="266394" y="-125"/>
                  </a:lnTo>
                  <a:close/>
                </a:path>
              </a:pathLst>
            </a:custGeom>
            <a:noFill/>
            <a:ln w="3175" cap="rnd">
              <a:solidFill>
                <a:srgbClr val="3F3B4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7977744" y="2412854"/>
              <a:ext cx="285105" cy="178788"/>
            </a:xfrm>
            <a:custGeom>
              <a:avLst/>
              <a:gdLst>
                <a:gd name="connsiteX0" fmla="*/ 14876 w 285105"/>
                <a:gd name="connsiteY0" fmla="*/ -125 h 178788"/>
                <a:gd name="connsiteX1" fmla="*/ 143962 w 285105"/>
                <a:gd name="connsiteY1" fmla="*/ 9830 h 178788"/>
                <a:gd name="connsiteX2" fmla="*/ 279238 w 285105"/>
                <a:gd name="connsiteY2" fmla="*/ 148202 h 178788"/>
                <a:gd name="connsiteX3" fmla="*/ 278484 w 285105"/>
                <a:gd name="connsiteY3" fmla="*/ 173743 h 178788"/>
                <a:gd name="connsiteX4" fmla="*/ 257319 w 285105"/>
                <a:gd name="connsiteY4" fmla="*/ 176395 h 178788"/>
                <a:gd name="connsiteX5" fmla="*/ -935 w 285105"/>
                <a:gd name="connsiteY5" fmla="*/ 27231 h 178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105" h="178788">
                  <a:moveTo>
                    <a:pt x="14876" y="-125"/>
                  </a:moveTo>
                  <a:lnTo>
                    <a:pt x="143962" y="9830"/>
                  </a:lnTo>
                  <a:lnTo>
                    <a:pt x="279238" y="148202"/>
                  </a:lnTo>
                  <a:cubicBezTo>
                    <a:pt x="286098" y="155463"/>
                    <a:pt x="285763" y="166899"/>
                    <a:pt x="278484" y="173743"/>
                  </a:cubicBezTo>
                  <a:cubicBezTo>
                    <a:pt x="272712" y="179139"/>
                    <a:pt x="264179" y="180209"/>
                    <a:pt x="257319" y="176395"/>
                  </a:cubicBezTo>
                  <a:lnTo>
                    <a:pt x="-935" y="27231"/>
                  </a:lnTo>
                  <a:close/>
                </a:path>
              </a:pathLst>
            </a:custGeom>
            <a:noFill/>
            <a:ln w="3175" cap="rnd">
              <a:solidFill>
                <a:srgbClr val="3E3B4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7925122" y="2373200"/>
              <a:ext cx="87674" cy="87674"/>
            </a:xfrm>
            <a:custGeom>
              <a:avLst/>
              <a:gdLst>
                <a:gd name="connsiteX0" fmla="*/ 86739 w 87674"/>
                <a:gd name="connsiteY0" fmla="*/ 43628 h 87674"/>
                <a:gd name="connsiteX1" fmla="*/ 42986 w 87674"/>
                <a:gd name="connsiteY1" fmla="*/ 87549 h 87674"/>
                <a:gd name="connsiteX2" fmla="*/ -935 w 87674"/>
                <a:gd name="connsiteY2" fmla="*/ 43796 h 87674"/>
                <a:gd name="connsiteX3" fmla="*/ 42819 w 87674"/>
                <a:gd name="connsiteY3" fmla="*/ -125 h 87674"/>
                <a:gd name="connsiteX4" fmla="*/ 42986 w 87674"/>
                <a:gd name="connsiteY4" fmla="*/ -125 h 87674"/>
                <a:gd name="connsiteX5" fmla="*/ 86739 w 87674"/>
                <a:gd name="connsiteY5" fmla="*/ 43628 h 87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7674" h="87674">
                  <a:moveTo>
                    <a:pt x="86739" y="43628"/>
                  </a:moveTo>
                  <a:cubicBezTo>
                    <a:pt x="86789" y="67839"/>
                    <a:pt x="67197" y="87499"/>
                    <a:pt x="42986" y="87549"/>
                  </a:cubicBezTo>
                  <a:cubicBezTo>
                    <a:pt x="18775" y="87599"/>
                    <a:pt x="-885" y="68006"/>
                    <a:pt x="-935" y="43796"/>
                  </a:cubicBezTo>
                  <a:cubicBezTo>
                    <a:pt x="-977" y="19585"/>
                    <a:pt x="18607" y="-75"/>
                    <a:pt x="42819" y="-125"/>
                  </a:cubicBezTo>
                  <a:cubicBezTo>
                    <a:pt x="42877" y="-125"/>
                    <a:pt x="42927" y="-125"/>
                    <a:pt x="42986" y="-125"/>
                  </a:cubicBezTo>
                  <a:cubicBezTo>
                    <a:pt x="67146" y="-125"/>
                    <a:pt x="86739" y="19468"/>
                    <a:pt x="86739" y="43628"/>
                  </a:cubicBez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3E3B4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7757470" y="2865448"/>
              <a:ext cx="702230" cy="8365"/>
            </a:xfrm>
            <a:custGeom>
              <a:avLst/>
              <a:gdLst>
                <a:gd name="connsiteX0" fmla="*/ 0 w 702230"/>
                <a:gd name="connsiteY0" fmla="*/ 0 h 8365"/>
                <a:gd name="connsiteX1" fmla="*/ 702231 w 702230"/>
                <a:gd name="connsiteY1" fmla="*/ 0 h 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02230" h="8365">
                  <a:moveTo>
                    <a:pt x="0" y="0"/>
                  </a:moveTo>
                  <a:lnTo>
                    <a:pt x="702231" y="0"/>
                  </a:lnTo>
                </a:path>
              </a:pathLst>
            </a:custGeom>
            <a:ln w="3175" cap="rnd">
              <a:solidFill>
                <a:srgbClr val="3E3B4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7828998" y="2911209"/>
              <a:ext cx="282180" cy="8365"/>
            </a:xfrm>
            <a:custGeom>
              <a:avLst/>
              <a:gdLst>
                <a:gd name="connsiteX0" fmla="*/ 0 w 282180"/>
                <a:gd name="connsiteY0" fmla="*/ 0 h 8365"/>
                <a:gd name="connsiteX1" fmla="*/ 282181 w 282180"/>
                <a:gd name="connsiteY1" fmla="*/ 0 h 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2180" h="8365">
                  <a:moveTo>
                    <a:pt x="0" y="0"/>
                  </a:moveTo>
                  <a:lnTo>
                    <a:pt x="282181" y="0"/>
                  </a:lnTo>
                </a:path>
              </a:pathLst>
            </a:custGeom>
            <a:ln w="3175" cap="rnd">
              <a:solidFill>
                <a:srgbClr val="3E3B47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7771859" y="2410428"/>
              <a:ext cx="103736" cy="59815"/>
            </a:xfrm>
            <a:custGeom>
              <a:avLst/>
              <a:gdLst>
                <a:gd name="connsiteX0" fmla="*/ 0 w 103736"/>
                <a:gd name="connsiteY0" fmla="*/ 59816 h 59815"/>
                <a:gd name="connsiteX1" fmla="*/ 103737 w 103736"/>
                <a:gd name="connsiteY1" fmla="*/ 0 h 59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36" h="59815">
                  <a:moveTo>
                    <a:pt x="0" y="59816"/>
                  </a:moveTo>
                  <a:lnTo>
                    <a:pt x="103737" y="0"/>
                  </a:lnTo>
                </a:path>
              </a:pathLst>
            </a:custGeom>
            <a:ln w="3175" cap="rnd">
              <a:solidFill>
                <a:srgbClr val="3F3B4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8018569" y="2185553"/>
              <a:ext cx="8365" cy="119631"/>
            </a:xfrm>
            <a:custGeom>
              <a:avLst/>
              <a:gdLst>
                <a:gd name="connsiteX0" fmla="*/ 0 w 8365"/>
                <a:gd name="connsiteY0" fmla="*/ 0 h 119631"/>
                <a:gd name="connsiteX1" fmla="*/ 0 w 8365"/>
                <a:gd name="connsiteY1" fmla="*/ 119632 h 119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65" h="119631">
                  <a:moveTo>
                    <a:pt x="0" y="0"/>
                  </a:moveTo>
                  <a:lnTo>
                    <a:pt x="0" y="119632"/>
                  </a:lnTo>
                </a:path>
              </a:pathLst>
            </a:custGeom>
            <a:ln w="3175" cap="rnd">
              <a:solidFill>
                <a:srgbClr val="3F3B4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8051530" y="2516674"/>
              <a:ext cx="110847" cy="63915"/>
            </a:xfrm>
            <a:custGeom>
              <a:avLst/>
              <a:gdLst>
                <a:gd name="connsiteX0" fmla="*/ 0 w 110847"/>
                <a:gd name="connsiteY0" fmla="*/ 0 h 63915"/>
                <a:gd name="connsiteX1" fmla="*/ 110848 w 110847"/>
                <a:gd name="connsiteY1" fmla="*/ 63915 h 6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847" h="63915">
                  <a:moveTo>
                    <a:pt x="0" y="0"/>
                  </a:moveTo>
                  <a:lnTo>
                    <a:pt x="110848" y="63915"/>
                  </a:lnTo>
                </a:path>
              </a:pathLst>
            </a:custGeom>
            <a:ln w="3175" cap="rnd">
              <a:solidFill>
                <a:srgbClr val="3F3B4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9" name="任意多边形: 形状 68"/>
            <p:cNvSpPr/>
            <p:nvPr/>
          </p:nvSpPr>
          <p:spPr>
            <a:xfrm>
              <a:off x="8111134" y="2109192"/>
              <a:ext cx="197395" cy="38798"/>
            </a:xfrm>
            <a:custGeom>
              <a:avLst/>
              <a:gdLst>
                <a:gd name="connsiteX0" fmla="*/ -388 w 197395"/>
                <a:gd name="connsiteY0" fmla="*/ 38673 h 38798"/>
                <a:gd name="connsiteX1" fmla="*/ 16845 w 197395"/>
                <a:gd name="connsiteY1" fmla="*/ 6966 h 38798"/>
                <a:gd name="connsiteX2" fmla="*/ 71307 w 197395"/>
                <a:gd name="connsiteY2" fmla="*/ 1863 h 38798"/>
                <a:gd name="connsiteX3" fmla="*/ 125183 w 197395"/>
                <a:gd name="connsiteY3" fmla="*/ 19431 h 38798"/>
                <a:gd name="connsiteX4" fmla="*/ 196460 w 197395"/>
                <a:gd name="connsiteY4" fmla="*/ 2114 h 3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395" h="38798">
                  <a:moveTo>
                    <a:pt x="-388" y="38673"/>
                  </a:moveTo>
                  <a:cubicBezTo>
                    <a:pt x="-3049" y="25329"/>
                    <a:pt x="4204" y="11994"/>
                    <a:pt x="16845" y="6966"/>
                  </a:cubicBezTo>
                  <a:cubicBezTo>
                    <a:pt x="34062" y="-212"/>
                    <a:pt x="53053" y="-1994"/>
                    <a:pt x="71307" y="1863"/>
                  </a:cubicBezTo>
                  <a:cubicBezTo>
                    <a:pt x="89963" y="5795"/>
                    <a:pt x="106611" y="15332"/>
                    <a:pt x="125183" y="19431"/>
                  </a:cubicBezTo>
                  <a:cubicBezTo>
                    <a:pt x="147102" y="24284"/>
                    <a:pt x="184414" y="26040"/>
                    <a:pt x="196460" y="2114"/>
                  </a:cubicBezTo>
                </a:path>
              </a:pathLst>
            </a:custGeom>
            <a:noFill/>
            <a:ln w="3175" cap="rnd">
              <a:solidFill>
                <a:srgbClr val="0097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0" name="任意多边形: 形状 69"/>
            <p:cNvSpPr/>
            <p:nvPr/>
          </p:nvSpPr>
          <p:spPr>
            <a:xfrm>
              <a:off x="8111134" y="2188215"/>
              <a:ext cx="197395" cy="38832"/>
            </a:xfrm>
            <a:custGeom>
              <a:avLst/>
              <a:gdLst>
                <a:gd name="connsiteX0" fmla="*/ -388 w 197395"/>
                <a:gd name="connsiteY0" fmla="*/ 38708 h 38832"/>
                <a:gd name="connsiteX1" fmla="*/ 16845 w 197395"/>
                <a:gd name="connsiteY1" fmla="*/ 7001 h 38832"/>
                <a:gd name="connsiteX2" fmla="*/ 71307 w 197395"/>
                <a:gd name="connsiteY2" fmla="*/ 1814 h 38832"/>
                <a:gd name="connsiteX3" fmla="*/ 125183 w 197395"/>
                <a:gd name="connsiteY3" fmla="*/ 19466 h 38832"/>
                <a:gd name="connsiteX4" fmla="*/ 196460 w 197395"/>
                <a:gd name="connsiteY4" fmla="*/ 2149 h 38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395" h="38832">
                  <a:moveTo>
                    <a:pt x="-388" y="38708"/>
                  </a:moveTo>
                  <a:cubicBezTo>
                    <a:pt x="-3049" y="25364"/>
                    <a:pt x="4204" y="12029"/>
                    <a:pt x="16845" y="7001"/>
                  </a:cubicBezTo>
                  <a:cubicBezTo>
                    <a:pt x="34062" y="-177"/>
                    <a:pt x="53044" y="-1984"/>
                    <a:pt x="71307" y="1814"/>
                  </a:cubicBezTo>
                  <a:cubicBezTo>
                    <a:pt x="89963" y="5830"/>
                    <a:pt x="106611" y="15367"/>
                    <a:pt x="125183" y="19466"/>
                  </a:cubicBezTo>
                  <a:cubicBezTo>
                    <a:pt x="147102" y="24318"/>
                    <a:pt x="184414" y="26075"/>
                    <a:pt x="196460" y="2149"/>
                  </a:cubicBezTo>
                </a:path>
              </a:pathLst>
            </a:custGeom>
            <a:noFill/>
            <a:ln w="3175" cap="rnd">
              <a:solidFill>
                <a:srgbClr val="0097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1" name="任意多边形: 形状 70"/>
            <p:cNvSpPr/>
            <p:nvPr/>
          </p:nvSpPr>
          <p:spPr>
            <a:xfrm>
              <a:off x="8111134" y="2266436"/>
              <a:ext cx="197395" cy="38833"/>
            </a:xfrm>
            <a:custGeom>
              <a:avLst/>
              <a:gdLst>
                <a:gd name="connsiteX0" fmla="*/ -388 w 197395"/>
                <a:gd name="connsiteY0" fmla="*/ 38708 h 38833"/>
                <a:gd name="connsiteX1" fmla="*/ 16845 w 197395"/>
                <a:gd name="connsiteY1" fmla="*/ 7001 h 38833"/>
                <a:gd name="connsiteX2" fmla="*/ 71307 w 197395"/>
                <a:gd name="connsiteY2" fmla="*/ 1814 h 38833"/>
                <a:gd name="connsiteX3" fmla="*/ 125183 w 197395"/>
                <a:gd name="connsiteY3" fmla="*/ 19466 h 38833"/>
                <a:gd name="connsiteX4" fmla="*/ 196460 w 197395"/>
                <a:gd name="connsiteY4" fmla="*/ 2149 h 38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395" h="38833">
                  <a:moveTo>
                    <a:pt x="-388" y="38708"/>
                  </a:moveTo>
                  <a:cubicBezTo>
                    <a:pt x="-3049" y="25364"/>
                    <a:pt x="4204" y="12029"/>
                    <a:pt x="16845" y="7001"/>
                  </a:cubicBezTo>
                  <a:cubicBezTo>
                    <a:pt x="34062" y="-177"/>
                    <a:pt x="53044" y="-1984"/>
                    <a:pt x="71307" y="1814"/>
                  </a:cubicBezTo>
                  <a:cubicBezTo>
                    <a:pt x="89963" y="5830"/>
                    <a:pt x="106611" y="15283"/>
                    <a:pt x="125183" y="19466"/>
                  </a:cubicBezTo>
                  <a:cubicBezTo>
                    <a:pt x="147102" y="24318"/>
                    <a:pt x="184414" y="26075"/>
                    <a:pt x="196460" y="2149"/>
                  </a:cubicBezTo>
                </a:path>
              </a:pathLst>
            </a:custGeom>
            <a:noFill/>
            <a:ln w="3175" cap="rnd">
              <a:solidFill>
                <a:srgbClr val="00974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615078" y="4004530"/>
            <a:ext cx="712589" cy="830539"/>
            <a:chOff x="7754143" y="3679583"/>
            <a:chExt cx="712589" cy="830539"/>
          </a:xfrm>
        </p:grpSpPr>
        <p:sp>
          <p:nvSpPr>
            <p:cNvPr id="76" name="任意多边形: 形状 75"/>
            <p:cNvSpPr/>
            <p:nvPr/>
          </p:nvSpPr>
          <p:spPr>
            <a:xfrm>
              <a:off x="8068331" y="4040541"/>
              <a:ext cx="80441" cy="463047"/>
            </a:xfrm>
            <a:custGeom>
              <a:avLst/>
              <a:gdLst>
                <a:gd name="connsiteX0" fmla="*/ 80442 w 80441"/>
                <a:gd name="connsiteY0" fmla="*/ 463048 h 463047"/>
                <a:gd name="connsiteX1" fmla="*/ 0 w 80441"/>
                <a:gd name="connsiteY1" fmla="*/ 463048 h 463047"/>
                <a:gd name="connsiteX2" fmla="*/ 20061 w 80441"/>
                <a:gd name="connsiteY2" fmla="*/ 0 h 463047"/>
                <a:gd name="connsiteX3" fmla="*/ 60315 w 80441"/>
                <a:gd name="connsiteY3" fmla="*/ 0 h 463047"/>
                <a:gd name="connsiteX4" fmla="*/ 80442 w 80441"/>
                <a:gd name="connsiteY4" fmla="*/ 463048 h 463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441" h="463047">
                  <a:moveTo>
                    <a:pt x="80442" y="463048"/>
                  </a:moveTo>
                  <a:lnTo>
                    <a:pt x="0" y="463048"/>
                  </a:lnTo>
                  <a:lnTo>
                    <a:pt x="20061" y="0"/>
                  </a:lnTo>
                  <a:lnTo>
                    <a:pt x="60315" y="0"/>
                  </a:lnTo>
                  <a:lnTo>
                    <a:pt x="80442" y="463048"/>
                  </a:ln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7" name="任意多边形: 形状 76"/>
            <p:cNvSpPr/>
            <p:nvPr/>
          </p:nvSpPr>
          <p:spPr>
            <a:xfrm>
              <a:off x="7754143" y="3692373"/>
              <a:ext cx="606222" cy="627133"/>
            </a:xfrm>
            <a:custGeom>
              <a:avLst/>
              <a:gdLst>
                <a:gd name="connsiteX0" fmla="*/ 486954 w 606222"/>
                <a:gd name="connsiteY0" fmla="*/ 383748 h 627133"/>
                <a:gd name="connsiteX1" fmla="*/ 430625 w 606222"/>
                <a:gd name="connsiteY1" fmla="*/ 391982 h 627133"/>
                <a:gd name="connsiteX2" fmla="*/ 393704 w 606222"/>
                <a:gd name="connsiteY2" fmla="*/ 351009 h 627133"/>
                <a:gd name="connsiteX3" fmla="*/ 394096 w 606222"/>
                <a:gd name="connsiteY3" fmla="*/ 345847 h 627133"/>
                <a:gd name="connsiteX4" fmla="*/ 385797 w 606222"/>
                <a:gd name="connsiteY4" fmla="*/ 321276 h 627133"/>
                <a:gd name="connsiteX5" fmla="*/ 485582 w 606222"/>
                <a:gd name="connsiteY5" fmla="*/ 12251 h 627133"/>
                <a:gd name="connsiteX6" fmla="*/ 448007 w 606222"/>
                <a:gd name="connsiteY6" fmla="*/ -295 h 627133"/>
                <a:gd name="connsiteX7" fmla="*/ 319470 w 606222"/>
                <a:gd name="connsiteY7" fmla="*/ 210840 h 627133"/>
                <a:gd name="connsiteX8" fmla="*/ 354757 w 606222"/>
                <a:gd name="connsiteY8" fmla="*/ 255603 h 627133"/>
                <a:gd name="connsiteX9" fmla="*/ 337832 w 606222"/>
                <a:gd name="connsiteY9" fmla="*/ 307880 h 627133"/>
                <a:gd name="connsiteX10" fmla="*/ 316007 w 606222"/>
                <a:gd name="connsiteY10" fmla="*/ 329706 h 627133"/>
                <a:gd name="connsiteX11" fmla="*/ -926 w 606222"/>
                <a:gd name="connsiteY11" fmla="*/ 397602 h 627133"/>
                <a:gd name="connsiteX12" fmla="*/ 6916 w 606222"/>
                <a:gd name="connsiteY12" fmla="*/ 436483 h 627133"/>
                <a:gd name="connsiteX13" fmla="*/ 253992 w 606222"/>
                <a:gd name="connsiteY13" fmla="*/ 442364 h 627133"/>
                <a:gd name="connsiteX14" fmla="*/ 274969 w 606222"/>
                <a:gd name="connsiteY14" fmla="*/ 389303 h 627133"/>
                <a:gd name="connsiteX15" fmla="*/ 328880 w 606222"/>
                <a:gd name="connsiteY15" fmla="*/ 377801 h 627133"/>
                <a:gd name="connsiteX16" fmla="*/ 353450 w 606222"/>
                <a:gd name="connsiteY16" fmla="*/ 386166 h 627133"/>
                <a:gd name="connsiteX17" fmla="*/ 358547 w 606222"/>
                <a:gd name="connsiteY17" fmla="*/ 385774 h 627133"/>
                <a:gd name="connsiteX18" fmla="*/ 575629 w 606222"/>
                <a:gd name="connsiteY18" fmla="*/ 626838 h 627133"/>
                <a:gd name="connsiteX19" fmla="*/ 605297 w 606222"/>
                <a:gd name="connsiteY19" fmla="*/ 600700 h 62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6222" h="627133">
                  <a:moveTo>
                    <a:pt x="486954" y="383748"/>
                  </a:moveTo>
                  <a:lnTo>
                    <a:pt x="430625" y="391982"/>
                  </a:lnTo>
                  <a:lnTo>
                    <a:pt x="393704" y="351009"/>
                  </a:lnTo>
                  <a:cubicBezTo>
                    <a:pt x="393933" y="349297"/>
                    <a:pt x="394063" y="347572"/>
                    <a:pt x="394096" y="345847"/>
                  </a:cubicBezTo>
                  <a:cubicBezTo>
                    <a:pt x="394096" y="336966"/>
                    <a:pt x="391181" y="328334"/>
                    <a:pt x="385797" y="321276"/>
                  </a:cubicBezTo>
                  <a:lnTo>
                    <a:pt x="485582" y="12251"/>
                  </a:lnTo>
                  <a:cubicBezTo>
                    <a:pt x="473303" y="7357"/>
                    <a:pt x="460763" y="3168"/>
                    <a:pt x="448007" y="-295"/>
                  </a:cubicBezTo>
                  <a:lnTo>
                    <a:pt x="319470" y="210840"/>
                  </a:lnTo>
                  <a:lnTo>
                    <a:pt x="354757" y="255603"/>
                  </a:lnTo>
                  <a:lnTo>
                    <a:pt x="337832" y="307880"/>
                  </a:lnTo>
                  <a:cubicBezTo>
                    <a:pt x="327965" y="311997"/>
                    <a:pt x="320123" y="319839"/>
                    <a:pt x="316007" y="329706"/>
                  </a:cubicBezTo>
                  <a:lnTo>
                    <a:pt x="-926" y="397602"/>
                  </a:lnTo>
                  <a:cubicBezTo>
                    <a:pt x="1015" y="410691"/>
                    <a:pt x="3629" y="423668"/>
                    <a:pt x="6916" y="436483"/>
                  </a:cubicBezTo>
                  <a:lnTo>
                    <a:pt x="253992" y="442364"/>
                  </a:lnTo>
                  <a:lnTo>
                    <a:pt x="274969" y="389303"/>
                  </a:lnTo>
                  <a:lnTo>
                    <a:pt x="328880" y="377801"/>
                  </a:lnTo>
                  <a:cubicBezTo>
                    <a:pt x="335918" y="383232"/>
                    <a:pt x="344557" y="386179"/>
                    <a:pt x="353450" y="386166"/>
                  </a:cubicBezTo>
                  <a:cubicBezTo>
                    <a:pt x="355156" y="386172"/>
                    <a:pt x="356861" y="386042"/>
                    <a:pt x="358547" y="385774"/>
                  </a:cubicBezTo>
                  <a:lnTo>
                    <a:pt x="575629" y="626838"/>
                  </a:lnTo>
                  <a:cubicBezTo>
                    <a:pt x="585954" y="618670"/>
                    <a:pt x="595887" y="609946"/>
                    <a:pt x="605297" y="600700"/>
                  </a:cubicBez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8" name="任意多边形: 形状 77"/>
            <p:cNvSpPr/>
            <p:nvPr/>
          </p:nvSpPr>
          <p:spPr>
            <a:xfrm>
              <a:off x="8062123" y="3992053"/>
              <a:ext cx="92792" cy="92923"/>
            </a:xfrm>
            <a:custGeom>
              <a:avLst/>
              <a:gdLst>
                <a:gd name="connsiteX0" fmla="*/ 92792 w 92792"/>
                <a:gd name="connsiteY0" fmla="*/ 46462 h 92923"/>
                <a:gd name="connsiteX1" fmla="*/ 46396 w 92792"/>
                <a:gd name="connsiteY1" fmla="*/ 92923 h 92923"/>
                <a:gd name="connsiteX2" fmla="*/ 0 w 92792"/>
                <a:gd name="connsiteY2" fmla="*/ 46462 h 92923"/>
                <a:gd name="connsiteX3" fmla="*/ 46396 w 92792"/>
                <a:gd name="connsiteY3" fmla="*/ 0 h 92923"/>
                <a:gd name="connsiteX4" fmla="*/ 92792 w 92792"/>
                <a:gd name="connsiteY4" fmla="*/ 46462 h 9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792" h="92923">
                  <a:moveTo>
                    <a:pt x="92792" y="46462"/>
                  </a:moveTo>
                  <a:cubicBezTo>
                    <a:pt x="92792" y="72122"/>
                    <a:pt x="72020" y="92923"/>
                    <a:pt x="46396" y="92923"/>
                  </a:cubicBezTo>
                  <a:cubicBezTo>
                    <a:pt x="20772" y="92923"/>
                    <a:pt x="0" y="72122"/>
                    <a:pt x="0" y="46462"/>
                  </a:cubicBezTo>
                  <a:cubicBezTo>
                    <a:pt x="0" y="20802"/>
                    <a:pt x="20772" y="0"/>
                    <a:pt x="46396" y="0"/>
                  </a:cubicBezTo>
                  <a:cubicBezTo>
                    <a:pt x="72020" y="0"/>
                    <a:pt x="92792" y="20802"/>
                    <a:pt x="92792" y="46462"/>
                  </a:cubicBez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9" name="任意多边形: 形状 78"/>
            <p:cNvSpPr/>
            <p:nvPr/>
          </p:nvSpPr>
          <p:spPr>
            <a:xfrm>
              <a:off x="8100547" y="4030543"/>
              <a:ext cx="15944" cy="15944"/>
            </a:xfrm>
            <a:custGeom>
              <a:avLst/>
              <a:gdLst>
                <a:gd name="connsiteX0" fmla="*/ 15945 w 15944"/>
                <a:gd name="connsiteY0" fmla="*/ 7972 h 15944"/>
                <a:gd name="connsiteX1" fmla="*/ 7972 w 15944"/>
                <a:gd name="connsiteY1" fmla="*/ 15945 h 15944"/>
                <a:gd name="connsiteX2" fmla="*/ 0 w 15944"/>
                <a:gd name="connsiteY2" fmla="*/ 7972 h 15944"/>
                <a:gd name="connsiteX3" fmla="*/ 7972 w 15944"/>
                <a:gd name="connsiteY3" fmla="*/ 0 h 15944"/>
                <a:gd name="connsiteX4" fmla="*/ 15945 w 15944"/>
                <a:gd name="connsiteY4" fmla="*/ 7972 h 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44" h="15944">
                  <a:moveTo>
                    <a:pt x="15945" y="7972"/>
                  </a:moveTo>
                  <a:cubicBezTo>
                    <a:pt x="15945" y="12375"/>
                    <a:pt x="12375" y="15945"/>
                    <a:pt x="7972" y="15945"/>
                  </a:cubicBezTo>
                  <a:cubicBezTo>
                    <a:pt x="3569" y="15945"/>
                    <a:pt x="0" y="12375"/>
                    <a:pt x="0" y="7972"/>
                  </a:cubicBezTo>
                  <a:cubicBezTo>
                    <a:pt x="0" y="3569"/>
                    <a:pt x="3569" y="0"/>
                    <a:pt x="7972" y="0"/>
                  </a:cubicBezTo>
                  <a:cubicBezTo>
                    <a:pt x="12375" y="0"/>
                    <a:pt x="15945" y="3569"/>
                    <a:pt x="15945" y="7972"/>
                  </a:cubicBez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0" name="任意多边形: 形状 79"/>
            <p:cNvSpPr/>
            <p:nvPr/>
          </p:nvSpPr>
          <p:spPr>
            <a:xfrm>
              <a:off x="7761985" y="4129543"/>
              <a:ext cx="224074" cy="246357"/>
            </a:xfrm>
            <a:custGeom>
              <a:avLst/>
              <a:gdLst>
                <a:gd name="connsiteX0" fmla="*/ 223149 w 224074"/>
                <a:gd name="connsiteY0" fmla="*/ 246062 h 246357"/>
                <a:gd name="connsiteX1" fmla="*/ -926 w 224074"/>
                <a:gd name="connsiteY1" fmla="*/ -295 h 246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074" h="246357">
                  <a:moveTo>
                    <a:pt x="223149" y="246062"/>
                  </a:moveTo>
                  <a:cubicBezTo>
                    <a:pt x="112621" y="205587"/>
                    <a:pt x="28918" y="113558"/>
                    <a:pt x="-926" y="-295"/>
                  </a:cubicBezTo>
                </a:path>
              </a:pathLst>
            </a:custGeom>
            <a:noFill/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1" name="任意多边形: 形状 80"/>
            <p:cNvSpPr/>
            <p:nvPr/>
          </p:nvSpPr>
          <p:spPr>
            <a:xfrm>
              <a:off x="7850530" y="4131634"/>
              <a:ext cx="164281" cy="165131"/>
            </a:xfrm>
            <a:custGeom>
              <a:avLst/>
              <a:gdLst>
                <a:gd name="connsiteX0" fmla="*/ 163356 w 164281"/>
                <a:gd name="connsiteY0" fmla="*/ 164836 h 165131"/>
                <a:gd name="connsiteX1" fmla="*/ -926 w 164281"/>
                <a:gd name="connsiteY1" fmla="*/ -295 h 16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4281" h="165131">
                  <a:moveTo>
                    <a:pt x="163356" y="164836"/>
                  </a:moveTo>
                  <a:cubicBezTo>
                    <a:pt x="86855" y="136815"/>
                    <a:pt x="26697" y="76350"/>
                    <a:pt x="-926" y="-295"/>
                  </a:cubicBezTo>
                </a:path>
              </a:pathLst>
            </a:custGeom>
            <a:noFill/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/>
            <p:cNvSpPr/>
            <p:nvPr/>
          </p:nvSpPr>
          <p:spPr>
            <a:xfrm>
              <a:off x="8360431" y="3976109"/>
              <a:ext cx="106301" cy="317651"/>
            </a:xfrm>
            <a:custGeom>
              <a:avLst/>
              <a:gdLst>
                <a:gd name="connsiteX0" fmla="*/ 99970 w 106301"/>
                <a:gd name="connsiteY0" fmla="*/ -295 h 317651"/>
                <a:gd name="connsiteX1" fmla="*/ -926 w 106301"/>
                <a:gd name="connsiteY1" fmla="*/ 317356 h 317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6301" h="317651">
                  <a:moveTo>
                    <a:pt x="99970" y="-295"/>
                  </a:moveTo>
                  <a:cubicBezTo>
                    <a:pt x="120293" y="115715"/>
                    <a:pt x="82588" y="234333"/>
                    <a:pt x="-926" y="317356"/>
                  </a:cubicBezTo>
                </a:path>
              </a:pathLst>
            </a:custGeom>
            <a:noFill/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/>
            <p:cNvSpPr/>
            <p:nvPr/>
          </p:nvSpPr>
          <p:spPr>
            <a:xfrm>
              <a:off x="8317956" y="3990746"/>
              <a:ext cx="64710" cy="225119"/>
            </a:xfrm>
            <a:custGeom>
              <a:avLst/>
              <a:gdLst>
                <a:gd name="connsiteX0" fmla="*/ 59651 w 64710"/>
                <a:gd name="connsiteY0" fmla="*/ -295 h 225119"/>
                <a:gd name="connsiteX1" fmla="*/ -926 w 64710"/>
                <a:gd name="connsiteY1" fmla="*/ 224824 h 22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710" h="225119">
                  <a:moveTo>
                    <a:pt x="59651" y="-295"/>
                  </a:moveTo>
                  <a:cubicBezTo>
                    <a:pt x="73701" y="80009"/>
                    <a:pt x="51548" y="162425"/>
                    <a:pt x="-926" y="224824"/>
                  </a:cubicBezTo>
                </a:path>
              </a:pathLst>
            </a:custGeom>
            <a:noFill/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/>
            <p:cNvSpPr/>
            <p:nvPr/>
          </p:nvSpPr>
          <p:spPr>
            <a:xfrm>
              <a:off x="7878171" y="3679583"/>
              <a:ext cx="324969" cy="83952"/>
            </a:xfrm>
            <a:custGeom>
              <a:avLst/>
              <a:gdLst>
                <a:gd name="connsiteX0" fmla="*/ -926 w 324969"/>
                <a:gd name="connsiteY0" fmla="*/ 83657 h 83952"/>
                <a:gd name="connsiteX1" fmla="*/ 324045 w 324969"/>
                <a:gd name="connsiteY1" fmla="*/ 12364 h 83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4969" h="83952">
                  <a:moveTo>
                    <a:pt x="-926" y="83657"/>
                  </a:moveTo>
                  <a:cubicBezTo>
                    <a:pt x="89149" y="8031"/>
                    <a:pt x="210583" y="-18604"/>
                    <a:pt x="324045" y="12364"/>
                  </a:cubicBezTo>
                </a:path>
              </a:pathLst>
            </a:custGeom>
            <a:noFill/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/>
            <p:cNvSpPr/>
            <p:nvPr/>
          </p:nvSpPr>
          <p:spPr>
            <a:xfrm>
              <a:off x="7932213" y="3763749"/>
              <a:ext cx="224858" cy="64283"/>
            </a:xfrm>
            <a:custGeom>
              <a:avLst/>
              <a:gdLst>
                <a:gd name="connsiteX0" fmla="*/ -926 w 224858"/>
                <a:gd name="connsiteY0" fmla="*/ 63989 h 64283"/>
                <a:gd name="connsiteX1" fmla="*/ 223933 w 224858"/>
                <a:gd name="connsiteY1" fmla="*/ 4000 h 6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24858" h="64283">
                  <a:moveTo>
                    <a:pt x="-926" y="63989"/>
                  </a:moveTo>
                  <a:cubicBezTo>
                    <a:pt x="61422" y="11632"/>
                    <a:pt x="143792" y="-10344"/>
                    <a:pt x="223933" y="4000"/>
                  </a:cubicBezTo>
                </a:path>
              </a:pathLst>
            </a:custGeom>
            <a:noFill/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/>
            <p:cNvSpPr/>
            <p:nvPr/>
          </p:nvSpPr>
          <p:spPr>
            <a:xfrm>
              <a:off x="7933520" y="4503588"/>
              <a:ext cx="349017" cy="6534"/>
            </a:xfrm>
            <a:custGeom>
              <a:avLst/>
              <a:gdLst>
                <a:gd name="connsiteX0" fmla="*/ 0 w 349017"/>
                <a:gd name="connsiteY0" fmla="*/ 0 h 6534"/>
                <a:gd name="connsiteX1" fmla="*/ 349017 w 349017"/>
                <a:gd name="connsiteY1" fmla="*/ 0 h 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017" h="6534">
                  <a:moveTo>
                    <a:pt x="0" y="0"/>
                  </a:moveTo>
                  <a:lnTo>
                    <a:pt x="349017" y="0"/>
                  </a:lnTo>
                </a:path>
              </a:pathLst>
            </a:custGeom>
            <a:ln w="31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/>
            <p:cNvSpPr/>
            <p:nvPr/>
          </p:nvSpPr>
          <p:spPr>
            <a:xfrm>
              <a:off x="7933520" y="4503588"/>
              <a:ext cx="349017" cy="6534"/>
            </a:xfrm>
            <a:custGeom>
              <a:avLst/>
              <a:gdLst>
                <a:gd name="connsiteX0" fmla="*/ 0 w 349017"/>
                <a:gd name="connsiteY0" fmla="*/ 0 h 6534"/>
                <a:gd name="connsiteX1" fmla="*/ 349017 w 349017"/>
                <a:gd name="connsiteY1" fmla="*/ 0 h 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9017" h="6534">
                  <a:moveTo>
                    <a:pt x="0" y="0"/>
                  </a:moveTo>
                  <a:lnTo>
                    <a:pt x="349017" y="0"/>
                  </a:lnTo>
                </a:path>
              </a:pathLst>
            </a:custGeom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/>
            <p:cNvSpPr/>
            <p:nvPr/>
          </p:nvSpPr>
          <p:spPr>
            <a:xfrm>
              <a:off x="7848177" y="4503588"/>
              <a:ext cx="32542" cy="6534"/>
            </a:xfrm>
            <a:custGeom>
              <a:avLst/>
              <a:gdLst>
                <a:gd name="connsiteX0" fmla="*/ 0 w 32542"/>
                <a:gd name="connsiteY0" fmla="*/ 0 h 6534"/>
                <a:gd name="connsiteX1" fmla="*/ 32543 w 32542"/>
                <a:gd name="connsiteY1" fmla="*/ 0 h 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42" h="6534">
                  <a:moveTo>
                    <a:pt x="0" y="0"/>
                  </a:moveTo>
                  <a:lnTo>
                    <a:pt x="32543" y="0"/>
                  </a:lnTo>
                </a:path>
              </a:pathLst>
            </a:custGeom>
            <a:ln w="3175" cap="flat">
              <a:solidFill>
                <a:srgbClr val="231815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/>
            <p:cNvSpPr/>
            <p:nvPr/>
          </p:nvSpPr>
          <p:spPr>
            <a:xfrm>
              <a:off x="7848177" y="4503588"/>
              <a:ext cx="32542" cy="6534"/>
            </a:xfrm>
            <a:custGeom>
              <a:avLst/>
              <a:gdLst>
                <a:gd name="connsiteX0" fmla="*/ 0 w 32542"/>
                <a:gd name="connsiteY0" fmla="*/ 0 h 6534"/>
                <a:gd name="connsiteX1" fmla="*/ 32543 w 32542"/>
                <a:gd name="connsiteY1" fmla="*/ 0 h 6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42" h="6534">
                  <a:moveTo>
                    <a:pt x="0" y="0"/>
                  </a:moveTo>
                  <a:lnTo>
                    <a:pt x="32543" y="0"/>
                  </a:lnTo>
                </a:path>
              </a:pathLst>
            </a:custGeom>
            <a:ln w="3175" cap="rnd">
              <a:solidFill>
                <a:srgbClr val="2318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/>
            <p:cNvSpPr/>
            <p:nvPr/>
          </p:nvSpPr>
          <p:spPr>
            <a:xfrm>
              <a:off x="8126549" y="4189153"/>
              <a:ext cx="272600" cy="272600"/>
            </a:xfrm>
            <a:custGeom>
              <a:avLst/>
              <a:gdLst>
                <a:gd name="connsiteX0" fmla="*/ 356271 w 356270"/>
                <a:gd name="connsiteY0" fmla="*/ 178136 h 356271"/>
                <a:gd name="connsiteX1" fmla="*/ 178135 w 356270"/>
                <a:gd name="connsiteY1" fmla="*/ 356271 h 356271"/>
                <a:gd name="connsiteX2" fmla="*/ 0 w 356270"/>
                <a:gd name="connsiteY2" fmla="*/ 178136 h 356271"/>
                <a:gd name="connsiteX3" fmla="*/ 178135 w 356270"/>
                <a:gd name="connsiteY3" fmla="*/ 0 h 356271"/>
                <a:gd name="connsiteX4" fmla="*/ 356271 w 356270"/>
                <a:gd name="connsiteY4" fmla="*/ 178136 h 356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6270" h="356271">
                  <a:moveTo>
                    <a:pt x="356271" y="178136"/>
                  </a:moveTo>
                  <a:cubicBezTo>
                    <a:pt x="356271" y="276517"/>
                    <a:pt x="276517" y="356271"/>
                    <a:pt x="178135" y="356271"/>
                  </a:cubicBezTo>
                  <a:cubicBezTo>
                    <a:pt x="79754" y="356271"/>
                    <a:pt x="0" y="276517"/>
                    <a:pt x="0" y="178136"/>
                  </a:cubicBezTo>
                  <a:cubicBezTo>
                    <a:pt x="0" y="79754"/>
                    <a:pt x="79754" y="0"/>
                    <a:pt x="178135" y="0"/>
                  </a:cubicBezTo>
                  <a:cubicBezTo>
                    <a:pt x="276517" y="0"/>
                    <a:pt x="356271" y="79754"/>
                    <a:pt x="356271" y="178136"/>
                  </a:cubicBezTo>
                  <a:close/>
                </a:path>
              </a:pathLst>
            </a:custGeom>
            <a:solidFill>
              <a:srgbClr val="FFFFFF"/>
            </a:solidFill>
            <a:ln w="3175" cap="rnd">
              <a:solidFill>
                <a:srgbClr val="363636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/>
            <p:cNvSpPr/>
            <p:nvPr/>
          </p:nvSpPr>
          <p:spPr>
            <a:xfrm>
              <a:off x="8200519" y="4222082"/>
              <a:ext cx="124660" cy="206676"/>
            </a:xfrm>
            <a:custGeom>
              <a:avLst/>
              <a:gdLst>
                <a:gd name="connsiteX0" fmla="*/ 88153 w 167157"/>
                <a:gd name="connsiteY0" fmla="*/ 123179 h 277135"/>
                <a:gd name="connsiteX1" fmla="*/ 120630 w 167157"/>
                <a:gd name="connsiteY1" fmla="*/ 0 h 277135"/>
                <a:gd name="connsiteX2" fmla="*/ 0 w 167157"/>
                <a:gd name="connsiteY2" fmla="*/ 154023 h 277135"/>
                <a:gd name="connsiteX3" fmla="*/ 78939 w 167157"/>
                <a:gd name="connsiteY3" fmla="*/ 154023 h 277135"/>
                <a:gd name="connsiteX4" fmla="*/ 46462 w 167157"/>
                <a:gd name="connsiteY4" fmla="*/ 277136 h 277135"/>
                <a:gd name="connsiteX5" fmla="*/ 167157 w 167157"/>
                <a:gd name="connsiteY5" fmla="*/ 123179 h 277135"/>
                <a:gd name="connsiteX6" fmla="*/ 88153 w 167157"/>
                <a:gd name="connsiteY6" fmla="*/ 123179 h 27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157" h="277135">
                  <a:moveTo>
                    <a:pt x="88153" y="123179"/>
                  </a:moveTo>
                  <a:lnTo>
                    <a:pt x="120630" y="0"/>
                  </a:lnTo>
                  <a:lnTo>
                    <a:pt x="0" y="154023"/>
                  </a:lnTo>
                  <a:lnTo>
                    <a:pt x="78939" y="154023"/>
                  </a:lnTo>
                  <a:lnTo>
                    <a:pt x="46462" y="277136"/>
                  </a:lnTo>
                  <a:lnTo>
                    <a:pt x="167157" y="123179"/>
                  </a:lnTo>
                  <a:lnTo>
                    <a:pt x="88153" y="123179"/>
                  </a:lnTo>
                  <a:close/>
                </a:path>
              </a:pathLst>
            </a:custGeom>
            <a:solidFill>
              <a:srgbClr val="009740"/>
            </a:solidFill>
            <a:ln w="63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10514" y="252729"/>
            <a:ext cx="7071359" cy="97726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Renewable Energy Investment &amp; Development</a:t>
            </a:r>
            <a:endParaRPr lang="en-US" altLang="zh-CN" sz="2400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1"/>
          <a:srcRect t="24795" r="8397" b="19771"/>
          <a:stretch>
            <a:fillRect/>
          </a:stretch>
        </p:blipFill>
        <p:spPr>
          <a:xfrm>
            <a:off x="0" y="0"/>
            <a:ext cx="12192001" cy="4149725"/>
          </a:xfrm>
          <a:custGeom>
            <a:avLst/>
            <a:gdLst>
              <a:gd name="connsiteX0" fmla="*/ 0 w 12192003"/>
              <a:gd name="connsiteY0" fmla="*/ 0 h 4296345"/>
              <a:gd name="connsiteX1" fmla="*/ 12192003 w 12192003"/>
              <a:gd name="connsiteY1" fmla="*/ 0 h 4296345"/>
              <a:gd name="connsiteX2" fmla="*/ 12192003 w 12192003"/>
              <a:gd name="connsiteY2" fmla="*/ 4296345 h 4296345"/>
              <a:gd name="connsiteX3" fmla="*/ 0 w 12192003"/>
              <a:gd name="connsiteY3" fmla="*/ 4296345 h 4296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3" h="4296345">
                <a:moveTo>
                  <a:pt x="0" y="0"/>
                </a:moveTo>
                <a:lnTo>
                  <a:pt x="12192003" y="0"/>
                </a:lnTo>
                <a:lnTo>
                  <a:pt x="12192003" y="4296345"/>
                </a:lnTo>
                <a:lnTo>
                  <a:pt x="0" y="4296345"/>
                </a:lnTo>
                <a:close/>
              </a:path>
            </a:pathLst>
          </a:custGeom>
        </p:spPr>
      </p:pic>
      <p:grpSp>
        <p:nvGrpSpPr>
          <p:cNvPr id="18" name="组合 17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19" name="矩形 18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438149" y="2229484"/>
            <a:ext cx="309879" cy="26034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endParaRPr lang="en-US" altLang="zh-CN" sz="1100" dirty="0">
              <a:solidFill>
                <a:srgbClr val="BFBFBF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855529" y="4555244"/>
            <a:ext cx="10480942" cy="1151604"/>
            <a:chOff x="855529" y="4893064"/>
            <a:chExt cx="10480942" cy="1151604"/>
          </a:xfrm>
        </p:grpSpPr>
        <p:grpSp>
          <p:nvGrpSpPr>
            <p:cNvPr id="53" name="组合 52"/>
            <p:cNvGrpSpPr/>
            <p:nvPr/>
          </p:nvGrpSpPr>
          <p:grpSpPr>
            <a:xfrm>
              <a:off x="855529" y="4893064"/>
              <a:ext cx="1151604" cy="1151604"/>
              <a:chOff x="1028700" y="4791075"/>
              <a:chExt cx="1752600" cy="1752600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028700" y="4791075"/>
                <a:ext cx="1752600" cy="175260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51" name="图形 50"/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82903" y="5066236"/>
                <a:ext cx="1044194" cy="1202278"/>
              </a:xfrm>
              <a:prstGeom prst="rect">
                <a:avLst/>
              </a:prstGeom>
            </p:spPr>
          </p:pic>
        </p:grpSp>
        <p:sp>
          <p:nvSpPr>
            <p:cNvPr id="57" name="文本框 56"/>
            <p:cNvSpPr txBox="1"/>
            <p:nvPr/>
          </p:nvSpPr>
          <p:spPr>
            <a:xfrm>
              <a:off x="2176329" y="5188339"/>
              <a:ext cx="162750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rgbClr val="00BF48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5,900</a:t>
              </a:r>
              <a:r>
                <a:rPr lang="en-US" altLang="zh-CN" sz="1400" b="1" dirty="0">
                  <a:solidFill>
                    <a:srgbClr val="00BF48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MW</a:t>
              </a:r>
              <a:endParaRPr lang="en-US" altLang="zh-CN" sz="1400" b="1" dirty="0">
                <a:solidFill>
                  <a:srgbClr val="00BF4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2176964" y="4955929"/>
              <a:ext cx="1927860" cy="29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Developed Wind Projects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804469" y="5188339"/>
              <a:ext cx="162242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rgbClr val="00BF48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3,800</a:t>
              </a:r>
              <a:r>
                <a:rPr lang="en-US" altLang="zh-CN" sz="1400" b="1" dirty="0">
                  <a:solidFill>
                    <a:srgbClr val="00BF48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MW</a:t>
              </a:r>
              <a:endParaRPr lang="en-US" altLang="zh-CN" sz="1400" b="1" dirty="0">
                <a:solidFill>
                  <a:srgbClr val="00BF4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926752" y="4956468"/>
              <a:ext cx="1336675" cy="29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2023 Newly Added</a:t>
              </a:r>
              <a:endParaRPr 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1791905" y="5872163"/>
              <a:ext cx="3482599" cy="45719"/>
              <a:chOff x="2038350" y="5872163"/>
              <a:chExt cx="3482599" cy="45719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2038350" y="587216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63" name="直接连接符 62"/>
              <p:cNvCxnSpPr/>
              <p:nvPr/>
            </p:nvCxnSpPr>
            <p:spPr>
              <a:xfrm>
                <a:off x="2084069" y="5895022"/>
                <a:ext cx="3436880" cy="6695"/>
              </a:xfrm>
              <a:prstGeom prst="lin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68" name="文本框 67"/>
            <p:cNvSpPr txBox="1"/>
            <p:nvPr/>
          </p:nvSpPr>
          <p:spPr>
            <a:xfrm>
              <a:off x="8010709" y="5188339"/>
              <a:ext cx="1575435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rgbClr val="00BF48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1,400</a:t>
              </a:r>
              <a:r>
                <a:rPr lang="en-US" altLang="zh-CN" sz="1400" b="1" dirty="0">
                  <a:solidFill>
                    <a:srgbClr val="00BF48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MW</a:t>
              </a:r>
              <a:endParaRPr lang="en-US" altLang="zh-CN" sz="1400" b="1" dirty="0">
                <a:solidFill>
                  <a:srgbClr val="00BF4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8097938" y="4934243"/>
              <a:ext cx="1558290" cy="29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Developed PV Projects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9836664" y="5188455"/>
              <a:ext cx="1499807" cy="5219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800" b="1" dirty="0">
                  <a:solidFill>
                    <a:srgbClr val="00BF48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600</a:t>
              </a:r>
              <a:r>
                <a:rPr lang="en-US" altLang="zh-CN" sz="1400" b="1" dirty="0">
                  <a:solidFill>
                    <a:srgbClr val="00BF48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MW</a:t>
              </a:r>
              <a:endParaRPr lang="en-US" altLang="zh-CN" sz="1400" b="1" dirty="0">
                <a:solidFill>
                  <a:srgbClr val="00BF4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9837299" y="4934243"/>
              <a:ext cx="1336675" cy="29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2023 Newly Added</a:t>
              </a:r>
              <a:endParaRPr lang="en-US" altLang="zh-CN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grpSp>
          <p:nvGrpSpPr>
            <p:cNvPr id="72" name="组合 71"/>
            <p:cNvGrpSpPr/>
            <p:nvPr/>
          </p:nvGrpSpPr>
          <p:grpSpPr>
            <a:xfrm>
              <a:off x="7701817" y="5872163"/>
              <a:ext cx="3482599" cy="45719"/>
              <a:chOff x="2038350" y="5872163"/>
              <a:chExt cx="3482599" cy="45719"/>
            </a:xfrm>
          </p:grpSpPr>
          <p:sp>
            <p:nvSpPr>
              <p:cNvPr id="73" name="椭圆 72"/>
              <p:cNvSpPr/>
              <p:nvPr/>
            </p:nvSpPr>
            <p:spPr>
              <a:xfrm>
                <a:off x="2038350" y="5872163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cxnSp>
            <p:nvCxnSpPr>
              <p:cNvPr id="74" name="直接连接符 73"/>
              <p:cNvCxnSpPr/>
              <p:nvPr/>
            </p:nvCxnSpPr>
            <p:spPr>
              <a:xfrm>
                <a:off x="2084069" y="5895022"/>
                <a:ext cx="3436880" cy="6695"/>
              </a:xfrm>
              <a:prstGeom prst="lin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80" name="图形 78"/>
            <p:cNvSpPr/>
            <p:nvPr/>
          </p:nvSpPr>
          <p:spPr>
            <a:xfrm flipH="1">
              <a:off x="5105649" y="5207794"/>
              <a:ext cx="286978" cy="426167"/>
            </a:xfrm>
            <a:custGeom>
              <a:avLst/>
              <a:gdLst>
                <a:gd name="connsiteX0" fmla="*/ 233414 w 310886"/>
                <a:gd name="connsiteY0" fmla="*/ 255561 h 461671"/>
                <a:gd name="connsiteX1" fmla="*/ 233414 w 310886"/>
                <a:gd name="connsiteY1" fmla="*/ 223963 h 461671"/>
                <a:gd name="connsiteX2" fmla="*/ 253756 w 310886"/>
                <a:gd name="connsiteY2" fmla="*/ 203621 h 461671"/>
                <a:gd name="connsiteX3" fmla="*/ 313042 w 310886"/>
                <a:gd name="connsiteY3" fmla="*/ 203621 h 461671"/>
                <a:gd name="connsiteX4" fmla="*/ 315533 w 310886"/>
                <a:gd name="connsiteY4" fmla="*/ 202024 h 461671"/>
                <a:gd name="connsiteX5" fmla="*/ 315245 w 310886"/>
                <a:gd name="connsiteY5" fmla="*/ 199086 h 461671"/>
                <a:gd name="connsiteX6" fmla="*/ 165155 w 310886"/>
                <a:gd name="connsiteY6" fmla="*/ 2819 h 461671"/>
                <a:gd name="connsiteX7" fmla="*/ 160444 w 310886"/>
                <a:gd name="connsiteY7" fmla="*/ 488 h 461671"/>
                <a:gd name="connsiteX8" fmla="*/ 155654 w 310886"/>
                <a:gd name="connsiteY8" fmla="*/ 2819 h 461671"/>
                <a:gd name="connsiteX9" fmla="*/ 5564 w 310886"/>
                <a:gd name="connsiteY9" fmla="*/ 199086 h 461671"/>
                <a:gd name="connsiteX10" fmla="*/ 5277 w 310886"/>
                <a:gd name="connsiteY10" fmla="*/ 202024 h 461671"/>
                <a:gd name="connsiteX11" fmla="*/ 7768 w 310886"/>
                <a:gd name="connsiteY11" fmla="*/ 203621 h 461671"/>
                <a:gd name="connsiteX12" fmla="*/ 67054 w 310886"/>
                <a:gd name="connsiteY12" fmla="*/ 203621 h 461671"/>
                <a:gd name="connsiteX13" fmla="*/ 87395 w 310886"/>
                <a:gd name="connsiteY13" fmla="*/ 223963 h 461671"/>
                <a:gd name="connsiteX14" fmla="*/ 87395 w 310886"/>
                <a:gd name="connsiteY14" fmla="*/ 455884 h 461671"/>
                <a:gd name="connsiteX15" fmla="*/ 93670 w 310886"/>
                <a:gd name="connsiteY15" fmla="*/ 462159 h 461671"/>
                <a:gd name="connsiteX16" fmla="*/ 93686 w 310886"/>
                <a:gd name="connsiteY16" fmla="*/ 462159 h 461671"/>
                <a:gd name="connsiteX17" fmla="*/ 106907 w 310886"/>
                <a:gd name="connsiteY17" fmla="*/ 462159 h 46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0886" h="461671">
                  <a:moveTo>
                    <a:pt x="233414" y="255561"/>
                  </a:moveTo>
                  <a:lnTo>
                    <a:pt x="233414" y="223963"/>
                  </a:lnTo>
                  <a:cubicBezTo>
                    <a:pt x="233414" y="212728"/>
                    <a:pt x="242515" y="203621"/>
                    <a:pt x="253756" y="203621"/>
                  </a:cubicBezTo>
                  <a:lnTo>
                    <a:pt x="313042" y="203621"/>
                  </a:lnTo>
                  <a:cubicBezTo>
                    <a:pt x="314112" y="203635"/>
                    <a:pt x="315102" y="203007"/>
                    <a:pt x="315533" y="202024"/>
                  </a:cubicBezTo>
                  <a:cubicBezTo>
                    <a:pt x="316043" y="201075"/>
                    <a:pt x="315932" y="199918"/>
                    <a:pt x="315245" y="199086"/>
                  </a:cubicBezTo>
                  <a:lnTo>
                    <a:pt x="165155" y="2819"/>
                  </a:lnTo>
                  <a:cubicBezTo>
                    <a:pt x="164037" y="1344"/>
                    <a:pt x="162297" y="480"/>
                    <a:pt x="160444" y="488"/>
                  </a:cubicBezTo>
                  <a:cubicBezTo>
                    <a:pt x="158561" y="458"/>
                    <a:pt x="156788" y="1323"/>
                    <a:pt x="155654" y="2819"/>
                  </a:cubicBezTo>
                  <a:lnTo>
                    <a:pt x="5564" y="199086"/>
                  </a:lnTo>
                  <a:cubicBezTo>
                    <a:pt x="4894" y="199918"/>
                    <a:pt x="4766" y="201075"/>
                    <a:pt x="5277" y="202024"/>
                  </a:cubicBezTo>
                  <a:cubicBezTo>
                    <a:pt x="5708" y="203007"/>
                    <a:pt x="6698" y="203635"/>
                    <a:pt x="7768" y="203621"/>
                  </a:cubicBezTo>
                  <a:lnTo>
                    <a:pt x="67054" y="203621"/>
                  </a:lnTo>
                  <a:cubicBezTo>
                    <a:pt x="78294" y="203621"/>
                    <a:pt x="87395" y="212728"/>
                    <a:pt x="87395" y="223963"/>
                  </a:cubicBezTo>
                  <a:lnTo>
                    <a:pt x="87395" y="455884"/>
                  </a:lnTo>
                  <a:cubicBezTo>
                    <a:pt x="87395" y="459349"/>
                    <a:pt x="90206" y="462159"/>
                    <a:pt x="93670" y="462159"/>
                  </a:cubicBezTo>
                  <a:cubicBezTo>
                    <a:pt x="93670" y="462159"/>
                    <a:pt x="93686" y="462159"/>
                    <a:pt x="93686" y="462159"/>
                  </a:cubicBezTo>
                  <a:lnTo>
                    <a:pt x="106907" y="462159"/>
                  </a:lnTo>
                </a:path>
              </a:pathLst>
            </a:custGeom>
            <a:noFill/>
            <a:ln w="12700" cap="rnd">
              <a:solidFill>
                <a:srgbClr val="00BF4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1" name="图形 78"/>
            <p:cNvSpPr/>
            <p:nvPr/>
          </p:nvSpPr>
          <p:spPr>
            <a:xfrm flipH="1">
              <a:off x="10908605" y="5207794"/>
              <a:ext cx="286978" cy="426167"/>
            </a:xfrm>
            <a:custGeom>
              <a:avLst/>
              <a:gdLst>
                <a:gd name="connsiteX0" fmla="*/ 233414 w 310886"/>
                <a:gd name="connsiteY0" fmla="*/ 255561 h 461671"/>
                <a:gd name="connsiteX1" fmla="*/ 233414 w 310886"/>
                <a:gd name="connsiteY1" fmla="*/ 223963 h 461671"/>
                <a:gd name="connsiteX2" fmla="*/ 253756 w 310886"/>
                <a:gd name="connsiteY2" fmla="*/ 203621 h 461671"/>
                <a:gd name="connsiteX3" fmla="*/ 313042 w 310886"/>
                <a:gd name="connsiteY3" fmla="*/ 203621 h 461671"/>
                <a:gd name="connsiteX4" fmla="*/ 315533 w 310886"/>
                <a:gd name="connsiteY4" fmla="*/ 202024 h 461671"/>
                <a:gd name="connsiteX5" fmla="*/ 315245 w 310886"/>
                <a:gd name="connsiteY5" fmla="*/ 199086 h 461671"/>
                <a:gd name="connsiteX6" fmla="*/ 165155 w 310886"/>
                <a:gd name="connsiteY6" fmla="*/ 2819 h 461671"/>
                <a:gd name="connsiteX7" fmla="*/ 160444 w 310886"/>
                <a:gd name="connsiteY7" fmla="*/ 488 h 461671"/>
                <a:gd name="connsiteX8" fmla="*/ 155654 w 310886"/>
                <a:gd name="connsiteY8" fmla="*/ 2819 h 461671"/>
                <a:gd name="connsiteX9" fmla="*/ 5564 w 310886"/>
                <a:gd name="connsiteY9" fmla="*/ 199086 h 461671"/>
                <a:gd name="connsiteX10" fmla="*/ 5277 w 310886"/>
                <a:gd name="connsiteY10" fmla="*/ 202024 h 461671"/>
                <a:gd name="connsiteX11" fmla="*/ 7768 w 310886"/>
                <a:gd name="connsiteY11" fmla="*/ 203621 h 461671"/>
                <a:gd name="connsiteX12" fmla="*/ 67054 w 310886"/>
                <a:gd name="connsiteY12" fmla="*/ 203621 h 461671"/>
                <a:gd name="connsiteX13" fmla="*/ 87395 w 310886"/>
                <a:gd name="connsiteY13" fmla="*/ 223963 h 461671"/>
                <a:gd name="connsiteX14" fmla="*/ 87395 w 310886"/>
                <a:gd name="connsiteY14" fmla="*/ 455884 h 461671"/>
                <a:gd name="connsiteX15" fmla="*/ 93670 w 310886"/>
                <a:gd name="connsiteY15" fmla="*/ 462159 h 461671"/>
                <a:gd name="connsiteX16" fmla="*/ 93686 w 310886"/>
                <a:gd name="connsiteY16" fmla="*/ 462159 h 461671"/>
                <a:gd name="connsiteX17" fmla="*/ 106907 w 310886"/>
                <a:gd name="connsiteY17" fmla="*/ 462159 h 46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0886" h="461671">
                  <a:moveTo>
                    <a:pt x="233414" y="255561"/>
                  </a:moveTo>
                  <a:lnTo>
                    <a:pt x="233414" y="223963"/>
                  </a:lnTo>
                  <a:cubicBezTo>
                    <a:pt x="233414" y="212728"/>
                    <a:pt x="242515" y="203621"/>
                    <a:pt x="253756" y="203621"/>
                  </a:cubicBezTo>
                  <a:lnTo>
                    <a:pt x="313042" y="203621"/>
                  </a:lnTo>
                  <a:cubicBezTo>
                    <a:pt x="314112" y="203635"/>
                    <a:pt x="315102" y="203007"/>
                    <a:pt x="315533" y="202024"/>
                  </a:cubicBezTo>
                  <a:cubicBezTo>
                    <a:pt x="316043" y="201075"/>
                    <a:pt x="315932" y="199918"/>
                    <a:pt x="315245" y="199086"/>
                  </a:cubicBezTo>
                  <a:lnTo>
                    <a:pt x="165155" y="2819"/>
                  </a:lnTo>
                  <a:cubicBezTo>
                    <a:pt x="164037" y="1344"/>
                    <a:pt x="162297" y="480"/>
                    <a:pt x="160444" y="488"/>
                  </a:cubicBezTo>
                  <a:cubicBezTo>
                    <a:pt x="158561" y="458"/>
                    <a:pt x="156788" y="1323"/>
                    <a:pt x="155654" y="2819"/>
                  </a:cubicBezTo>
                  <a:lnTo>
                    <a:pt x="5564" y="199086"/>
                  </a:lnTo>
                  <a:cubicBezTo>
                    <a:pt x="4894" y="199918"/>
                    <a:pt x="4766" y="201075"/>
                    <a:pt x="5277" y="202024"/>
                  </a:cubicBezTo>
                  <a:cubicBezTo>
                    <a:pt x="5708" y="203007"/>
                    <a:pt x="6698" y="203635"/>
                    <a:pt x="7768" y="203621"/>
                  </a:cubicBezTo>
                  <a:lnTo>
                    <a:pt x="67054" y="203621"/>
                  </a:lnTo>
                  <a:cubicBezTo>
                    <a:pt x="78294" y="203621"/>
                    <a:pt x="87395" y="212728"/>
                    <a:pt x="87395" y="223963"/>
                  </a:cubicBezTo>
                  <a:lnTo>
                    <a:pt x="87395" y="455884"/>
                  </a:lnTo>
                  <a:cubicBezTo>
                    <a:pt x="87395" y="459349"/>
                    <a:pt x="90206" y="462159"/>
                    <a:pt x="93670" y="462159"/>
                  </a:cubicBezTo>
                  <a:cubicBezTo>
                    <a:pt x="93670" y="462159"/>
                    <a:pt x="93686" y="462159"/>
                    <a:pt x="93686" y="462159"/>
                  </a:cubicBezTo>
                  <a:lnTo>
                    <a:pt x="106907" y="462159"/>
                  </a:lnTo>
                </a:path>
              </a:pathLst>
            </a:custGeom>
            <a:noFill/>
            <a:ln w="12700" cap="rnd">
              <a:solidFill>
                <a:srgbClr val="00BF48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6765441" y="4893064"/>
              <a:ext cx="1151604" cy="1151604"/>
              <a:chOff x="6560529" y="4716391"/>
              <a:chExt cx="1504950" cy="1504950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6560529" y="4716391"/>
                <a:ext cx="1504950" cy="1504950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pic>
            <p:nvPicPr>
              <p:cNvPr id="84" name="图形 83"/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796650" y="4981575"/>
                <a:ext cx="1032708" cy="997701"/>
              </a:xfrm>
              <a:prstGeom prst="rect">
                <a:avLst/>
              </a:prstGeom>
            </p:spPr>
          </p:pic>
        </p:grpSp>
      </p:grpSp>
      <p:sp>
        <p:nvSpPr>
          <p:cNvPr id="2" name="文本框 1"/>
          <p:cNvSpPr txBox="1"/>
          <p:nvPr/>
        </p:nvSpPr>
        <p:spPr>
          <a:xfrm>
            <a:off x="1904999" y="5524499"/>
            <a:ext cx="9646284" cy="86613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285750" lvl="0" indent="-285750" algn="l" fontAlgn="auto">
              <a:lnSpc>
                <a:spcPct val="120000"/>
              </a:lnSpc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China</a:t>
            </a: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: 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Hebei, Shandong, Guangdong, Yunnan, Hunan, Shanxi, Guangxi, Gansu, Anhui, Hubei, Xinjiang, Inner Mongolia, 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Hainan, and etc.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lvl="0" indent="-285750" algn="l" fontAlgn="auto">
              <a:lnSpc>
                <a:spcPct val="120000"/>
              </a:lnSpc>
              <a:buClr>
                <a:srgbClr val="000000"/>
              </a:buClr>
              <a:buSzTx/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微软雅黑" panose="020B0503020204020204" charset="-122"/>
                <a:ea typeface="微软雅黑" panose="020B0503020204020204" charset="-122"/>
              </a:rPr>
              <a:t>Overseas</a:t>
            </a:r>
            <a:r>
              <a:rPr lang="zh-CN" altLang="en-US" sz="1400" b="1" dirty="0">
                <a:latin typeface="微软雅黑" panose="020B0503020204020204" charset="-122"/>
                <a:ea typeface="微软雅黑" panose="020B0503020204020204" charset="-122"/>
              </a:rPr>
              <a:t>：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</a:rPr>
              <a:t>Bosnia and Herzegovina, Bulgaria, Spain, Kyrgyzstan, Brazil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</a:rPr>
              <a:t>. and etc.</a:t>
            </a:r>
            <a:endParaRPr lang="en-US" altLang="zh-CN" sz="1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>
            <p:custDataLst>
              <p:tags r:id="rId6"/>
            </p:custDataLst>
          </p:nvPr>
        </p:nvSpPr>
        <p:spPr>
          <a:xfrm>
            <a:off x="1905000" y="6542405"/>
            <a:ext cx="2089150" cy="2482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>
              <a:lnSpc>
                <a:spcPct val="100000"/>
              </a:lnSpc>
            </a:pPr>
            <a:r>
              <a:rPr lang="en-US" sz="10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Data as of January 2024</a:t>
            </a:r>
            <a:endParaRPr lang="en-US" sz="10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PA-文本框 19"/>
          <p:cNvSpPr txBox="1"/>
          <p:nvPr>
            <p:custDataLst>
              <p:tags r:id="rId7"/>
            </p:custDataLst>
          </p:nvPr>
        </p:nvSpPr>
        <p:spPr>
          <a:xfrm>
            <a:off x="342899" y="935354"/>
            <a:ext cx="9963149" cy="53403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lt"/>
              </a:rPr>
              <a:t>Renewable E</a:t>
            </a:r>
            <a:r>
              <a:rPr lang="en-US" altLang="zh-CN" sz="2400" b="1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lt"/>
              </a:rPr>
              <a:t>nergy Investment &amp; Development</a:t>
            </a:r>
            <a:endParaRPr lang="en-US" altLang="zh-CN" sz="2400" b="1">
              <a:solidFill>
                <a:srgbClr val="203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10"/>
          <p:cNvSpPr txBox="1">
            <a:spLocks noGrp="1"/>
          </p:cNvSpPr>
          <p:nvPr>
            <p:ph sz="quarter" idx="13"/>
          </p:nvPr>
        </p:nvSpPr>
        <p:spPr>
          <a:xfrm>
            <a:off x="370204" y="132079"/>
            <a:ext cx="4739639" cy="534034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Energy Storage System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5" name="矩形 4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35462" y="2613073"/>
            <a:ext cx="2862375" cy="1519850"/>
            <a:chOff x="5526951" y="3261360"/>
            <a:chExt cx="2862375" cy="1519850"/>
          </a:xfrm>
        </p:grpSpPr>
        <p:grpSp>
          <p:nvGrpSpPr>
            <p:cNvPr id="30" name="组合 29"/>
            <p:cNvGrpSpPr/>
            <p:nvPr/>
          </p:nvGrpSpPr>
          <p:grpSpPr>
            <a:xfrm>
              <a:off x="5526951" y="3261360"/>
              <a:ext cx="1137627" cy="1519850"/>
              <a:chOff x="4395333" y="1750161"/>
              <a:chExt cx="3399927" cy="4542248"/>
            </a:xfrm>
          </p:grpSpPr>
          <p:pic>
            <p:nvPicPr>
              <p:cNvPr id="29" name="图形 28"/>
              <p:cNvPicPr>
                <a:picLocks noChangeAspect="1"/>
              </p:cNvPicPr>
              <p:nvPr/>
            </p:nvPicPr>
            <p:blipFill>
              <a:blip r:embed="rId1"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/>
              </a:stretch>
            </p:blipFill>
            <p:spPr>
              <a:xfrm>
                <a:off x="4396740" y="1750161"/>
                <a:ext cx="3398520" cy="4542248"/>
              </a:xfrm>
              <a:prstGeom prst="rect">
                <a:avLst/>
              </a:prstGeom>
            </p:spPr>
          </p:pic>
          <p:pic>
            <p:nvPicPr>
              <p:cNvPr id="27" name="图片 26" descr="图片包含 游戏机, 风扇&#10;&#10;描述已自动生成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4395333" y="1947375"/>
                <a:ext cx="2938278" cy="4212345"/>
              </a:xfrm>
              <a:prstGeom prst="rect">
                <a:avLst/>
              </a:prstGeom>
            </p:spPr>
          </p:pic>
        </p:grpSp>
        <p:sp>
          <p:nvSpPr>
            <p:cNvPr id="31" name="文本框 30"/>
            <p:cNvSpPr txBox="1"/>
            <p:nvPr/>
          </p:nvSpPr>
          <p:spPr>
            <a:xfrm>
              <a:off x="6261207" y="4130822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FIVE</a:t>
              </a:r>
              <a:endParaRPr lang="en-US" altLang="zh-CN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252551" y="4431550"/>
              <a:ext cx="2136775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600" dirty="0">
                  <a:solidFill>
                    <a:srgbClr val="003E87"/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Application Scenarios</a:t>
              </a:r>
              <a:endParaRPr lang="zh-CN" altLang="en-US" sz="16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1565909" y="2139949"/>
            <a:ext cx="1064894" cy="27558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Power side</a:t>
            </a:r>
            <a:endParaRPr lang="zh-CN" altLang="en-US" sz="1200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3174518" y="2543174"/>
            <a:ext cx="892483" cy="27558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2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G</a:t>
            </a:r>
            <a:r>
              <a:rPr lang="zh-CN" altLang="en-US" sz="12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rid side</a:t>
            </a:r>
            <a:endParaRPr lang="zh-CN" altLang="en-US" sz="1200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217034" y="3838574"/>
            <a:ext cx="977264" cy="27558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Microgrid</a:t>
            </a:r>
            <a:endParaRPr lang="zh-CN" altLang="en-US" sz="1200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198453" y="4898389"/>
            <a:ext cx="892483" cy="27558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12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U</a:t>
            </a:r>
            <a:r>
              <a:rPr lang="zh-CN" altLang="en-US" sz="12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ser side</a:t>
            </a:r>
            <a:endParaRPr lang="zh-CN" altLang="en-US" sz="1200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1219834" y="5686424"/>
            <a:ext cx="1584959" cy="46037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2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Shared Energy Storage</a:t>
            </a:r>
            <a:endParaRPr lang="zh-CN" altLang="en-US" sz="1200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75" name="图形 74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3656" y="4509056"/>
            <a:ext cx="1102367" cy="1064905"/>
          </a:xfrm>
          <a:prstGeom prst="rect">
            <a:avLst/>
          </a:prstGeom>
        </p:spPr>
      </p:pic>
      <p:pic>
        <p:nvPicPr>
          <p:cNvPr id="79" name="图形 78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74586" y="962581"/>
            <a:ext cx="1081122" cy="1064905"/>
          </a:xfrm>
          <a:prstGeom prst="rect">
            <a:avLst/>
          </a:prstGeom>
        </p:spPr>
      </p:pic>
      <p:pic>
        <p:nvPicPr>
          <p:cNvPr id="83" name="图形 82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060930" y="1368791"/>
            <a:ext cx="1128814" cy="1058935"/>
          </a:xfrm>
          <a:prstGeom prst="rect">
            <a:avLst/>
          </a:prstGeom>
        </p:spPr>
      </p:pic>
      <p:pic>
        <p:nvPicPr>
          <p:cNvPr id="87" name="图形 86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124237" y="2661206"/>
            <a:ext cx="1070125" cy="1064905"/>
          </a:xfrm>
          <a:prstGeom prst="rect">
            <a:avLst/>
          </a:prstGeom>
        </p:spPr>
      </p:pic>
      <p:pic>
        <p:nvPicPr>
          <p:cNvPr id="91" name="图形 90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74249" y="3959146"/>
            <a:ext cx="1110455" cy="1055991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/>
          <a:stretch>
            <a:fillRect/>
          </a:stretch>
        </p:blipFill>
        <p:spPr>
          <a:xfrm flipH="1">
            <a:off x="5395594" y="2263139"/>
            <a:ext cx="3275329" cy="1696084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9029065" y="2669540"/>
            <a:ext cx="2424430" cy="1520190"/>
            <a:chOff x="9969" y="7268"/>
            <a:chExt cx="3818" cy="2394"/>
          </a:xfrm>
        </p:grpSpPr>
        <p:sp>
          <p:nvSpPr>
            <p:cNvPr id="4" name="文本框 3"/>
            <p:cNvSpPr txBox="1"/>
            <p:nvPr>
              <p:custDataLst>
                <p:tags r:id="rId17"/>
              </p:custDataLst>
            </p:nvPr>
          </p:nvSpPr>
          <p:spPr>
            <a:xfrm>
              <a:off x="10844" y="8002"/>
              <a:ext cx="2055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ctr"/>
              <a:r>
                <a:rPr lang="en-US" altLang="zh-CN" sz="2800" b="1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rPr>
                <a:t>3 </a:t>
              </a:r>
              <a:r>
                <a: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  <a:sym typeface="+mn-ea"/>
                </a:rPr>
                <a:t>GWh+</a:t>
              </a:r>
              <a:endPara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  <a:sym typeface="+mn-ea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18"/>
              </p:custDataLst>
            </p:nvPr>
          </p:nvSpPr>
          <p:spPr>
            <a:xfrm>
              <a:off x="9969" y="8754"/>
              <a:ext cx="3818" cy="90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ctr"/>
              <a:r>
                <a:rPr lang="en-GB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Energy Storage shipment performance</a:t>
              </a:r>
              <a:endParaRPr lang="en-GB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1193" y="7268"/>
              <a:ext cx="1508" cy="916"/>
            </a:xfrm>
            <a:prstGeom prst="rect">
              <a:avLst/>
            </a:prstGeom>
          </p:spPr>
        </p:pic>
      </p:grpSp>
      <p:sp>
        <p:nvSpPr>
          <p:cNvPr id="193" name="PA-文本框 238"/>
          <p:cNvSpPr txBox="1"/>
          <p:nvPr>
            <p:custDataLst>
              <p:tags r:id="rId20"/>
            </p:custDataLst>
          </p:nvPr>
        </p:nvSpPr>
        <p:spPr>
          <a:xfrm>
            <a:off x="9117964" y="1784984"/>
            <a:ext cx="2298064" cy="52196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p>
            <a:pPr marL="0"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zh-CN" sz="14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Accumulated CO₂ Emissions Reduction</a:t>
            </a:r>
            <a:endParaRPr lang="en-GB" altLang="zh-CN" sz="14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PA-文本框 239"/>
          <p:cNvSpPr txBox="1"/>
          <p:nvPr>
            <p:custDataLst>
              <p:tags r:id="rId21"/>
            </p:custDataLst>
          </p:nvPr>
        </p:nvSpPr>
        <p:spPr>
          <a:xfrm>
            <a:off x="9245599" y="1369059"/>
            <a:ext cx="1991994" cy="52196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ea"/>
              </a:rPr>
              <a:t>35</a:t>
            </a:r>
            <a:r>
              <a:rPr kumimoji="0" lang="zh-CN" altLang="en-US" sz="1600" b="1" i="0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 </a:t>
            </a:r>
            <a:r>
              <a:rPr kumimoji="0" lang="en-GB" altLang="zh-CN" sz="1600" b="1" i="0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Billion</a:t>
            </a:r>
            <a:r>
              <a:rPr kumimoji="0" lang="zh-CN" altLang="en-US" sz="1600" b="1" i="0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 </a:t>
            </a:r>
            <a:r>
              <a:rPr kumimoji="0" lang="en-GB" altLang="zh-CN" sz="1600" b="1" i="0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to</a:t>
            </a:r>
            <a:r>
              <a:rPr lang="en-GB" altLang="zh-CN" sz="1600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ns</a:t>
            </a:r>
            <a:endParaRPr lang="en-GB" altLang="zh-CN" sz="1600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cs typeface="阿里巴巴普惠体 B" panose="00020600040101010101" pitchFamily="18" charset="-122"/>
            </a:endParaRPr>
          </a:p>
        </p:txBody>
      </p:sp>
      <p:grpSp>
        <p:nvGrpSpPr>
          <p:cNvPr id="195" name="图形 50"/>
          <p:cNvGrpSpPr/>
          <p:nvPr/>
        </p:nvGrpSpPr>
        <p:grpSpPr>
          <a:xfrm rot="0">
            <a:off x="10069830" y="929640"/>
            <a:ext cx="394335" cy="394335"/>
            <a:chOff x="4914900" y="2247899"/>
            <a:chExt cx="2362200" cy="2362200"/>
          </a:xfrm>
          <a:noFill/>
        </p:grpSpPr>
        <p:grpSp>
          <p:nvGrpSpPr>
            <p:cNvPr id="196" name="图形 50"/>
            <p:cNvGrpSpPr/>
            <p:nvPr/>
          </p:nvGrpSpPr>
          <p:grpSpPr>
            <a:xfrm>
              <a:off x="4914900" y="2933700"/>
              <a:ext cx="2362200" cy="1676400"/>
              <a:chOff x="4914900" y="2933700"/>
              <a:chExt cx="2362200" cy="1676400"/>
            </a:xfrm>
            <a:noFill/>
          </p:grpSpPr>
          <p:sp>
            <p:nvSpPr>
              <p:cNvPr id="205" name="任意多边形: 形状 204"/>
              <p:cNvSpPr/>
              <p:nvPr/>
            </p:nvSpPr>
            <p:spPr>
              <a:xfrm>
                <a:off x="4914900" y="2933700"/>
                <a:ext cx="2362200" cy="1676400"/>
              </a:xfrm>
              <a:custGeom>
                <a:avLst/>
                <a:gdLst>
                  <a:gd name="connsiteX0" fmla="*/ 2362200 w 2362200"/>
                  <a:gd name="connsiteY0" fmla="*/ 1676400 h 1676400"/>
                  <a:gd name="connsiteX1" fmla="*/ 1447800 w 2362200"/>
                  <a:gd name="connsiteY1" fmla="*/ 762000 h 1676400"/>
                  <a:gd name="connsiteX2" fmla="*/ 1104900 w 2362200"/>
                  <a:gd name="connsiteY2" fmla="*/ 1104900 h 1676400"/>
                  <a:gd name="connsiteX3" fmla="*/ 0 w 2362200"/>
                  <a:gd name="connsiteY3" fmla="*/ 0 h 167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62200" h="1676400">
                    <a:moveTo>
                      <a:pt x="2362200" y="1676400"/>
                    </a:moveTo>
                    <a:lnTo>
                      <a:pt x="1447800" y="762000"/>
                    </a:lnTo>
                    <a:lnTo>
                      <a:pt x="1104900" y="1104900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6" name="任意多边形: 形状 205"/>
              <p:cNvSpPr/>
              <p:nvPr/>
            </p:nvSpPr>
            <p:spPr>
              <a:xfrm>
                <a:off x="6972300" y="4305300"/>
                <a:ext cx="304800" cy="304800"/>
              </a:xfrm>
              <a:custGeom>
                <a:avLst/>
                <a:gdLst>
                  <a:gd name="connsiteX0" fmla="*/ 304800 w 304800"/>
                  <a:gd name="connsiteY0" fmla="*/ 0 h 304800"/>
                  <a:gd name="connsiteX1" fmla="*/ 304800 w 304800"/>
                  <a:gd name="connsiteY1" fmla="*/ 304800 h 304800"/>
                  <a:gd name="connsiteX2" fmla="*/ 0 w 30480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4800" h="304800">
                    <a:moveTo>
                      <a:pt x="304800" y="0"/>
                    </a:moveTo>
                    <a:lnTo>
                      <a:pt x="304800" y="304800"/>
                    </a:lnTo>
                    <a:lnTo>
                      <a:pt x="0" y="304800"/>
                    </a:lnTo>
                  </a:path>
                </a:pathLst>
              </a:custGeom>
              <a:noFill/>
              <a:ln w="3175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197" name="图形 50"/>
            <p:cNvGrpSpPr/>
            <p:nvPr/>
          </p:nvGrpSpPr>
          <p:grpSpPr>
            <a:xfrm>
              <a:off x="5531167" y="2247899"/>
              <a:ext cx="1745742" cy="1295400"/>
              <a:chOff x="5531167" y="2247899"/>
              <a:chExt cx="1745742" cy="1295400"/>
            </a:xfrm>
            <a:noFill/>
          </p:grpSpPr>
          <p:sp>
            <p:nvSpPr>
              <p:cNvPr id="199" name="任意多边形: 形状 198"/>
              <p:cNvSpPr/>
              <p:nvPr/>
            </p:nvSpPr>
            <p:spPr>
              <a:xfrm>
                <a:off x="5531167" y="2247899"/>
                <a:ext cx="1745742" cy="1295400"/>
              </a:xfrm>
              <a:custGeom>
                <a:avLst/>
                <a:gdLst>
                  <a:gd name="connsiteX0" fmla="*/ 1018685 w 1745742"/>
                  <a:gd name="connsiteY0" fmla="*/ 1294779 h 1295400"/>
                  <a:gd name="connsiteX1" fmla="*/ 644257 w 1745742"/>
                  <a:gd name="connsiteY1" fmla="*/ 1294779 h 1295400"/>
                  <a:gd name="connsiteX2" fmla="*/ -3348 w 1745742"/>
                  <a:gd name="connsiteY2" fmla="*/ 646993 h 1295400"/>
                  <a:gd name="connsiteX3" fmla="*/ 644447 w 1745742"/>
                  <a:gd name="connsiteY3" fmla="*/ -621 h 1295400"/>
                  <a:gd name="connsiteX4" fmla="*/ 1262717 w 1745742"/>
                  <a:gd name="connsiteY4" fmla="*/ 454388 h 1295400"/>
                  <a:gd name="connsiteX5" fmla="*/ 1319867 w 1745742"/>
                  <a:gd name="connsiteY5" fmla="*/ 450388 h 1295400"/>
                  <a:gd name="connsiteX6" fmla="*/ 1742394 w 1745742"/>
                  <a:gd name="connsiteY6" fmla="*/ 872774 h 1295400"/>
                  <a:gd name="connsiteX7" fmla="*/ 1515318 w 1745742"/>
                  <a:gd name="connsiteY7" fmla="*/ 1247345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5742" h="1295400">
                    <a:moveTo>
                      <a:pt x="1018685" y="1294779"/>
                    </a:moveTo>
                    <a:lnTo>
                      <a:pt x="644257" y="1294779"/>
                    </a:lnTo>
                    <a:cubicBezTo>
                      <a:pt x="286497" y="1294731"/>
                      <a:pt x="-3443" y="1004705"/>
                      <a:pt x="-3348" y="646993"/>
                    </a:cubicBezTo>
                    <a:cubicBezTo>
                      <a:pt x="-3348" y="289282"/>
                      <a:pt x="286688" y="-669"/>
                      <a:pt x="644447" y="-621"/>
                    </a:cubicBezTo>
                    <a:cubicBezTo>
                      <a:pt x="927911" y="-583"/>
                      <a:pt x="1178419" y="183764"/>
                      <a:pt x="1262717" y="454388"/>
                    </a:cubicBezTo>
                    <a:cubicBezTo>
                      <a:pt x="1281671" y="451807"/>
                      <a:pt x="1300721" y="450464"/>
                      <a:pt x="1319867" y="450388"/>
                    </a:cubicBezTo>
                    <a:cubicBezTo>
                      <a:pt x="1553134" y="450359"/>
                      <a:pt x="1742299" y="639469"/>
                      <a:pt x="1742394" y="872774"/>
                    </a:cubicBezTo>
                    <a:cubicBezTo>
                      <a:pt x="1742394" y="1030175"/>
                      <a:pt x="1654860" y="1174536"/>
                      <a:pt x="1515318" y="1247345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0" name="任意多边形: 形状 199"/>
              <p:cNvSpPr/>
              <p:nvPr/>
            </p:nvSpPr>
            <p:spPr>
              <a:xfrm>
                <a:off x="6700837" y="3200399"/>
                <a:ext cx="195262" cy="342900"/>
              </a:xfrm>
              <a:custGeom>
                <a:avLst/>
                <a:gdLst>
                  <a:gd name="connsiteX0" fmla="*/ 1415 w 195262"/>
                  <a:gd name="connsiteY0" fmla="*/ 94629 h 342900"/>
                  <a:gd name="connsiteX1" fmla="*/ 96665 w 195262"/>
                  <a:gd name="connsiteY1" fmla="*/ -621 h 342900"/>
                  <a:gd name="connsiteX2" fmla="*/ 191915 w 195262"/>
                  <a:gd name="connsiteY2" fmla="*/ 94629 h 342900"/>
                  <a:gd name="connsiteX3" fmla="*/ 191915 w 195262"/>
                  <a:gd name="connsiteY3" fmla="*/ 94629 h 342900"/>
                  <a:gd name="connsiteX4" fmla="*/ 94283 w 195262"/>
                  <a:gd name="connsiteY4" fmla="*/ 238933 h 342900"/>
                  <a:gd name="connsiteX5" fmla="*/ -3348 w 195262"/>
                  <a:gd name="connsiteY5" fmla="*/ 342279 h 342900"/>
                  <a:gd name="connsiteX6" fmla="*/ 191915 w 195262"/>
                  <a:gd name="connsiteY6" fmla="*/ 342279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5262" h="342900">
                    <a:moveTo>
                      <a:pt x="1415" y="94629"/>
                    </a:moveTo>
                    <a:cubicBezTo>
                      <a:pt x="1415" y="42022"/>
                      <a:pt x="44086" y="-621"/>
                      <a:pt x="96665" y="-621"/>
                    </a:cubicBezTo>
                    <a:cubicBezTo>
                      <a:pt x="149243" y="-621"/>
                      <a:pt x="191915" y="42022"/>
                      <a:pt x="191915" y="94629"/>
                    </a:cubicBezTo>
                    <a:lnTo>
                      <a:pt x="191915" y="94629"/>
                    </a:lnTo>
                    <a:cubicBezTo>
                      <a:pt x="191915" y="152636"/>
                      <a:pt x="132383" y="200833"/>
                      <a:pt x="94283" y="238933"/>
                    </a:cubicBezTo>
                    <a:lnTo>
                      <a:pt x="-3348" y="342279"/>
                    </a:lnTo>
                    <a:lnTo>
                      <a:pt x="191915" y="342279"/>
                    </a:lnTo>
                  </a:path>
                </a:pathLst>
              </a:custGeom>
              <a:noFill/>
              <a:ln w="3175" cap="rnd">
                <a:solidFill>
                  <a:srgbClr val="009740"/>
                </a:solidFill>
                <a:prstDash val="solid"/>
                <a:round/>
              </a:ln>
            </p:spPr>
            <p:txBody>
              <a:bodyPr rtlCol="0" anchor="ctr"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1" name="任意多边形: 形状 200"/>
              <p:cNvSpPr/>
              <p:nvPr/>
            </p:nvSpPr>
            <p:spPr>
              <a:xfrm>
                <a:off x="6248400" y="2781300"/>
                <a:ext cx="381000" cy="457200"/>
              </a:xfrm>
              <a:custGeom>
                <a:avLst/>
                <a:gdLst>
                  <a:gd name="connsiteX0" fmla="*/ 381000 w 381000"/>
                  <a:gd name="connsiteY0" fmla="*/ 228600 h 457200"/>
                  <a:gd name="connsiteX1" fmla="*/ 190500 w 381000"/>
                  <a:gd name="connsiteY1" fmla="*/ 457200 h 457200"/>
                  <a:gd name="connsiteX2" fmla="*/ 0 w 381000"/>
                  <a:gd name="connsiteY2" fmla="*/ 228600 h 457200"/>
                  <a:gd name="connsiteX3" fmla="*/ 190500 w 381000"/>
                  <a:gd name="connsiteY3" fmla="*/ 0 h 457200"/>
                  <a:gd name="connsiteX4" fmla="*/ 381000 w 381000"/>
                  <a:gd name="connsiteY4" fmla="*/ 2286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1000" h="457200">
                    <a:moveTo>
                      <a:pt x="381000" y="228600"/>
                    </a:moveTo>
                    <a:cubicBezTo>
                      <a:pt x="381000" y="354852"/>
                      <a:pt x="295710" y="457200"/>
                      <a:pt x="190500" y="457200"/>
                    </a:cubicBezTo>
                    <a:cubicBezTo>
                      <a:pt x="85290" y="457200"/>
                      <a:pt x="0" y="354852"/>
                      <a:pt x="0" y="228600"/>
                    </a:cubicBezTo>
                    <a:cubicBezTo>
                      <a:pt x="0" y="102348"/>
                      <a:pt x="85290" y="0"/>
                      <a:pt x="190500" y="0"/>
                    </a:cubicBezTo>
                    <a:cubicBezTo>
                      <a:pt x="295710" y="0"/>
                      <a:pt x="381000" y="102348"/>
                      <a:pt x="381000" y="228600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9740"/>
                </a:solidFill>
                <a:prstDash val="solid"/>
                <a:round/>
              </a:ln>
            </p:spPr>
            <p:txBody>
              <a:bodyPr rtlCol="0" anchor="ctr"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2" name="任意多边形: 形状 201"/>
              <p:cNvSpPr/>
              <p:nvPr/>
            </p:nvSpPr>
            <p:spPr>
              <a:xfrm>
                <a:off x="5791200" y="2781299"/>
                <a:ext cx="304800" cy="457200"/>
              </a:xfrm>
              <a:custGeom>
                <a:avLst/>
                <a:gdLst>
                  <a:gd name="connsiteX0" fmla="*/ 301452 w 304800"/>
                  <a:gd name="connsiteY0" fmla="*/ 456579 h 457200"/>
                  <a:gd name="connsiteX1" fmla="*/ 130002 w 304800"/>
                  <a:gd name="connsiteY1" fmla="*/ 456579 h 457200"/>
                  <a:gd name="connsiteX2" fmla="*/ -3348 w 304800"/>
                  <a:gd name="connsiteY2" fmla="*/ 323229 h 457200"/>
                  <a:gd name="connsiteX3" fmla="*/ -3348 w 304800"/>
                  <a:gd name="connsiteY3" fmla="*/ 132729 h 457200"/>
                  <a:gd name="connsiteX4" fmla="*/ 130002 w 304800"/>
                  <a:gd name="connsiteY4" fmla="*/ -621 h 457200"/>
                  <a:gd name="connsiteX5" fmla="*/ 301452 w 304800"/>
                  <a:gd name="connsiteY5" fmla="*/ -621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800" h="457200">
                    <a:moveTo>
                      <a:pt x="301452" y="456579"/>
                    </a:moveTo>
                    <a:lnTo>
                      <a:pt x="130002" y="456579"/>
                    </a:lnTo>
                    <a:cubicBezTo>
                      <a:pt x="56374" y="456579"/>
                      <a:pt x="-3348" y="396876"/>
                      <a:pt x="-3348" y="323229"/>
                    </a:cubicBezTo>
                    <a:lnTo>
                      <a:pt x="-3348" y="132729"/>
                    </a:lnTo>
                    <a:cubicBezTo>
                      <a:pt x="-3348" y="59082"/>
                      <a:pt x="56374" y="-621"/>
                      <a:pt x="130002" y="-621"/>
                    </a:cubicBezTo>
                    <a:lnTo>
                      <a:pt x="301452" y="-621"/>
                    </a:lnTo>
                  </a:path>
                </a:pathLst>
              </a:custGeom>
              <a:noFill/>
              <a:ln w="3175" cap="rnd">
                <a:solidFill>
                  <a:srgbClr val="009740"/>
                </a:solidFill>
                <a:prstDash val="solid"/>
                <a:round/>
              </a:ln>
            </p:spPr>
            <p:txBody>
              <a:bodyPr rtlCol="0" anchor="ctr"/>
              <a:p>
                <a:pPr algn="ctr"/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98" name="任意多边形: 形状 197"/>
            <p:cNvSpPr/>
            <p:nvPr/>
          </p:nvSpPr>
          <p:spPr>
            <a:xfrm>
              <a:off x="4914900" y="3162300"/>
              <a:ext cx="1905000" cy="1447800"/>
            </a:xfrm>
            <a:custGeom>
              <a:avLst/>
              <a:gdLst>
                <a:gd name="connsiteX0" fmla="*/ 0 w 1905000"/>
                <a:gd name="connsiteY0" fmla="*/ 0 h 1447800"/>
                <a:gd name="connsiteX1" fmla="*/ 0 w 1905000"/>
                <a:gd name="connsiteY1" fmla="*/ 1447800 h 1447800"/>
                <a:gd name="connsiteX2" fmla="*/ 1905000 w 1905000"/>
                <a:gd name="connsiteY2" fmla="*/ 14478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0" h="1447800">
                  <a:moveTo>
                    <a:pt x="0" y="0"/>
                  </a:moveTo>
                  <a:lnTo>
                    <a:pt x="0" y="1447800"/>
                  </a:lnTo>
                  <a:lnTo>
                    <a:pt x="1905000" y="1447800"/>
                  </a:lnTo>
                </a:path>
              </a:pathLst>
            </a:custGeom>
            <a:noFill/>
            <a:ln w="3175" cap="rnd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</p:spPr>
          <p:txBody>
            <a:bodyPr rtlCol="0" anchor="ctr"/>
            <a:p>
              <a:pPr algn="ctr"/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070340" y="4815205"/>
            <a:ext cx="2508250" cy="1391285"/>
            <a:chOff x="10750" y="7471"/>
            <a:chExt cx="3950" cy="2191"/>
          </a:xfrm>
        </p:grpSpPr>
        <p:pic>
          <p:nvPicPr>
            <p:cNvPr id="23" name="图片 22" descr="实验手册"/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2290" y="7471"/>
              <a:ext cx="785" cy="785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10750" y="8002"/>
              <a:ext cx="3950" cy="1660"/>
              <a:chOff x="9524" y="10048"/>
              <a:chExt cx="3950" cy="1660"/>
            </a:xfrm>
          </p:grpSpPr>
          <p:sp>
            <p:nvSpPr>
              <p:cNvPr id="25" name="文本框 24"/>
              <p:cNvSpPr txBox="1"/>
              <p:nvPr>
                <p:custDataLst>
                  <p:tags r:id="rId24"/>
                </p:custDataLst>
              </p:nvPr>
            </p:nvSpPr>
            <p:spPr>
              <a:xfrm>
                <a:off x="10301" y="10048"/>
                <a:ext cx="2271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ctr"/>
                <a:r>
                  <a:rPr lang="en-US" altLang="zh-CN" sz="2800" b="1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rPr>
                  <a:t>3 </a:t>
                </a:r>
                <a:r>
                  <a:rPr lang="en-US" altLang="zh-CN" sz="16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阿里巴巴普惠体 B" panose="00020600040101010101" pitchFamily="18" charset="-122"/>
                    <a:sym typeface="+mn-ea"/>
                  </a:rPr>
                  <a:t>locations</a:t>
                </a:r>
                <a:endParaRPr lang="en-US" altLang="zh-CN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阿里巴巴普惠体 B" panose="00020600040101010101" pitchFamily="18" charset="-122"/>
                  <a:sym typeface="+mn-ea"/>
                </a:endParaRPr>
              </a:p>
            </p:txBody>
          </p:sp>
          <p:sp>
            <p:nvSpPr>
              <p:cNvPr id="26" name="文本框 25"/>
              <p:cNvSpPr txBox="1"/>
              <p:nvPr>
                <p:custDataLst>
                  <p:tags r:id="rId25"/>
                </p:custDataLst>
              </p:nvPr>
            </p:nvSpPr>
            <p:spPr>
              <a:xfrm>
                <a:off x="9524" y="10800"/>
                <a:ext cx="3950" cy="908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ctr">
                  <a:lnSpc>
                    <a:spcPct val="100000"/>
                  </a:lnSpc>
                </a:pP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M</a:t>
                </a:r>
                <a:r>
                  <a:rPr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ajor R&amp;D centers</a:t>
                </a:r>
                <a:r>
                  <a:rPr 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：</a:t>
                </a:r>
                <a:r>
                  <a:rPr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Hangzhou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, </a:t>
                </a:r>
                <a:r>
                  <a:rPr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Nanjing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, </a:t>
                </a:r>
                <a:r>
                  <a:rPr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Bristol</a:t>
                </a:r>
                <a:endParaRPr lang="en-GB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 bwMode="auto">
          <a:xfrm>
            <a:off x="321944" y="102869"/>
            <a:ext cx="7931149" cy="534034"/>
          </a:xfrm>
          <a:prstGeom prst="rect">
            <a:avLst/>
          </a:prstGeom>
          <a:noFill/>
        </p:spPr>
        <p:txBody>
          <a:bodyPr vert="horz" wrap="square" lIns="91439" tIns="45719" rIns="91439" bIns="45719" rtlCol="0" anchor="t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Energy Storage Liquid-Cooled System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2" name="圆角矩形 31"/>
          <p:cNvSpPr/>
          <p:nvPr/>
        </p:nvSpPr>
        <p:spPr>
          <a:xfrm>
            <a:off x="2639060" y="675640"/>
            <a:ext cx="989330" cy="170180"/>
          </a:xfrm>
          <a:prstGeom prst="roundRect">
            <a:avLst/>
          </a:prstGeom>
          <a:solidFill>
            <a:srgbClr val="1871B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r>
              <a:rPr lang="en-GB" altLang="zh-CN" sz="1000" b="1" dirty="0"/>
              <a:t>Stable</a:t>
            </a:r>
            <a:endParaRPr lang="en-GB" altLang="zh-CN" sz="1000" b="1" dirty="0"/>
          </a:p>
        </p:txBody>
      </p:sp>
      <p:sp>
        <p:nvSpPr>
          <p:cNvPr id="54" name="圆角矩形 53"/>
          <p:cNvSpPr/>
          <p:nvPr/>
        </p:nvSpPr>
        <p:spPr>
          <a:xfrm>
            <a:off x="3771900" y="675640"/>
            <a:ext cx="989330" cy="170180"/>
          </a:xfrm>
          <a:prstGeom prst="roundRect">
            <a:avLst/>
          </a:prstGeom>
          <a:solidFill>
            <a:srgbClr val="1871B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r>
              <a:rPr lang="en-GB" altLang="zh-CN" sz="900" b="1" dirty="0"/>
              <a:t>Intelligent</a:t>
            </a:r>
            <a:endParaRPr lang="en-GB" altLang="zh-CN" sz="900" b="1" dirty="0"/>
          </a:p>
        </p:txBody>
      </p:sp>
      <p:sp>
        <p:nvSpPr>
          <p:cNvPr id="55" name="圆角矩形 54"/>
          <p:cNvSpPr/>
          <p:nvPr/>
        </p:nvSpPr>
        <p:spPr>
          <a:xfrm>
            <a:off x="374650" y="675640"/>
            <a:ext cx="989330" cy="170180"/>
          </a:xfrm>
          <a:prstGeom prst="roundRect">
            <a:avLst/>
          </a:prstGeom>
          <a:solidFill>
            <a:srgbClr val="1871B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r>
              <a:rPr lang="en-GB" altLang="zh-CN" sz="1000" b="1" dirty="0"/>
              <a:t>Safety</a:t>
            </a:r>
            <a:endParaRPr lang="en-GB" altLang="zh-CN" sz="1000" b="1" dirty="0"/>
          </a:p>
        </p:txBody>
      </p:sp>
      <p:sp>
        <p:nvSpPr>
          <p:cNvPr id="56" name="圆角矩形 55"/>
          <p:cNvSpPr/>
          <p:nvPr/>
        </p:nvSpPr>
        <p:spPr>
          <a:xfrm>
            <a:off x="1506855" y="675640"/>
            <a:ext cx="989330" cy="170180"/>
          </a:xfrm>
          <a:prstGeom prst="roundRect">
            <a:avLst/>
          </a:prstGeom>
          <a:solidFill>
            <a:srgbClr val="1871B5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r>
              <a:rPr lang="en-GB" altLang="zh-CN" sz="1000" b="1" dirty="0"/>
              <a:t>Efficient</a:t>
            </a:r>
            <a:endParaRPr lang="en-GB" altLang="zh-CN" sz="10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321945" y="986790"/>
            <a:ext cx="5873115" cy="3093720"/>
            <a:chOff x="507" y="1586"/>
            <a:chExt cx="9249" cy="487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lum contrast="6000"/>
            </a:blip>
            <a:stretch>
              <a:fillRect/>
            </a:stretch>
          </p:blipFill>
          <p:spPr>
            <a:xfrm>
              <a:off x="507" y="1586"/>
              <a:ext cx="8752" cy="4619"/>
            </a:xfrm>
            <a:prstGeom prst="rect">
              <a:avLst/>
            </a:prstGeom>
          </p:spPr>
        </p:pic>
        <p:pic>
          <p:nvPicPr>
            <p:cNvPr id="6" name="图片 5" descr="gxh_运达风电储能柜_0408-带标语2(1)"/>
            <p:cNvPicPr>
              <a:picLocks noChangeAspect="1"/>
            </p:cNvPicPr>
            <p:nvPr/>
          </p:nvPicPr>
          <p:blipFill>
            <a:blip r:embed="rId2">
              <a:lum bright="6000" contrast="18000"/>
            </a:blip>
            <a:srcRect b="16004"/>
            <a:stretch>
              <a:fillRect/>
            </a:stretch>
          </p:blipFill>
          <p:spPr>
            <a:xfrm>
              <a:off x="2566" y="3060"/>
              <a:ext cx="7190" cy="3398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609" y="1798"/>
              <a:ext cx="5816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zh-CN" altLang="en-US" sz="2000" b="1">
                  <a:solidFill>
                    <a:schemeClr val="accent1"/>
                  </a:solidFill>
                  <a:latin typeface="Calibri" panose="020F0502020204030204" charset="0"/>
                  <a:cs typeface="Calibri" panose="020F0502020204030204" charset="0"/>
                  <a:sym typeface="+mn-ea"/>
                </a:rPr>
                <a:t>VoltPack Plus-L5000</a:t>
              </a:r>
              <a:endParaRPr lang="zh-CN" altLang="en-US" sz="2000" b="1">
                <a:solidFill>
                  <a:schemeClr val="accent1"/>
                </a:solidFill>
                <a:latin typeface="Calibri" panose="020F0502020204030204" charset="0"/>
                <a:cs typeface="Calibri" panose="020F0502020204030204" charset="0"/>
                <a:sym typeface="+mn-ea"/>
              </a:endParaRPr>
            </a:p>
          </p:txBody>
        </p:sp>
      </p:grpSp>
      <p:pic>
        <p:nvPicPr>
          <p:cNvPr id="7" name="图片 6" descr="大图"/>
          <p:cNvPicPr>
            <a:picLocks noChangeAspect="1"/>
          </p:cNvPicPr>
          <p:nvPr/>
        </p:nvPicPr>
        <p:blipFill>
          <a:blip r:embed="rId3"/>
          <a:srcRect b="4209"/>
          <a:stretch>
            <a:fillRect/>
          </a:stretch>
        </p:blipFill>
        <p:spPr>
          <a:xfrm>
            <a:off x="6340474" y="971549"/>
            <a:ext cx="5557519" cy="2933699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10043159" y="1121409"/>
            <a:ext cx="1854199" cy="39877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l">
              <a:lnSpc>
                <a:spcPct val="100000"/>
              </a:lnSpc>
              <a:buClrTx/>
              <a:buSzTx/>
              <a:buFontTx/>
              <a:buNone/>
            </a:pPr>
            <a:r>
              <a:rPr lang="zh-CN" altLang="en-US" sz="2000" b="1">
                <a:solidFill>
                  <a:srgbClr val="4472C4"/>
                </a:solidFill>
                <a:effectLst/>
                <a:latin typeface="Calibri" panose="020F0502020204030204"/>
                <a:cs typeface="Calibri" panose="020F0502020204030204" charset="0"/>
                <a:sym typeface="+mn-ea"/>
              </a:rPr>
              <a:t>VoltBlock-L260</a:t>
            </a:r>
            <a:endParaRPr lang="zh-CN" altLang="en-US" sz="2000" b="1">
              <a:solidFill>
                <a:srgbClr val="4472C4"/>
              </a:solidFill>
              <a:effectLst/>
              <a:latin typeface="Calibri" panose="020F0502020204030204"/>
              <a:cs typeface="Calibri" panose="020F0502020204030204" charset="0"/>
              <a:sym typeface="+mn-ea"/>
            </a:endParaRPr>
          </a:p>
        </p:txBody>
      </p:sp>
      <p:graphicFrame>
        <p:nvGraphicFramePr>
          <p:cNvPr id="31" name="表格 30"/>
          <p:cNvGraphicFramePr/>
          <p:nvPr>
            <p:custDataLst>
              <p:tags r:id="rId4"/>
            </p:custDataLst>
          </p:nvPr>
        </p:nvGraphicFramePr>
        <p:xfrm>
          <a:off x="321944" y="3966209"/>
          <a:ext cx="5558154" cy="2783205"/>
        </p:xfrm>
        <a:graphic>
          <a:graphicData uri="http://schemas.openxmlformats.org/drawingml/2006/table">
            <a:tbl>
              <a:tblPr/>
              <a:tblGrid>
                <a:gridCol w="1869207"/>
                <a:gridCol w="3688946"/>
              </a:tblGrid>
              <a:tr h="238125">
                <a:tc gridSpan="2"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Liquid-Cooled Battery Energy Storage System</a:t>
                      </a:r>
                      <a:endParaRPr lang="en-GB" altLang="zh-CN" sz="1000" b="1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 marL="12700" marR="12700" marT="127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55270"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Type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VoltPack Plus-L5000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95"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C-Rating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≤0.5P</a:t>
                      </a:r>
                      <a:endParaRPr lang="en-GB" alt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Cell Capacity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3.2V/314Ah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Configuration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12P416S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Rated Capacity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5015kWh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Dimensions (W*H*D)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6058*2438*2896mm (20HC)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Operating Temperature Range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-30℃~65℃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(</a:t>
                      </a:r>
                      <a:r>
                        <a:rPr 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＞45℃</a:t>
                      </a:r>
                      <a:r>
                        <a:rPr lang="en-GB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derated</a:t>
                      </a:r>
                      <a:r>
                        <a:rPr lang="en-US" altLang="en-GB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)</a:t>
                      </a:r>
                      <a:endParaRPr lang="en-US" altLang="en-GB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270"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IP Rating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IP55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p>
                      <a:pPr marL="0" lvl="0"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Fire Suppression System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altLang="en-GB" sz="100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Aerosol/</a:t>
                      </a:r>
                      <a:r>
                        <a:rPr lang="en-GB" altLang="zh-CN" sz="100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perfluorohexanone</a:t>
                      </a:r>
                      <a:r>
                        <a:rPr lang="en-GB" altLang="zh-CN" sz="10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+ Water. 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2700" marR="12700" marT="717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格 3"/>
          <p:cNvGraphicFramePr/>
          <p:nvPr>
            <p:custDataLst>
              <p:tags r:id="rId5"/>
            </p:custDataLst>
          </p:nvPr>
        </p:nvGraphicFramePr>
        <p:xfrm>
          <a:off x="6340474" y="3935094"/>
          <a:ext cx="5556884" cy="2911474"/>
        </p:xfrm>
        <a:graphic>
          <a:graphicData uri="http://schemas.openxmlformats.org/drawingml/2006/table">
            <a:tbl>
              <a:tblPr/>
              <a:tblGrid>
                <a:gridCol w="2456142"/>
                <a:gridCol w="3100741"/>
              </a:tblGrid>
              <a:tr h="241300">
                <a:tc gridSpan="2">
                  <a:txBody>
                    <a:bodyPr/>
                    <a:p>
                      <a:pPr marL="0" lvl="0" indent="0" algn="ctr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Liquid</a:t>
                      </a:r>
                      <a:r>
                        <a:rPr lang="en-US" altLang="zh-CN" sz="1000" b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-Cooled C&amp;I System</a:t>
                      </a:r>
                      <a:endParaRPr lang="en-US" altLang="zh-CN" sz="1000" b="1" dirty="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163195"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Type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VoltBlock-L260 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(All in one)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C-Rating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≤0.5P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6060"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Cell Capacity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3.2V/314Ah</a:t>
                      </a:r>
                      <a:endParaRPr lang="en-US" altLang="en-US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Configuration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1P260S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Rated Capacity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260kWh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830"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Rated Voltage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400VAC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970"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Dimensions (W*D*H) 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1000*1350*2450mm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(Battery Carbinet)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12700" marR="12700" marT="71755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070"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Operating Temperature Range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-30~50℃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765"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IP Rating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algn="l" fontAlgn="auto">
                        <a:lnSpc>
                          <a:spcPct val="9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IP55</a:t>
                      </a:r>
                      <a:endParaRPr lang="en-US" sz="1000" b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71755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">
                <a:tc>
                  <a:txBody>
                    <a:bodyPr/>
                    <a:p>
                      <a:pPr marL="0" lvl="0" algn="l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en-GB" altLang="zh-CN" sz="1000" b="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Fire Suppression System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71755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lvl="0" indent="0">
                        <a:lnSpc>
                          <a:spcPct val="100000"/>
                        </a:lnSpc>
                        <a:buNone/>
                      </a:pPr>
                      <a:r>
                        <a:rPr lang="en-US" altLang="en-GB" sz="100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Aerosol/</a:t>
                      </a:r>
                      <a:r>
                        <a:rPr lang="en-GB" altLang="zh-CN" sz="1000" dirty="0" err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perfluorohexanone</a:t>
                      </a:r>
                      <a:r>
                        <a:rPr lang="en-GB" altLang="zh-CN" sz="1000" dirty="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+ Water. </a:t>
                      </a:r>
                      <a:endParaRPr lang="en-GB" altLang="zh-CN" sz="1000" b="0" dirty="0">
                        <a:solidFill>
                          <a:srgbClr val="00000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2700" marR="12700" marT="71755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图片 177" descr="人的手&#10;&#10;中度可信度描述已自动生成"/>
          <p:cNvPicPr>
            <a:picLocks noChangeAspect="1"/>
          </p:cNvPicPr>
          <p:nvPr/>
        </p:nvPicPr>
        <p:blipFill rotWithShape="1">
          <a:blip r:embed="rId1"/>
          <a:srcRect t="21268" b="12445"/>
          <a:stretch>
            <a:fillRect/>
          </a:stretch>
        </p:blipFill>
        <p:spPr>
          <a:xfrm rot="10800000">
            <a:off x="0" y="-1"/>
            <a:ext cx="12191999" cy="3429000"/>
          </a:xfrm>
          <a:custGeom>
            <a:avLst/>
            <a:gdLst>
              <a:gd name="connsiteX0" fmla="*/ 12192000 w 12192000"/>
              <a:gd name="connsiteY0" fmla="*/ 3420777 h 3420777"/>
              <a:gd name="connsiteX1" fmla="*/ 0 w 12192000"/>
              <a:gd name="connsiteY1" fmla="*/ 3420777 h 3420777"/>
              <a:gd name="connsiteX2" fmla="*/ 0 w 12192000"/>
              <a:gd name="connsiteY2" fmla="*/ 0 h 3420777"/>
              <a:gd name="connsiteX3" fmla="*/ 12192000 w 12192000"/>
              <a:gd name="connsiteY3" fmla="*/ 0 h 342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0777">
                <a:moveTo>
                  <a:pt x="12192000" y="3420777"/>
                </a:moveTo>
                <a:lnTo>
                  <a:pt x="0" y="3420777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</p:spPr>
      </p:pic>
      <p:grpSp>
        <p:nvGrpSpPr>
          <p:cNvPr id="29" name="组合 28"/>
          <p:cNvGrpSpPr/>
          <p:nvPr/>
        </p:nvGrpSpPr>
        <p:grpSpPr>
          <a:xfrm>
            <a:off x="460372" y="1300278"/>
            <a:ext cx="6477003" cy="921192"/>
            <a:chOff x="646336" y="1726808"/>
            <a:chExt cx="6477003" cy="921192"/>
          </a:xfrm>
        </p:grpSpPr>
        <p:sp>
          <p:nvSpPr>
            <p:cNvPr id="8" name="文本框 7"/>
            <p:cNvSpPr txBox="1"/>
            <p:nvPr/>
          </p:nvSpPr>
          <p:spPr>
            <a:xfrm>
              <a:off x="646339" y="1726808"/>
              <a:ext cx="295211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Intelligent Service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646336" y="2187625"/>
              <a:ext cx="6477003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Committed to improving the quality and efficiency of wind farms and providing intelligent energy services throughout the life cycle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19" name="矩形 18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60239" y="3808567"/>
            <a:ext cx="6554470" cy="1355090"/>
            <a:chOff x="1963387" y="3479026"/>
            <a:chExt cx="6554470" cy="1355090"/>
          </a:xfrm>
        </p:grpSpPr>
        <p:sp>
          <p:nvSpPr>
            <p:cNvPr id="26" name="PA-文本框 19"/>
            <p:cNvSpPr txBox="1"/>
            <p:nvPr>
              <p:custDataLst>
                <p:tags r:id="rId2"/>
              </p:custDataLst>
            </p:nvPr>
          </p:nvSpPr>
          <p:spPr>
            <a:xfrm>
              <a:off x="1963387" y="3479026"/>
              <a:ext cx="4474845" cy="3987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000" b="1" dirty="0">
                  <a:solidFill>
                    <a:srgbClr val="003E87"/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Full life cycle </a:t>
              </a:r>
              <a:r>
                <a:rPr lang="en-US" altLang="zh-CN" sz="2000" b="1" dirty="0">
                  <a:solidFill>
                    <a:srgbClr val="003E87"/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new</a:t>
              </a:r>
              <a:r>
                <a:rPr lang="zh-CN" altLang="en-US" sz="2000" b="1" dirty="0">
                  <a:solidFill>
                    <a:srgbClr val="003E87"/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 energy services</a:t>
              </a:r>
              <a:endParaRPr lang="zh-CN" altLang="en-US" sz="20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27" name="PA-文本框 21"/>
            <p:cNvSpPr txBox="1"/>
            <p:nvPr>
              <p:custDataLst>
                <p:tags r:id="rId3"/>
              </p:custDataLst>
            </p:nvPr>
          </p:nvSpPr>
          <p:spPr>
            <a:xfrm>
              <a:off x="1963387" y="3904476"/>
              <a:ext cx="6554470" cy="9296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Focus on the wind power after-sales service market: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  <a:p>
              <a:pPr algn="l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Provide technical services, unit replacement, smart wind farms, spare parts, and full lifecycle intelligent operation and maintenance services.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sp>
        <p:nvSpPr>
          <p:cNvPr id="145" name="文本框 144"/>
          <p:cNvSpPr txBox="1"/>
          <p:nvPr/>
        </p:nvSpPr>
        <p:spPr>
          <a:xfrm>
            <a:off x="1219199" y="5311139"/>
            <a:ext cx="1793239" cy="52196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2800" b="1" dirty="0">
                <a:solidFill>
                  <a:srgbClr val="00BF4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en-US" altLang="zh-CN" sz="1400" b="1" dirty="0">
                <a:solidFill>
                  <a:srgbClr val="00BF4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en-US" altLang="zh-CN" sz="1400" b="1" dirty="0">
                <a:solidFill>
                  <a:srgbClr val="00BF4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W+</a:t>
            </a:r>
            <a:endParaRPr lang="en-US" altLang="zh-CN" sz="1400" b="1" dirty="0">
              <a:solidFill>
                <a:srgbClr val="00BF4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6" name="文本框 145"/>
          <p:cNvSpPr txBox="1"/>
          <p:nvPr/>
        </p:nvSpPr>
        <p:spPr>
          <a:xfrm>
            <a:off x="1219199" y="5758814"/>
            <a:ext cx="2281554" cy="57086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l">
              <a:lnSpc>
                <a:spcPct val="130000"/>
              </a:lnSpc>
              <a:buNone/>
              <a:defRPr/>
            </a:pPr>
            <a:r>
              <a:rPr lang="zh-CN" altLang="en-US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(China) out of warranty in operation and maintenance</a:t>
            </a:r>
            <a:endParaRPr lang="zh-CN" altLang="en-US" sz="12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1" name="文本框 150"/>
          <p:cNvSpPr txBox="1"/>
          <p:nvPr/>
        </p:nvSpPr>
        <p:spPr>
          <a:xfrm>
            <a:off x="4475379" y="5404216"/>
            <a:ext cx="1499806" cy="460374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2400" b="1" dirty="0">
                <a:solidFill>
                  <a:srgbClr val="00BF48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99%+</a:t>
            </a:r>
            <a:endParaRPr lang="en-US" altLang="zh-CN" sz="2400" b="1" dirty="0">
              <a:solidFill>
                <a:srgbClr val="00BF48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52" name="文本框 151"/>
          <p:cNvSpPr txBox="1"/>
          <p:nvPr/>
        </p:nvSpPr>
        <p:spPr>
          <a:xfrm>
            <a:off x="4475379" y="5853806"/>
            <a:ext cx="973454" cy="330834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p>
            <a:pPr marL="0" lvl="0" algn="l">
              <a:lnSpc>
                <a:spcPct val="130000"/>
              </a:lnSpc>
              <a:buNone/>
              <a:defRPr/>
            </a:pPr>
            <a:r>
              <a:rPr lang="en-US" altLang="zh-CN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A</a:t>
            </a:r>
            <a:r>
              <a:rPr lang="zh-CN" altLang="en-US" sz="12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</a:rPr>
              <a:t>vailability</a:t>
            </a:r>
            <a:endParaRPr lang="zh-CN" altLang="en-US" sz="1200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69" name="组合 168"/>
          <p:cNvGrpSpPr/>
          <p:nvPr/>
        </p:nvGrpSpPr>
        <p:grpSpPr>
          <a:xfrm>
            <a:off x="549885" y="5163648"/>
            <a:ext cx="2054795" cy="0"/>
            <a:chOff x="7410801" y="1774988"/>
            <a:chExt cx="2054795" cy="0"/>
          </a:xfrm>
        </p:grpSpPr>
        <p:cxnSp>
          <p:nvCxnSpPr>
            <p:cNvPr id="173" name="直接连接符 172"/>
            <p:cNvCxnSpPr/>
            <p:nvPr/>
          </p:nvCxnSpPr>
          <p:spPr>
            <a:xfrm>
              <a:off x="7410801" y="1774988"/>
              <a:ext cx="2054795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 173"/>
            <p:cNvCxnSpPr/>
            <p:nvPr/>
          </p:nvCxnSpPr>
          <p:spPr>
            <a:xfrm>
              <a:off x="7410801" y="1774988"/>
              <a:ext cx="907032" cy="0"/>
            </a:xfrm>
            <a:prstGeom prst="line">
              <a:avLst/>
            </a:prstGeom>
            <a:ln w="19050">
              <a:solidFill>
                <a:srgbClr val="00BF4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组合 206"/>
          <p:cNvGrpSpPr/>
          <p:nvPr/>
        </p:nvGrpSpPr>
        <p:grpSpPr>
          <a:xfrm>
            <a:off x="8249407" y="3808567"/>
            <a:ext cx="2505917" cy="2523077"/>
            <a:chOff x="8209846" y="3766322"/>
            <a:chExt cx="2505917" cy="2523077"/>
          </a:xfrm>
        </p:grpSpPr>
        <p:grpSp>
          <p:nvGrpSpPr>
            <p:cNvPr id="194" name="组合 193"/>
            <p:cNvGrpSpPr/>
            <p:nvPr/>
          </p:nvGrpSpPr>
          <p:grpSpPr>
            <a:xfrm>
              <a:off x="8209846" y="3766322"/>
              <a:ext cx="2505917" cy="2523077"/>
              <a:chOff x="8209846" y="3766322"/>
              <a:chExt cx="2505917" cy="2523077"/>
            </a:xfrm>
          </p:grpSpPr>
          <p:grpSp>
            <p:nvGrpSpPr>
              <p:cNvPr id="186" name="组合 185"/>
              <p:cNvGrpSpPr/>
              <p:nvPr/>
            </p:nvGrpSpPr>
            <p:grpSpPr>
              <a:xfrm>
                <a:off x="8867055" y="4409404"/>
                <a:ext cx="1203822" cy="1238244"/>
                <a:chOff x="9209795" y="4344431"/>
                <a:chExt cx="1203822" cy="1238244"/>
              </a:xfrm>
            </p:grpSpPr>
            <p:sp>
              <p:nvSpPr>
                <p:cNvPr id="185" name="图形 183"/>
                <p:cNvSpPr/>
                <p:nvPr/>
              </p:nvSpPr>
              <p:spPr>
                <a:xfrm>
                  <a:off x="9209795" y="4344431"/>
                  <a:ext cx="1192392" cy="1238244"/>
                </a:xfrm>
                <a:custGeom>
                  <a:avLst/>
                  <a:gdLst>
                    <a:gd name="connsiteX0" fmla="*/ 1266622 w 1384830"/>
                    <a:gd name="connsiteY0" fmla="*/ 89837 h 1438083"/>
                    <a:gd name="connsiteX1" fmla="*/ 1222411 w 1384830"/>
                    <a:gd name="connsiteY1" fmla="*/ 82928 h 1438083"/>
                    <a:gd name="connsiteX2" fmla="*/ 698710 w 1384830"/>
                    <a:gd name="connsiteY2" fmla="*/ -1709 h 1438083"/>
                    <a:gd name="connsiteX3" fmla="*/ 175009 w 1384830"/>
                    <a:gd name="connsiteY3" fmla="*/ 82928 h 1438083"/>
                    <a:gd name="connsiteX4" fmla="*/ 130779 w 1384830"/>
                    <a:gd name="connsiteY4" fmla="*/ 89837 h 1438083"/>
                    <a:gd name="connsiteX5" fmla="*/ 6285 w 1384830"/>
                    <a:gd name="connsiteY5" fmla="*/ 229822 h 1438083"/>
                    <a:gd name="connsiteX6" fmla="*/ 6285 w 1384830"/>
                    <a:gd name="connsiteY6" fmla="*/ 1204843 h 1438083"/>
                    <a:gd name="connsiteX7" fmla="*/ 130779 w 1384830"/>
                    <a:gd name="connsiteY7" fmla="*/ 1344827 h 1438083"/>
                    <a:gd name="connsiteX8" fmla="*/ 175009 w 1384830"/>
                    <a:gd name="connsiteY8" fmla="*/ 1351736 h 1438083"/>
                    <a:gd name="connsiteX9" fmla="*/ 698710 w 1384830"/>
                    <a:gd name="connsiteY9" fmla="*/ 1436374 h 1438083"/>
                    <a:gd name="connsiteX10" fmla="*/ 1222411 w 1384830"/>
                    <a:gd name="connsiteY10" fmla="*/ 1351736 h 1438083"/>
                    <a:gd name="connsiteX11" fmla="*/ 1266622 w 1384830"/>
                    <a:gd name="connsiteY11" fmla="*/ 1344827 h 1438083"/>
                    <a:gd name="connsiteX12" fmla="*/ 1391116 w 1384830"/>
                    <a:gd name="connsiteY12" fmla="*/ 1204843 h 1438083"/>
                    <a:gd name="connsiteX13" fmla="*/ 1391116 w 1384830"/>
                    <a:gd name="connsiteY13" fmla="*/ 229730 h 1438083"/>
                    <a:gd name="connsiteX14" fmla="*/ 1266622 w 1384830"/>
                    <a:gd name="connsiteY14" fmla="*/ 89837 h 1438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84830" h="1438083">
                      <a:moveTo>
                        <a:pt x="1266622" y="89837"/>
                      </a:moveTo>
                      <a:cubicBezTo>
                        <a:pt x="1251794" y="88110"/>
                        <a:pt x="1237020" y="86015"/>
                        <a:pt x="1222411" y="82928"/>
                      </a:cubicBezTo>
                      <a:cubicBezTo>
                        <a:pt x="1127410" y="62715"/>
                        <a:pt x="814971" y="-1709"/>
                        <a:pt x="698710" y="-1709"/>
                      </a:cubicBezTo>
                      <a:cubicBezTo>
                        <a:pt x="582448" y="-1709"/>
                        <a:pt x="269991" y="62734"/>
                        <a:pt x="175009" y="82928"/>
                      </a:cubicBezTo>
                      <a:cubicBezTo>
                        <a:pt x="160401" y="86015"/>
                        <a:pt x="145608" y="88110"/>
                        <a:pt x="130779" y="89837"/>
                      </a:cubicBezTo>
                      <a:cubicBezTo>
                        <a:pt x="59795" y="98180"/>
                        <a:pt x="6285" y="158341"/>
                        <a:pt x="6285" y="229822"/>
                      </a:cubicBezTo>
                      <a:lnTo>
                        <a:pt x="6285" y="1204843"/>
                      </a:lnTo>
                      <a:cubicBezTo>
                        <a:pt x="6285" y="1276323"/>
                        <a:pt x="59795" y="1336485"/>
                        <a:pt x="130779" y="1344827"/>
                      </a:cubicBezTo>
                      <a:cubicBezTo>
                        <a:pt x="145608" y="1346554"/>
                        <a:pt x="160401" y="1348631"/>
                        <a:pt x="175009" y="1351736"/>
                      </a:cubicBezTo>
                      <a:cubicBezTo>
                        <a:pt x="270010" y="1371949"/>
                        <a:pt x="582430" y="1436374"/>
                        <a:pt x="698710" y="1436374"/>
                      </a:cubicBezTo>
                      <a:cubicBezTo>
                        <a:pt x="814990" y="1436374"/>
                        <a:pt x="1127428" y="1371931"/>
                        <a:pt x="1222411" y="1351736"/>
                      </a:cubicBezTo>
                      <a:cubicBezTo>
                        <a:pt x="1237111" y="1348631"/>
                        <a:pt x="1251812" y="1346554"/>
                        <a:pt x="1266622" y="1344827"/>
                      </a:cubicBezTo>
                      <a:cubicBezTo>
                        <a:pt x="1337607" y="1336485"/>
                        <a:pt x="1391116" y="1276323"/>
                        <a:pt x="1391116" y="1204843"/>
                      </a:cubicBezTo>
                      <a:lnTo>
                        <a:pt x="1391116" y="229730"/>
                      </a:lnTo>
                      <a:cubicBezTo>
                        <a:pt x="1391079" y="158286"/>
                        <a:pt x="1337570" y="98180"/>
                        <a:pt x="1266622" y="8983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BF48"/>
                    </a:gs>
                    <a:gs pos="100000">
                      <a:srgbClr val="96D14F"/>
                    </a:gs>
                  </a:gsLst>
                  <a:lin ang="0" scaled="0"/>
                </a:gradFill>
                <a:ln w="1097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60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141" name="文本框 140"/>
                <p:cNvSpPr txBox="1"/>
                <p:nvPr/>
              </p:nvSpPr>
              <p:spPr>
                <a:xfrm>
                  <a:off x="9221225" y="4487055"/>
                  <a:ext cx="1192392" cy="9531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defRPr/>
                  </a:pPr>
                  <a:r>
                    <a:rPr sz="140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lt"/>
                    </a:rPr>
                    <a:t>Four majors</a:t>
                  </a:r>
                  <a:endParaRPr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lt"/>
                  </a:endParaRPr>
                </a:p>
                <a:p>
                  <a:pPr algn="ctr">
                    <a:defRPr/>
                  </a:pPr>
                  <a:r>
                    <a:rPr sz="1400" dirty="0">
                      <a:solidFill>
                        <a:schemeClr val="bg1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+mn-lt"/>
                    </a:rPr>
                    <a:t>Product system</a:t>
                  </a:r>
                  <a:endParaRPr sz="14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lt"/>
                  </a:endParaRPr>
                </a:p>
              </p:txBody>
            </p:sp>
          </p:grpSp>
          <p:sp>
            <p:nvSpPr>
              <p:cNvPr id="189" name="任意多边形: 形状 188"/>
              <p:cNvSpPr/>
              <p:nvPr/>
            </p:nvSpPr>
            <p:spPr>
              <a:xfrm>
                <a:off x="8209846" y="3766322"/>
                <a:ext cx="2505915" cy="2523077"/>
              </a:xfrm>
              <a:custGeom>
                <a:avLst/>
                <a:gdLst>
                  <a:gd name="connsiteX0" fmla="*/ 743489 w 2505915"/>
                  <a:gd name="connsiteY0" fmla="*/ 368550 h 2523077"/>
                  <a:gd name="connsiteX1" fmla="*/ 374392 w 2505915"/>
                  <a:gd name="connsiteY1" fmla="*/ 737619 h 2523077"/>
                  <a:gd name="connsiteX2" fmla="*/ 5323 w 2505915"/>
                  <a:gd name="connsiteY2" fmla="*/ 368550 h 2523077"/>
                  <a:gd name="connsiteX3" fmla="*/ 374392 w 2505915"/>
                  <a:gd name="connsiteY3" fmla="*/ -692 h 2523077"/>
                  <a:gd name="connsiteX4" fmla="*/ 743489 w 2505915"/>
                  <a:gd name="connsiteY4" fmla="*/ 368550 h 2523077"/>
                  <a:gd name="connsiteX5" fmla="*/ 2142169 w 2505915"/>
                  <a:gd name="connsiteY5" fmla="*/ -692 h 2523077"/>
                  <a:gd name="connsiteX6" fmla="*/ 1772927 w 2505915"/>
                  <a:gd name="connsiteY6" fmla="*/ 368550 h 2523077"/>
                  <a:gd name="connsiteX7" fmla="*/ 2141996 w 2505915"/>
                  <a:gd name="connsiteY7" fmla="*/ 737619 h 2523077"/>
                  <a:gd name="connsiteX8" fmla="*/ 2142169 w 2505915"/>
                  <a:gd name="connsiteY8" fmla="*/ 737619 h 2523077"/>
                  <a:gd name="connsiteX9" fmla="*/ 2511238 w 2505915"/>
                  <a:gd name="connsiteY9" fmla="*/ 368550 h 2523077"/>
                  <a:gd name="connsiteX10" fmla="*/ 2142169 w 2505915"/>
                  <a:gd name="connsiteY10" fmla="*/ -548 h 2523077"/>
                  <a:gd name="connsiteX11" fmla="*/ 374392 w 2505915"/>
                  <a:gd name="connsiteY11" fmla="*/ 1784074 h 2523077"/>
                  <a:gd name="connsiteX12" fmla="*/ 5323 w 2505915"/>
                  <a:gd name="connsiteY12" fmla="*/ 2153143 h 2523077"/>
                  <a:gd name="connsiteX13" fmla="*/ 5323 w 2505915"/>
                  <a:gd name="connsiteY13" fmla="*/ 2153316 h 2523077"/>
                  <a:gd name="connsiteX14" fmla="*/ 374392 w 2505915"/>
                  <a:gd name="connsiteY14" fmla="*/ 2522386 h 2523077"/>
                  <a:gd name="connsiteX15" fmla="*/ 743489 w 2505915"/>
                  <a:gd name="connsiteY15" fmla="*/ 2153316 h 2523077"/>
                  <a:gd name="connsiteX16" fmla="*/ 374392 w 2505915"/>
                  <a:gd name="connsiteY16" fmla="*/ 1784219 h 2523077"/>
                  <a:gd name="connsiteX17" fmla="*/ 2142169 w 2505915"/>
                  <a:gd name="connsiteY17" fmla="*/ 1784074 h 2523077"/>
                  <a:gd name="connsiteX18" fmla="*/ 1772927 w 2505915"/>
                  <a:gd name="connsiteY18" fmla="*/ 2152970 h 2523077"/>
                  <a:gd name="connsiteX19" fmla="*/ 1772927 w 2505915"/>
                  <a:gd name="connsiteY19" fmla="*/ 2153316 h 2523077"/>
                  <a:gd name="connsiteX20" fmla="*/ 2141996 w 2505915"/>
                  <a:gd name="connsiteY20" fmla="*/ 2522386 h 2523077"/>
                  <a:gd name="connsiteX21" fmla="*/ 2142169 w 2505915"/>
                  <a:gd name="connsiteY21" fmla="*/ 2522386 h 2523077"/>
                  <a:gd name="connsiteX22" fmla="*/ 2511238 w 2505915"/>
                  <a:gd name="connsiteY22" fmla="*/ 2153316 h 2523077"/>
                  <a:gd name="connsiteX23" fmla="*/ 2142197 w 2505915"/>
                  <a:gd name="connsiteY23" fmla="*/ 1784219 h 2523077"/>
                  <a:gd name="connsiteX24" fmla="*/ 2142169 w 2505915"/>
                  <a:gd name="connsiteY24" fmla="*/ 1784219 h 2523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05915" h="2523077">
                    <a:moveTo>
                      <a:pt x="743489" y="368550"/>
                    </a:moveTo>
                    <a:cubicBezTo>
                      <a:pt x="743403" y="572352"/>
                      <a:pt x="578196" y="737538"/>
                      <a:pt x="374392" y="737619"/>
                    </a:cubicBezTo>
                    <a:cubicBezTo>
                      <a:pt x="170558" y="737619"/>
                      <a:pt x="5323" y="572380"/>
                      <a:pt x="5323" y="368550"/>
                    </a:cubicBezTo>
                    <a:cubicBezTo>
                      <a:pt x="5323" y="164691"/>
                      <a:pt x="170530" y="-597"/>
                      <a:pt x="374392" y="-692"/>
                    </a:cubicBezTo>
                    <a:cubicBezTo>
                      <a:pt x="578254" y="-611"/>
                      <a:pt x="743489" y="164680"/>
                      <a:pt x="743489" y="368550"/>
                    </a:cubicBezTo>
                    <a:close/>
                    <a:moveTo>
                      <a:pt x="2142169" y="-692"/>
                    </a:moveTo>
                    <a:cubicBezTo>
                      <a:pt x="1938249" y="-692"/>
                      <a:pt x="1772927" y="164625"/>
                      <a:pt x="1772927" y="368550"/>
                    </a:cubicBezTo>
                    <a:cubicBezTo>
                      <a:pt x="1772927" y="572380"/>
                      <a:pt x="1938162" y="737619"/>
                      <a:pt x="2141996" y="737619"/>
                    </a:cubicBezTo>
                    <a:cubicBezTo>
                      <a:pt x="2142054" y="737619"/>
                      <a:pt x="2142111" y="737619"/>
                      <a:pt x="2142169" y="737619"/>
                    </a:cubicBezTo>
                    <a:cubicBezTo>
                      <a:pt x="2346002" y="737619"/>
                      <a:pt x="2511238" y="572380"/>
                      <a:pt x="2511238" y="368550"/>
                    </a:cubicBezTo>
                    <a:cubicBezTo>
                      <a:pt x="2511151" y="164749"/>
                      <a:pt x="2345973" y="-452"/>
                      <a:pt x="2142169" y="-548"/>
                    </a:cubicBezTo>
                    <a:close/>
                    <a:moveTo>
                      <a:pt x="374392" y="1784074"/>
                    </a:moveTo>
                    <a:cubicBezTo>
                      <a:pt x="170558" y="1784074"/>
                      <a:pt x="5323" y="1949310"/>
                      <a:pt x="5323" y="2153143"/>
                    </a:cubicBezTo>
                    <a:cubicBezTo>
                      <a:pt x="5323" y="2153201"/>
                      <a:pt x="5323" y="2153259"/>
                      <a:pt x="5323" y="2153316"/>
                    </a:cubicBezTo>
                    <a:cubicBezTo>
                      <a:pt x="5323" y="2357150"/>
                      <a:pt x="170558" y="2522386"/>
                      <a:pt x="374392" y="2522386"/>
                    </a:cubicBezTo>
                    <a:cubicBezTo>
                      <a:pt x="578196" y="2522299"/>
                      <a:pt x="743403" y="2357121"/>
                      <a:pt x="743489" y="2153316"/>
                    </a:cubicBezTo>
                    <a:cubicBezTo>
                      <a:pt x="743403" y="1949512"/>
                      <a:pt x="578196" y="1784305"/>
                      <a:pt x="374392" y="1784219"/>
                    </a:cubicBezTo>
                    <a:close/>
                    <a:moveTo>
                      <a:pt x="2142169" y="1784074"/>
                    </a:moveTo>
                    <a:cubicBezTo>
                      <a:pt x="1938335" y="1783988"/>
                      <a:pt x="1773013" y="1949137"/>
                      <a:pt x="1772927" y="2152970"/>
                    </a:cubicBezTo>
                    <a:cubicBezTo>
                      <a:pt x="1772927" y="2153086"/>
                      <a:pt x="1772927" y="2153201"/>
                      <a:pt x="1772927" y="2153316"/>
                    </a:cubicBezTo>
                    <a:cubicBezTo>
                      <a:pt x="1772927" y="2357150"/>
                      <a:pt x="1938162" y="2522386"/>
                      <a:pt x="2141996" y="2522386"/>
                    </a:cubicBezTo>
                    <a:cubicBezTo>
                      <a:pt x="2142054" y="2522386"/>
                      <a:pt x="2142111" y="2522386"/>
                      <a:pt x="2142169" y="2522386"/>
                    </a:cubicBezTo>
                    <a:cubicBezTo>
                      <a:pt x="2346002" y="2522386"/>
                      <a:pt x="2511238" y="2357150"/>
                      <a:pt x="2511238" y="2153316"/>
                    </a:cubicBezTo>
                    <a:cubicBezTo>
                      <a:pt x="2511266" y="1949483"/>
                      <a:pt x="2346031" y="1784247"/>
                      <a:pt x="2142197" y="1784219"/>
                    </a:cubicBezTo>
                    <a:cubicBezTo>
                      <a:pt x="2142197" y="1784219"/>
                      <a:pt x="2142169" y="1784219"/>
                      <a:pt x="2142169" y="1784219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0" name="任意多边形: 形状 189"/>
              <p:cNvSpPr/>
              <p:nvPr/>
            </p:nvSpPr>
            <p:spPr>
              <a:xfrm>
                <a:off x="10565612" y="4432718"/>
                <a:ext cx="150151" cy="1190459"/>
              </a:xfrm>
              <a:custGeom>
                <a:avLst/>
                <a:gdLst>
                  <a:gd name="connsiteX0" fmla="*/ 5323 w 150151"/>
                  <a:gd name="connsiteY0" fmla="*/ 1189768 h 1190459"/>
                  <a:gd name="connsiteX1" fmla="*/ 155473 w 150151"/>
                  <a:gd name="connsiteY1" fmla="*/ 594538 h 1190459"/>
                  <a:gd name="connsiteX2" fmla="*/ 5323 w 150151"/>
                  <a:gd name="connsiteY2" fmla="*/ -692 h 119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151" h="1190459">
                    <a:moveTo>
                      <a:pt x="5323" y="1189768"/>
                    </a:moveTo>
                    <a:cubicBezTo>
                      <a:pt x="104182" y="1006964"/>
                      <a:pt x="155790" y="802352"/>
                      <a:pt x="155473" y="594538"/>
                    </a:cubicBezTo>
                    <a:cubicBezTo>
                      <a:pt x="155790" y="386724"/>
                      <a:pt x="104182" y="182112"/>
                      <a:pt x="5323" y="-692"/>
                    </a:cubicBezTo>
                  </a:path>
                </a:pathLst>
              </a:cu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1" name="任意多边形: 形状 190"/>
              <p:cNvSpPr/>
              <p:nvPr/>
            </p:nvSpPr>
            <p:spPr>
              <a:xfrm>
                <a:off x="8878146" y="6136395"/>
                <a:ext cx="1169315" cy="144525"/>
              </a:xfrm>
              <a:custGeom>
                <a:avLst/>
                <a:gdLst>
                  <a:gd name="connsiteX0" fmla="*/ 5323 w 1169315"/>
                  <a:gd name="connsiteY0" fmla="*/ -692 h 144525"/>
                  <a:gd name="connsiteX1" fmla="*/ 589966 w 1169315"/>
                  <a:gd name="connsiteY1" fmla="*/ 143832 h 144525"/>
                  <a:gd name="connsiteX2" fmla="*/ 1174639 w 1169315"/>
                  <a:gd name="connsiteY2" fmla="*/ -663 h 144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9315" h="144525">
                    <a:moveTo>
                      <a:pt x="5323" y="-692"/>
                    </a:moveTo>
                    <a:cubicBezTo>
                      <a:pt x="185472" y="94532"/>
                      <a:pt x="386190" y="144149"/>
                      <a:pt x="589966" y="143832"/>
                    </a:cubicBezTo>
                    <a:cubicBezTo>
                      <a:pt x="793742" y="144149"/>
                      <a:pt x="994460" y="94532"/>
                      <a:pt x="1174639" y="-663"/>
                    </a:cubicBezTo>
                  </a:path>
                </a:pathLst>
              </a:cu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2" name="任意多边形: 形状 191"/>
              <p:cNvSpPr/>
              <p:nvPr/>
            </p:nvSpPr>
            <p:spPr>
              <a:xfrm>
                <a:off x="8209988" y="4432718"/>
                <a:ext cx="150006" cy="1190459"/>
              </a:xfrm>
              <a:custGeom>
                <a:avLst/>
                <a:gdLst>
                  <a:gd name="connsiteX0" fmla="*/ 155330 w 150006"/>
                  <a:gd name="connsiteY0" fmla="*/ -692 h 1190459"/>
                  <a:gd name="connsiteX1" fmla="*/ 5325 w 150006"/>
                  <a:gd name="connsiteY1" fmla="*/ 594538 h 1190459"/>
                  <a:gd name="connsiteX2" fmla="*/ 155330 w 150006"/>
                  <a:gd name="connsiteY2" fmla="*/ 1189768 h 1190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0006" h="1190459">
                    <a:moveTo>
                      <a:pt x="155330" y="-692"/>
                    </a:moveTo>
                    <a:cubicBezTo>
                      <a:pt x="56528" y="182123"/>
                      <a:pt x="4950" y="386724"/>
                      <a:pt x="5325" y="594538"/>
                    </a:cubicBezTo>
                    <a:cubicBezTo>
                      <a:pt x="4950" y="802352"/>
                      <a:pt x="56528" y="1006964"/>
                      <a:pt x="155330" y="1189768"/>
                    </a:cubicBezTo>
                  </a:path>
                </a:pathLst>
              </a:cu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93" name="任意多边形: 形状 192"/>
              <p:cNvSpPr/>
              <p:nvPr/>
            </p:nvSpPr>
            <p:spPr>
              <a:xfrm>
                <a:off x="8878146" y="3775090"/>
                <a:ext cx="1169315" cy="144496"/>
              </a:xfrm>
              <a:custGeom>
                <a:avLst/>
                <a:gdLst>
                  <a:gd name="connsiteX0" fmla="*/ 1174639 w 1169315"/>
                  <a:gd name="connsiteY0" fmla="*/ 143804 h 144496"/>
                  <a:gd name="connsiteX1" fmla="*/ 589966 w 1169315"/>
                  <a:gd name="connsiteY1" fmla="*/ -690 h 144496"/>
                  <a:gd name="connsiteX2" fmla="*/ 5323 w 1169315"/>
                  <a:gd name="connsiteY2" fmla="*/ 143804 h 144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9315" h="144496">
                    <a:moveTo>
                      <a:pt x="1174639" y="143804"/>
                    </a:moveTo>
                    <a:cubicBezTo>
                      <a:pt x="994460" y="48615"/>
                      <a:pt x="793742" y="-996"/>
                      <a:pt x="589966" y="-690"/>
                    </a:cubicBezTo>
                    <a:cubicBezTo>
                      <a:pt x="386220" y="-999"/>
                      <a:pt x="185472" y="48612"/>
                      <a:pt x="5323" y="143804"/>
                    </a:cubicBezTo>
                  </a:path>
                </a:pathLst>
              </a:cu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95" name="椭圆 194"/>
            <p:cNvSpPr/>
            <p:nvPr/>
          </p:nvSpPr>
          <p:spPr>
            <a:xfrm>
              <a:off x="8339230" y="4409404"/>
              <a:ext cx="45719" cy="4571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6" name="椭圆 195"/>
            <p:cNvSpPr/>
            <p:nvPr/>
          </p:nvSpPr>
          <p:spPr>
            <a:xfrm>
              <a:off x="8339230" y="5600317"/>
              <a:ext cx="45719" cy="4571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9" name="椭圆 198"/>
            <p:cNvSpPr/>
            <p:nvPr/>
          </p:nvSpPr>
          <p:spPr>
            <a:xfrm>
              <a:off x="10542752" y="4409404"/>
              <a:ext cx="45719" cy="4571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0" name="椭圆 199"/>
            <p:cNvSpPr/>
            <p:nvPr/>
          </p:nvSpPr>
          <p:spPr>
            <a:xfrm>
              <a:off x="10542752" y="5600317"/>
              <a:ext cx="45719" cy="45719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203" name="组合 202"/>
            <p:cNvGrpSpPr/>
            <p:nvPr/>
          </p:nvGrpSpPr>
          <p:grpSpPr>
            <a:xfrm>
              <a:off x="8855284" y="3900966"/>
              <a:ext cx="1215036" cy="45719"/>
              <a:chOff x="8855284" y="3900966"/>
              <a:chExt cx="1215036" cy="45719"/>
            </a:xfrm>
          </p:grpSpPr>
          <p:sp>
            <p:nvSpPr>
              <p:cNvPr id="201" name="椭圆 200"/>
              <p:cNvSpPr/>
              <p:nvPr/>
            </p:nvSpPr>
            <p:spPr>
              <a:xfrm>
                <a:off x="8855284" y="39009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2" name="椭圆 201"/>
              <p:cNvSpPr/>
              <p:nvPr/>
            </p:nvSpPr>
            <p:spPr>
              <a:xfrm>
                <a:off x="10024601" y="39009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204" name="组合 203"/>
            <p:cNvGrpSpPr/>
            <p:nvPr/>
          </p:nvGrpSpPr>
          <p:grpSpPr>
            <a:xfrm>
              <a:off x="8855284" y="6113535"/>
              <a:ext cx="1215036" cy="45719"/>
              <a:chOff x="8855284" y="3900966"/>
              <a:chExt cx="1215036" cy="45719"/>
            </a:xfrm>
          </p:grpSpPr>
          <p:sp>
            <p:nvSpPr>
              <p:cNvPr id="205" name="椭圆 204"/>
              <p:cNvSpPr/>
              <p:nvPr/>
            </p:nvSpPr>
            <p:spPr>
              <a:xfrm>
                <a:off x="8855284" y="39009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06" name="椭圆 205"/>
              <p:cNvSpPr/>
              <p:nvPr/>
            </p:nvSpPr>
            <p:spPr>
              <a:xfrm>
                <a:off x="10024601" y="39009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160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208" name="文本框 207"/>
          <p:cNvSpPr txBox="1"/>
          <p:nvPr/>
        </p:nvSpPr>
        <p:spPr>
          <a:xfrm>
            <a:off x="7386347" y="4025190"/>
            <a:ext cx="892483" cy="39877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0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</a:rPr>
              <a:t>Technical service</a:t>
            </a:r>
            <a:endParaRPr lang="zh-CN" altLang="en-US" sz="1000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7273924" y="5833109"/>
            <a:ext cx="1004569" cy="24510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0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</a:rPr>
              <a:t>Repowering</a:t>
            </a:r>
            <a:endParaRPr lang="zh-CN" altLang="en-US" sz="1000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0" name="文本框 209"/>
          <p:cNvSpPr txBox="1"/>
          <p:nvPr/>
        </p:nvSpPr>
        <p:spPr>
          <a:xfrm>
            <a:off x="10791189" y="4025264"/>
            <a:ext cx="1003299" cy="70675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0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</a:rPr>
              <a:t>Intelligent operation and maintenance</a:t>
            </a:r>
            <a:endParaRPr lang="zh-CN" altLang="en-US" sz="1000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1" name="文本框 210"/>
          <p:cNvSpPr txBox="1"/>
          <p:nvPr/>
        </p:nvSpPr>
        <p:spPr>
          <a:xfrm>
            <a:off x="10791185" y="5833102"/>
            <a:ext cx="892483" cy="24510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0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</a:rPr>
              <a:t>Spare parts</a:t>
            </a:r>
            <a:endParaRPr lang="zh-CN" altLang="en-US" sz="1000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15" name="图形 214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2062" y="5744916"/>
            <a:ext cx="413108" cy="405401"/>
          </a:xfrm>
          <a:prstGeom prst="rect">
            <a:avLst/>
          </a:prstGeom>
        </p:spPr>
      </p:pic>
      <p:pic>
        <p:nvPicPr>
          <p:cNvPr id="217" name="图形 2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7015" y="5737662"/>
            <a:ext cx="446737" cy="452464"/>
          </a:xfrm>
          <a:prstGeom prst="rect">
            <a:avLst/>
          </a:prstGeom>
        </p:spPr>
      </p:pic>
      <p:pic>
        <p:nvPicPr>
          <p:cNvPr id="221" name="图形 2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2406" y="3956432"/>
            <a:ext cx="419905" cy="450845"/>
          </a:xfrm>
          <a:prstGeom prst="rect">
            <a:avLst/>
          </a:prstGeom>
        </p:spPr>
      </p:pic>
      <p:pic>
        <p:nvPicPr>
          <p:cNvPr id="224" name="图形 223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8034" y="5409296"/>
            <a:ext cx="566837" cy="744191"/>
          </a:xfrm>
          <a:prstGeom prst="rect">
            <a:avLst/>
          </a:prstGeom>
        </p:spPr>
      </p:pic>
      <p:pic>
        <p:nvPicPr>
          <p:cNvPr id="228" name="图形 2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7091" y="5419645"/>
            <a:ext cx="713332" cy="713332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14895" y="3956432"/>
            <a:ext cx="396171" cy="414513"/>
          </a:xfrm>
          <a:prstGeom prst="rect">
            <a:avLst/>
          </a:prstGeom>
        </p:spPr>
      </p:pic>
      <p:pic>
        <p:nvPicPr>
          <p:cNvPr id="13" name="图片 12" descr="运达英文logo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80319" y="118109"/>
            <a:ext cx="1853564" cy="3270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 txBox="1">
            <a:spLocks noGrp="1"/>
          </p:cNvSpPr>
          <p:nvPr/>
        </p:nvSpPr>
        <p:spPr>
          <a:xfrm>
            <a:off x="370204" y="132079"/>
            <a:ext cx="8937624" cy="53403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spcBef>
                <a:spcPts val="1000"/>
              </a:spcBef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Case Study: Intelligent Service in Viet</a:t>
            </a: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nam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0423" y="744854"/>
            <a:ext cx="4899025" cy="368300"/>
          </a:xfrm>
          <a:prstGeom prst="rect">
            <a:avLst/>
          </a:prstGeom>
        </p:spPr>
        <p:txBody>
          <a:bodyPr wrap="none">
            <a:spAutoFit/>
          </a:bodyPr>
          <a:p>
            <a:pPr marL="0" lvl="0" algn="ctr">
              <a:lnSpc>
                <a:spcPct val="100000"/>
              </a:lnSpc>
              <a:buNone/>
              <a:defRPr/>
            </a:pPr>
            <a:r>
              <a:rPr lang="sv-SE" altLang="zh-CN" dirty="0">
                <a:solidFill>
                  <a:srgbClr val="BFBF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O&amp;M for GE</a:t>
            </a:r>
            <a:r>
              <a:rPr lang="en-US" altLang="sv-SE" dirty="0">
                <a:solidFill>
                  <a:srgbClr val="BFBF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138-3.8</a:t>
            </a:r>
            <a:r>
              <a:rPr lang="zh-CN" altLang="en-US" dirty="0">
                <a:solidFill>
                  <a:srgbClr val="BFBF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，</a:t>
            </a:r>
            <a:r>
              <a:rPr lang="en-US" altLang="zh-CN" dirty="0">
                <a:solidFill>
                  <a:srgbClr val="BFBFB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Ninh Thuan, Vietnam</a:t>
            </a:r>
            <a:endParaRPr lang="en-US" altLang="zh-CN" dirty="0">
              <a:solidFill>
                <a:srgbClr val="BFBFB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9082" y="1358498"/>
            <a:ext cx="6372101" cy="4778141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859269" y="1358264"/>
          <a:ext cx="4806314" cy="13538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86650"/>
                <a:gridCol w="1904261"/>
                <a:gridCol w="1615402"/>
              </a:tblGrid>
              <a:tr h="518159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b="1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Average Availability</a:t>
                      </a:r>
                      <a:endParaRPr lang="en-US" altLang="zh-CN" sz="1400" b="1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1" i="0" kern="12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Fault Frequency</a:t>
                      </a:r>
                      <a:endParaRPr lang="en-US" altLang="zh-CN" sz="1400" b="1" i="0" kern="1200" dirty="0">
                        <a:solidFill>
                          <a:srgbClr val="000000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7829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Before 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97%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25 times/month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  <a:tr h="417829"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After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00000"/>
                        </a:lnSpc>
                        <a:buNone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99%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</a:rPr>
                        <a:t>2 times/month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6859270" y="2774950"/>
            <a:ext cx="4806950" cy="33623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859269" y="2774949"/>
            <a:ext cx="4806949" cy="34150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</a:rPr>
              <a:t>Scope of the Agent O&amp;M</a:t>
            </a:r>
            <a:endParaRPr lang="en-US" altLang="zh-CN" sz="1200" b="1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Trouble-Shooting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Maintenance Work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Annual Blade Inspection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buNone/>
            </a:pPr>
          </a:p>
          <a:p>
            <a:pPr marL="228600" lvl="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In February 2024, Windey identified a brake hydraulic system fault due to low pressure, traced to the pressure accumulator. After checking and recharging accumulators in other turbines, smooth operation was ensured. 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228600" lvl="0" indent="-2286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</a:rPr>
              <a:t>In March 2024, a broken flexible connection strap on a shaft coupling was found and replaced in all turbines to prevent potential overspeed incidents, ensuring safe operation.</a:t>
            </a:r>
            <a:endParaRPr lang="en-US" altLang="zh-CN" sz="12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39043"/>
          <a:stretch>
            <a:fillRect/>
          </a:stretch>
        </p:blipFill>
        <p:spPr>
          <a:xfrm>
            <a:off x="1904" y="0"/>
            <a:ext cx="6310629" cy="6857364"/>
          </a:xfrm>
          <a:prstGeom prst="rect">
            <a:avLst/>
          </a:prstGeom>
        </p:spPr>
      </p:pic>
      <p:sp>
        <p:nvSpPr>
          <p:cNvPr id="14" name="PA-文本框 19"/>
          <p:cNvSpPr txBox="1"/>
          <p:nvPr>
            <p:custDataLst>
              <p:tags r:id="rId3"/>
            </p:custDataLst>
          </p:nvPr>
        </p:nvSpPr>
        <p:spPr>
          <a:xfrm>
            <a:off x="533399" y="436244"/>
            <a:ext cx="859154" cy="52196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zh-CN" altLang="en-US" sz="28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EPC</a:t>
            </a:r>
            <a:endParaRPr lang="zh-CN" altLang="en-US" sz="28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3" name="矩形 2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34150" y="958218"/>
            <a:ext cx="5556885" cy="5248240"/>
            <a:chOff x="8309" y="1451"/>
            <a:chExt cx="8751" cy="8265"/>
          </a:xfrm>
        </p:grpSpPr>
        <p:sp>
          <p:nvSpPr>
            <p:cNvPr id="15" name="任意多边形: 形状 82"/>
            <p:cNvSpPr/>
            <p:nvPr/>
          </p:nvSpPr>
          <p:spPr>
            <a:xfrm>
              <a:off x="9374" y="2250"/>
              <a:ext cx="6567" cy="6612"/>
            </a:xfrm>
            <a:custGeom>
              <a:avLst/>
              <a:gdLst>
                <a:gd name="connsiteX0" fmla="*/ 743489 w 2505915"/>
                <a:gd name="connsiteY0" fmla="*/ 368550 h 2523077"/>
                <a:gd name="connsiteX1" fmla="*/ 374392 w 2505915"/>
                <a:gd name="connsiteY1" fmla="*/ 737619 h 2523077"/>
                <a:gd name="connsiteX2" fmla="*/ 5323 w 2505915"/>
                <a:gd name="connsiteY2" fmla="*/ 368550 h 2523077"/>
                <a:gd name="connsiteX3" fmla="*/ 374392 w 2505915"/>
                <a:gd name="connsiteY3" fmla="*/ -692 h 2523077"/>
                <a:gd name="connsiteX4" fmla="*/ 743489 w 2505915"/>
                <a:gd name="connsiteY4" fmla="*/ 368550 h 2523077"/>
                <a:gd name="connsiteX5" fmla="*/ 2142169 w 2505915"/>
                <a:gd name="connsiteY5" fmla="*/ -692 h 2523077"/>
                <a:gd name="connsiteX6" fmla="*/ 1772927 w 2505915"/>
                <a:gd name="connsiteY6" fmla="*/ 368550 h 2523077"/>
                <a:gd name="connsiteX7" fmla="*/ 2141996 w 2505915"/>
                <a:gd name="connsiteY7" fmla="*/ 737619 h 2523077"/>
                <a:gd name="connsiteX8" fmla="*/ 2142169 w 2505915"/>
                <a:gd name="connsiteY8" fmla="*/ 737619 h 2523077"/>
                <a:gd name="connsiteX9" fmla="*/ 2511238 w 2505915"/>
                <a:gd name="connsiteY9" fmla="*/ 368550 h 2523077"/>
                <a:gd name="connsiteX10" fmla="*/ 2142169 w 2505915"/>
                <a:gd name="connsiteY10" fmla="*/ -548 h 2523077"/>
                <a:gd name="connsiteX11" fmla="*/ 374392 w 2505915"/>
                <a:gd name="connsiteY11" fmla="*/ 1784074 h 2523077"/>
                <a:gd name="connsiteX12" fmla="*/ 5323 w 2505915"/>
                <a:gd name="connsiteY12" fmla="*/ 2153143 h 2523077"/>
                <a:gd name="connsiteX13" fmla="*/ 5323 w 2505915"/>
                <a:gd name="connsiteY13" fmla="*/ 2153316 h 2523077"/>
                <a:gd name="connsiteX14" fmla="*/ 374392 w 2505915"/>
                <a:gd name="connsiteY14" fmla="*/ 2522386 h 2523077"/>
                <a:gd name="connsiteX15" fmla="*/ 743489 w 2505915"/>
                <a:gd name="connsiteY15" fmla="*/ 2153316 h 2523077"/>
                <a:gd name="connsiteX16" fmla="*/ 374392 w 2505915"/>
                <a:gd name="connsiteY16" fmla="*/ 1784219 h 2523077"/>
                <a:gd name="connsiteX17" fmla="*/ 2142169 w 2505915"/>
                <a:gd name="connsiteY17" fmla="*/ 1784074 h 2523077"/>
                <a:gd name="connsiteX18" fmla="*/ 1772927 w 2505915"/>
                <a:gd name="connsiteY18" fmla="*/ 2152970 h 2523077"/>
                <a:gd name="connsiteX19" fmla="*/ 1772927 w 2505915"/>
                <a:gd name="connsiteY19" fmla="*/ 2153316 h 2523077"/>
                <a:gd name="connsiteX20" fmla="*/ 2141996 w 2505915"/>
                <a:gd name="connsiteY20" fmla="*/ 2522386 h 2523077"/>
                <a:gd name="connsiteX21" fmla="*/ 2142169 w 2505915"/>
                <a:gd name="connsiteY21" fmla="*/ 2522386 h 2523077"/>
                <a:gd name="connsiteX22" fmla="*/ 2511238 w 2505915"/>
                <a:gd name="connsiteY22" fmla="*/ 2153316 h 2523077"/>
                <a:gd name="connsiteX23" fmla="*/ 2142197 w 2505915"/>
                <a:gd name="connsiteY23" fmla="*/ 1784219 h 2523077"/>
                <a:gd name="connsiteX24" fmla="*/ 2142169 w 2505915"/>
                <a:gd name="connsiteY24" fmla="*/ 1784219 h 252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505915" h="2523077">
                  <a:moveTo>
                    <a:pt x="743489" y="368550"/>
                  </a:moveTo>
                  <a:cubicBezTo>
                    <a:pt x="743403" y="572352"/>
                    <a:pt x="578196" y="737538"/>
                    <a:pt x="374392" y="737619"/>
                  </a:cubicBezTo>
                  <a:cubicBezTo>
                    <a:pt x="170558" y="737619"/>
                    <a:pt x="5323" y="572380"/>
                    <a:pt x="5323" y="368550"/>
                  </a:cubicBezTo>
                  <a:cubicBezTo>
                    <a:pt x="5323" y="164691"/>
                    <a:pt x="170530" y="-597"/>
                    <a:pt x="374392" y="-692"/>
                  </a:cubicBezTo>
                  <a:cubicBezTo>
                    <a:pt x="578254" y="-611"/>
                    <a:pt x="743489" y="164680"/>
                    <a:pt x="743489" y="368550"/>
                  </a:cubicBezTo>
                  <a:close/>
                  <a:moveTo>
                    <a:pt x="2142169" y="-692"/>
                  </a:moveTo>
                  <a:cubicBezTo>
                    <a:pt x="1938249" y="-692"/>
                    <a:pt x="1772927" y="164625"/>
                    <a:pt x="1772927" y="368550"/>
                  </a:cubicBezTo>
                  <a:cubicBezTo>
                    <a:pt x="1772927" y="572380"/>
                    <a:pt x="1938162" y="737619"/>
                    <a:pt x="2141996" y="737619"/>
                  </a:cubicBezTo>
                  <a:cubicBezTo>
                    <a:pt x="2142054" y="737619"/>
                    <a:pt x="2142111" y="737619"/>
                    <a:pt x="2142169" y="737619"/>
                  </a:cubicBezTo>
                  <a:cubicBezTo>
                    <a:pt x="2346002" y="737619"/>
                    <a:pt x="2511238" y="572380"/>
                    <a:pt x="2511238" y="368550"/>
                  </a:cubicBezTo>
                  <a:cubicBezTo>
                    <a:pt x="2511151" y="164749"/>
                    <a:pt x="2345973" y="-452"/>
                    <a:pt x="2142169" y="-548"/>
                  </a:cubicBezTo>
                  <a:close/>
                  <a:moveTo>
                    <a:pt x="374392" y="1784074"/>
                  </a:moveTo>
                  <a:cubicBezTo>
                    <a:pt x="170558" y="1784074"/>
                    <a:pt x="5323" y="1949310"/>
                    <a:pt x="5323" y="2153143"/>
                  </a:cubicBezTo>
                  <a:cubicBezTo>
                    <a:pt x="5323" y="2153201"/>
                    <a:pt x="5323" y="2153259"/>
                    <a:pt x="5323" y="2153316"/>
                  </a:cubicBezTo>
                  <a:cubicBezTo>
                    <a:pt x="5323" y="2357150"/>
                    <a:pt x="170558" y="2522386"/>
                    <a:pt x="374392" y="2522386"/>
                  </a:cubicBezTo>
                  <a:cubicBezTo>
                    <a:pt x="578196" y="2522299"/>
                    <a:pt x="743403" y="2357121"/>
                    <a:pt x="743489" y="2153316"/>
                  </a:cubicBezTo>
                  <a:cubicBezTo>
                    <a:pt x="743403" y="1949512"/>
                    <a:pt x="578196" y="1784305"/>
                    <a:pt x="374392" y="1784219"/>
                  </a:cubicBezTo>
                  <a:close/>
                  <a:moveTo>
                    <a:pt x="2142169" y="1784074"/>
                  </a:moveTo>
                  <a:cubicBezTo>
                    <a:pt x="1938335" y="1783988"/>
                    <a:pt x="1773013" y="1949137"/>
                    <a:pt x="1772927" y="2152970"/>
                  </a:cubicBezTo>
                  <a:cubicBezTo>
                    <a:pt x="1772927" y="2153086"/>
                    <a:pt x="1772927" y="2153201"/>
                    <a:pt x="1772927" y="2153316"/>
                  </a:cubicBezTo>
                  <a:cubicBezTo>
                    <a:pt x="1772927" y="2357150"/>
                    <a:pt x="1938162" y="2522386"/>
                    <a:pt x="2141996" y="2522386"/>
                  </a:cubicBezTo>
                  <a:cubicBezTo>
                    <a:pt x="2142054" y="2522386"/>
                    <a:pt x="2142111" y="2522386"/>
                    <a:pt x="2142169" y="2522386"/>
                  </a:cubicBezTo>
                  <a:cubicBezTo>
                    <a:pt x="2346002" y="2522386"/>
                    <a:pt x="2511238" y="2357150"/>
                    <a:pt x="2511238" y="2153316"/>
                  </a:cubicBezTo>
                  <a:cubicBezTo>
                    <a:pt x="2511266" y="1949483"/>
                    <a:pt x="2346031" y="1784247"/>
                    <a:pt x="2142197" y="1784219"/>
                  </a:cubicBezTo>
                  <a:cubicBezTo>
                    <a:pt x="2142197" y="1784219"/>
                    <a:pt x="2142169" y="1784219"/>
                    <a:pt x="2142169" y="1784219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solidFill>
                  <a:schemeClr val="lt1"/>
                </a:solidFill>
              </a:endParaRPr>
            </a:p>
          </p:txBody>
        </p:sp>
        <p:sp>
          <p:nvSpPr>
            <p:cNvPr id="17" name="任意多边形: 形状 83"/>
            <p:cNvSpPr/>
            <p:nvPr/>
          </p:nvSpPr>
          <p:spPr>
            <a:xfrm>
              <a:off x="15548" y="3996"/>
              <a:ext cx="393" cy="3120"/>
            </a:xfrm>
            <a:custGeom>
              <a:avLst/>
              <a:gdLst>
                <a:gd name="connsiteX0" fmla="*/ 5323 w 150151"/>
                <a:gd name="connsiteY0" fmla="*/ 1189768 h 1190459"/>
                <a:gd name="connsiteX1" fmla="*/ 155473 w 150151"/>
                <a:gd name="connsiteY1" fmla="*/ 594538 h 1190459"/>
                <a:gd name="connsiteX2" fmla="*/ 5323 w 150151"/>
                <a:gd name="connsiteY2" fmla="*/ -692 h 119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151" h="1190459">
                  <a:moveTo>
                    <a:pt x="5323" y="1189768"/>
                  </a:moveTo>
                  <a:cubicBezTo>
                    <a:pt x="104182" y="1006964"/>
                    <a:pt x="155790" y="802352"/>
                    <a:pt x="155473" y="594538"/>
                  </a:cubicBezTo>
                  <a:cubicBezTo>
                    <a:pt x="155790" y="386724"/>
                    <a:pt x="104182" y="182112"/>
                    <a:pt x="5323" y="-692"/>
                  </a:cubicBezTo>
                </a:path>
              </a:pathLst>
            </a:cu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solidFill>
                  <a:schemeClr val="lt1"/>
                </a:solidFill>
              </a:endParaRPr>
            </a:p>
          </p:txBody>
        </p:sp>
        <p:sp>
          <p:nvSpPr>
            <p:cNvPr id="19" name="任意多边形: 形状 84"/>
            <p:cNvSpPr/>
            <p:nvPr/>
          </p:nvSpPr>
          <p:spPr>
            <a:xfrm>
              <a:off x="11125" y="8461"/>
              <a:ext cx="3064" cy="379"/>
            </a:xfrm>
            <a:custGeom>
              <a:avLst/>
              <a:gdLst>
                <a:gd name="connsiteX0" fmla="*/ 5323 w 1169315"/>
                <a:gd name="connsiteY0" fmla="*/ -692 h 144525"/>
                <a:gd name="connsiteX1" fmla="*/ 589966 w 1169315"/>
                <a:gd name="connsiteY1" fmla="*/ 143832 h 144525"/>
                <a:gd name="connsiteX2" fmla="*/ 1174639 w 1169315"/>
                <a:gd name="connsiteY2" fmla="*/ -663 h 14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9315" h="144525">
                  <a:moveTo>
                    <a:pt x="5323" y="-692"/>
                  </a:moveTo>
                  <a:cubicBezTo>
                    <a:pt x="185472" y="94532"/>
                    <a:pt x="386190" y="144149"/>
                    <a:pt x="589966" y="143832"/>
                  </a:cubicBezTo>
                  <a:cubicBezTo>
                    <a:pt x="793742" y="144149"/>
                    <a:pt x="994460" y="94532"/>
                    <a:pt x="1174639" y="-663"/>
                  </a:cubicBezTo>
                </a:path>
              </a:pathLst>
            </a:cu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solidFill>
                  <a:schemeClr val="lt1"/>
                </a:solidFill>
              </a:endParaRPr>
            </a:p>
          </p:txBody>
        </p:sp>
        <p:sp>
          <p:nvSpPr>
            <p:cNvPr id="20" name="任意多边形: 形状 85"/>
            <p:cNvSpPr/>
            <p:nvPr/>
          </p:nvSpPr>
          <p:spPr>
            <a:xfrm>
              <a:off x="9374" y="3996"/>
              <a:ext cx="393" cy="3120"/>
            </a:xfrm>
            <a:custGeom>
              <a:avLst/>
              <a:gdLst>
                <a:gd name="connsiteX0" fmla="*/ 155330 w 150006"/>
                <a:gd name="connsiteY0" fmla="*/ -692 h 1190459"/>
                <a:gd name="connsiteX1" fmla="*/ 5325 w 150006"/>
                <a:gd name="connsiteY1" fmla="*/ 594538 h 1190459"/>
                <a:gd name="connsiteX2" fmla="*/ 155330 w 150006"/>
                <a:gd name="connsiteY2" fmla="*/ 1189768 h 119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06" h="1190459">
                  <a:moveTo>
                    <a:pt x="155330" y="-692"/>
                  </a:moveTo>
                  <a:cubicBezTo>
                    <a:pt x="56528" y="182123"/>
                    <a:pt x="4950" y="386724"/>
                    <a:pt x="5325" y="594538"/>
                  </a:cubicBezTo>
                  <a:cubicBezTo>
                    <a:pt x="4950" y="802352"/>
                    <a:pt x="56528" y="1006964"/>
                    <a:pt x="155330" y="1189768"/>
                  </a:cubicBezTo>
                </a:path>
              </a:pathLst>
            </a:cu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solidFill>
                  <a:schemeClr val="lt1"/>
                </a:solidFill>
              </a:endParaRPr>
            </a:p>
          </p:txBody>
        </p:sp>
        <p:sp>
          <p:nvSpPr>
            <p:cNvPr id="21" name="任意多边形: 形状 118"/>
            <p:cNvSpPr/>
            <p:nvPr/>
          </p:nvSpPr>
          <p:spPr>
            <a:xfrm>
              <a:off x="11125" y="2273"/>
              <a:ext cx="3064" cy="379"/>
            </a:xfrm>
            <a:custGeom>
              <a:avLst/>
              <a:gdLst>
                <a:gd name="connsiteX0" fmla="*/ 1174639 w 1169315"/>
                <a:gd name="connsiteY0" fmla="*/ 143804 h 144496"/>
                <a:gd name="connsiteX1" fmla="*/ 589966 w 1169315"/>
                <a:gd name="connsiteY1" fmla="*/ -690 h 144496"/>
                <a:gd name="connsiteX2" fmla="*/ 5323 w 1169315"/>
                <a:gd name="connsiteY2" fmla="*/ 143804 h 14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9315" h="144496">
                  <a:moveTo>
                    <a:pt x="1174639" y="143804"/>
                  </a:moveTo>
                  <a:cubicBezTo>
                    <a:pt x="994460" y="48615"/>
                    <a:pt x="793742" y="-996"/>
                    <a:pt x="589966" y="-690"/>
                  </a:cubicBezTo>
                  <a:cubicBezTo>
                    <a:pt x="386220" y="-999"/>
                    <a:pt x="185472" y="48612"/>
                    <a:pt x="5323" y="143804"/>
                  </a:cubicBezTo>
                </a:path>
              </a:pathLst>
            </a:custGeom>
            <a:noFill/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200">
                <a:solidFill>
                  <a:schemeClr val="lt1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9713" y="3935"/>
              <a:ext cx="120" cy="12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3200"/>
            </a:p>
          </p:txBody>
        </p:sp>
        <p:sp>
          <p:nvSpPr>
            <p:cNvPr id="23" name="椭圆 22"/>
            <p:cNvSpPr/>
            <p:nvPr/>
          </p:nvSpPr>
          <p:spPr>
            <a:xfrm>
              <a:off x="9713" y="7056"/>
              <a:ext cx="120" cy="12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3200"/>
            </a:p>
          </p:txBody>
        </p:sp>
        <p:sp>
          <p:nvSpPr>
            <p:cNvPr id="24" name="椭圆 23"/>
            <p:cNvSpPr/>
            <p:nvPr/>
          </p:nvSpPr>
          <p:spPr>
            <a:xfrm>
              <a:off x="15488" y="3935"/>
              <a:ext cx="120" cy="12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3200"/>
            </a:p>
          </p:txBody>
        </p:sp>
        <p:sp>
          <p:nvSpPr>
            <p:cNvPr id="25" name="椭圆 24"/>
            <p:cNvSpPr/>
            <p:nvPr/>
          </p:nvSpPr>
          <p:spPr>
            <a:xfrm>
              <a:off x="15488" y="7056"/>
              <a:ext cx="120" cy="12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p>
              <a:pPr algn="ctr"/>
              <a:endParaRPr lang="zh-CN" altLang="en-US" sz="3200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1065" y="2603"/>
              <a:ext cx="3184" cy="120"/>
              <a:chOff x="8855284" y="3900966"/>
              <a:chExt cx="1215036" cy="45719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8855284" y="39009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 sz="3200"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10024601" y="39009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 sz="3200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1065" y="8401"/>
              <a:ext cx="3184" cy="120"/>
              <a:chOff x="8855284" y="3900966"/>
              <a:chExt cx="1215036" cy="45719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8855284" y="39009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 sz="3200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10024601" y="3900966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pPr algn="ctr"/>
                <a:endParaRPr lang="zh-CN" altLang="en-US" sz="3200"/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9832" y="4712"/>
              <a:ext cx="6109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Gross B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usiness</a:t>
              </a:r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 A</a:t>
              </a:r>
              <a:r>
                <a:rPr lang="zh-CN" altLang="en-US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mount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grpSp>
          <p:nvGrpSpPr>
            <p:cNvPr id="140" name="组合 139"/>
            <p:cNvGrpSpPr/>
            <p:nvPr/>
          </p:nvGrpSpPr>
          <p:grpSpPr>
            <a:xfrm>
              <a:off x="10857" y="5370"/>
              <a:ext cx="4750" cy="1452"/>
              <a:chOff x="7340161" y="3256529"/>
              <a:chExt cx="2694164" cy="823619"/>
            </a:xfrm>
          </p:grpSpPr>
          <p:sp>
            <p:nvSpPr>
              <p:cNvPr id="34" name="文本框 33"/>
              <p:cNvSpPr txBox="1"/>
              <p:nvPr/>
            </p:nvSpPr>
            <p:spPr>
              <a:xfrm>
                <a:off x="7340161" y="3256529"/>
                <a:ext cx="1307512" cy="823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algn="ctr"/>
                <a:r>
                  <a:rPr lang="en-US" altLang="zh-CN" sz="5400" dirty="0">
                    <a:solidFill>
                      <a:srgbClr val="00BF48"/>
                    </a:solidFill>
                    <a:latin typeface="Bahnschrift SemiBold" panose="020B0502040204020203" pitchFamily="34" charset="0"/>
                    <a:ea typeface="阿里巴巴普惠体 R" panose="00020600040101010101" pitchFamily="18" charset="-122"/>
                    <a:cs typeface="+mn-ea"/>
                  </a:rPr>
                  <a:t>1.5+</a:t>
                </a:r>
                <a:endParaRPr lang="en-US" altLang="zh-CN" sz="3200" dirty="0">
                  <a:solidFill>
                    <a:srgbClr val="00BF48"/>
                  </a:solidFill>
                  <a:latin typeface="Bahnschrift SemiBold" panose="020B0502040204020203" pitchFamily="34" charset="0"/>
                  <a:ea typeface="阿里巴巴普惠体 R" panose="00020600040101010101" pitchFamily="18" charset="-122"/>
                  <a:cs typeface="+mn-ea"/>
                </a:endParaRPr>
              </a:p>
            </p:txBody>
          </p:sp>
          <p:sp>
            <p:nvSpPr>
              <p:cNvPr id="139" name="文本框 138"/>
              <p:cNvSpPr txBox="1"/>
              <p:nvPr/>
            </p:nvSpPr>
            <p:spPr>
              <a:xfrm>
                <a:off x="8524459" y="3575313"/>
                <a:ext cx="1509866" cy="295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>
                  <a:defRPr/>
                </a:pPr>
                <a:r>
                  <a: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Billion</a:t>
                </a:r>
                <a:r>
                  <a: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USD</a:t>
                </a:r>
                <a:endParaRPr lang="en-US" altLang="zh-CN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pic>
          <p:nvPicPr>
            <p:cNvPr id="35" name="图形 141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16" y="2715"/>
              <a:ext cx="1450" cy="901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8842" y="1453"/>
              <a:ext cx="2997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onsultation and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d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esign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8309" y="8894"/>
              <a:ext cx="406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W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ind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farm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and 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solar power station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EPC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3220" y="1451"/>
              <a:ext cx="3553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ower transmission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and transformation </a:t>
              </a: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EPC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13220" y="8894"/>
              <a:ext cx="3840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R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enovation and expansion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l"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of in-service wind</a:t>
              </a: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farms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40" name="图形 149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41" y="7328"/>
              <a:ext cx="1400" cy="1060"/>
            </a:xfrm>
            <a:prstGeom prst="rect">
              <a:avLst/>
            </a:prstGeom>
          </p:spPr>
        </p:pic>
        <p:pic>
          <p:nvPicPr>
            <p:cNvPr id="41" name="图形 151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558" y="7261"/>
              <a:ext cx="752" cy="1224"/>
            </a:xfrm>
            <a:prstGeom prst="rect">
              <a:avLst/>
            </a:prstGeom>
          </p:spPr>
        </p:pic>
        <p:pic>
          <p:nvPicPr>
            <p:cNvPr id="42" name="图形 153"/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4287" y="2675"/>
              <a:ext cx="1420" cy="119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 txBox="1">
            <a:spLocks noGrp="1"/>
          </p:cNvSpPr>
          <p:nvPr>
            <p:ph sz="quarter" idx="13"/>
          </p:nvPr>
        </p:nvSpPr>
        <p:spPr>
          <a:xfrm>
            <a:off x="412114" y="426719"/>
            <a:ext cx="12243433" cy="607694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b="1" dirty="0" err="1" smtClean="0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Power-</a:t>
            </a:r>
            <a:r>
              <a:rPr lang="en-US" altLang="zh-CN" b="1" dirty="0" err="1" smtClean="0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to-X</a:t>
            </a:r>
            <a:endParaRPr lang="en-US" altLang="zh-CN" b="1" dirty="0" err="1" smtClean="0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1833" y="1003300"/>
            <a:ext cx="9491431" cy="1941195"/>
            <a:chOff x="2361" y="7620"/>
            <a:chExt cx="9605" cy="3057"/>
          </a:xfrm>
        </p:grpSpPr>
        <p:sp>
          <p:nvSpPr>
            <p:cNvPr id="4" name="矩形 3"/>
            <p:cNvSpPr/>
            <p:nvPr/>
          </p:nvSpPr>
          <p:spPr>
            <a:xfrm>
              <a:off x="2361" y="7620"/>
              <a:ext cx="9605" cy="3057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381000" dist="38100" dir="5400000" sx="102000" sy="102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rgbClr val="1A78FB">
                <a:shade val="50000"/>
              </a:srgbClr>
            </a:lnRef>
            <a:fillRef idx="1">
              <a:srgbClr val="1A78FB"/>
            </a:fillRef>
            <a:effectRef idx="0">
              <a:srgbClr val="1A78FB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06" y="7620"/>
              <a:ext cx="9473" cy="2517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p>
              <a:pPr indent="0" fontAlgn="auto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en-US" altLang="zh-CN" sz="1600" b="1" dirty="0" err="1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Windey's</a:t>
              </a:r>
              <a:r>
                <a:rPr lang="en-US" altLang="zh-CN" sz="1600" b="1" dirty="0" smtClean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 </a:t>
              </a:r>
              <a:r>
                <a:rPr lang="en-US" altLang="zh-CN" sz="16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First </a:t>
              </a:r>
              <a:r>
                <a:rPr lang="en-US" altLang="zh-CN" sz="1600" b="1" dirty="0" err="1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Biomethanol</a:t>
              </a:r>
              <a:r>
                <a:rPr lang="en-US" altLang="zh-CN" sz="1600" b="1" dirty="0">
                  <a:solidFill>
                    <a:schemeClr val="accent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 Industrial Processes:</a:t>
              </a:r>
              <a:endParaRPr lang="en-US" altLang="zh-CN" sz="1600" b="1"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apacity: 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18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0,000 tons/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a;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en-US" sz="1600" dirty="0">
                  <a:latin typeface="微软雅黑" panose="020B0503020204020204" charset="-122"/>
                  <a:ea typeface="微软雅黑" panose="020B0503020204020204" charset="-122"/>
                </a:rPr>
                <a:t>COD July 2027</a:t>
              </a:r>
              <a:endParaRPr 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latin typeface="微软雅黑" panose="020B0503020204020204" charset="-122"/>
                  <a:ea typeface="微软雅黑" panose="020B0503020204020204" charset="-122"/>
                </a:rPr>
                <a:t>Location</a:t>
              </a:r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: 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Handan, Hebei Province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, China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zh-CN" altLang="en-US" sz="1600" b="1" dirty="0">
                  <a:latin typeface="微软雅黑" panose="020B0503020204020204" charset="-122"/>
                  <a:ea typeface="微软雅黑" panose="020B0503020204020204" charset="-122"/>
                </a:rPr>
                <a:t>Zero-carbon production: </a:t>
              </a: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The process is 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green, fossil-free and eco-friendly.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marL="285750" indent="-285750" fontAlgn="auto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sz="1600" b="1" dirty="0">
                  <a:latin typeface="微软雅黑" panose="020B0503020204020204" charset="-122"/>
                  <a:ea typeface="微软雅黑" panose="020B0503020204020204" charset="-122"/>
                </a:rPr>
                <a:t>Green hydrogen synergy in the future: 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r>
                <a:rPr lang="en-US" altLang="zh-CN" sz="1600" dirty="0">
                  <a:latin typeface="微软雅黑" panose="020B0503020204020204" charset="-122"/>
                  <a:ea typeface="微软雅黑" panose="020B0503020204020204" charset="-122"/>
                </a:rPr>
                <a:t>oupled with green hydrogen to boost the output.</a:t>
              </a:r>
              <a:endParaRPr lang="en-US" altLang="zh-CN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5885" y="2943860"/>
            <a:ext cx="11616055" cy="3834765"/>
            <a:chOff x="151" y="4498"/>
            <a:chExt cx="18293" cy="6039"/>
          </a:xfrm>
        </p:grpSpPr>
        <p:sp>
          <p:nvSpPr>
            <p:cNvPr id="8" name="箭头: 右 69"/>
            <p:cNvSpPr/>
            <p:nvPr>
              <p:custDataLst>
                <p:tags r:id="rId1"/>
              </p:custDataLst>
            </p:nvPr>
          </p:nvSpPr>
          <p:spPr>
            <a:xfrm>
              <a:off x="15340" y="9270"/>
              <a:ext cx="1120" cy="219"/>
            </a:xfrm>
            <a:prstGeom prst="rightArrow">
              <a:avLst/>
            </a:prstGeom>
            <a:gradFill flip="none" rotWithShape="1">
              <a:gsLst>
                <a:gs pos="0">
                  <a:srgbClr val="0070C0"/>
                </a:gs>
                <a:gs pos="100000">
                  <a:schemeClr val="bg1">
                    <a:alpha val="0"/>
                  </a:schemeClr>
                </a:gs>
              </a:gsLst>
              <a:lin ang="10800000" scaled="1"/>
              <a:tileRect/>
            </a:gra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 rot="0">
              <a:off x="16623" y="7744"/>
              <a:ext cx="1414" cy="1638"/>
              <a:chOff x="15965" y="6704"/>
              <a:chExt cx="803" cy="803"/>
            </a:xfrm>
          </p:grpSpPr>
          <p:sp>
            <p:nvSpPr>
              <p:cNvPr id="10" name="图形 120"/>
              <p:cNvSpPr/>
              <p:nvPr>
                <p:custDataLst>
                  <p:tags r:id="rId2"/>
                </p:custDataLst>
              </p:nvPr>
            </p:nvSpPr>
            <p:spPr>
              <a:xfrm>
                <a:off x="15965" y="6704"/>
                <a:ext cx="803" cy="803"/>
              </a:xfrm>
              <a:custGeom>
                <a:avLst/>
                <a:gdLst>
                  <a:gd name="connsiteX0" fmla="*/ 2867539 w 3061715"/>
                  <a:gd name="connsiteY0" fmla="*/ 669140 h 3061716"/>
                  <a:gd name="connsiteX1" fmla="*/ 2772289 w 3061715"/>
                  <a:gd name="connsiteY1" fmla="*/ 669140 h 3061716"/>
                  <a:gd name="connsiteX2" fmla="*/ 2772289 w 3061715"/>
                  <a:gd name="connsiteY2" fmla="*/ 477783 h 3061716"/>
                  <a:gd name="connsiteX3" fmla="*/ 2677039 w 3061715"/>
                  <a:gd name="connsiteY3" fmla="*/ 477783 h 3061716"/>
                  <a:gd name="connsiteX4" fmla="*/ 2677039 w 3061715"/>
                  <a:gd name="connsiteY4" fmla="*/ 382533 h 3061716"/>
                  <a:gd name="connsiteX5" fmla="*/ 2724664 w 3061715"/>
                  <a:gd name="connsiteY5" fmla="*/ 382533 h 3061716"/>
                  <a:gd name="connsiteX6" fmla="*/ 2724664 w 3061715"/>
                  <a:gd name="connsiteY6" fmla="*/ 287283 h 3061716"/>
                  <a:gd name="connsiteX7" fmla="*/ 2246319 w 3061715"/>
                  <a:gd name="connsiteY7" fmla="*/ 287283 h 3061716"/>
                  <a:gd name="connsiteX8" fmla="*/ 2246319 w 3061715"/>
                  <a:gd name="connsiteY8" fmla="*/ 382533 h 3061716"/>
                  <a:gd name="connsiteX9" fmla="*/ 2293944 w 3061715"/>
                  <a:gd name="connsiteY9" fmla="*/ 382533 h 3061716"/>
                  <a:gd name="connsiteX10" fmla="*/ 2293944 w 3061715"/>
                  <a:gd name="connsiteY10" fmla="*/ 477783 h 3061716"/>
                  <a:gd name="connsiteX11" fmla="*/ 2198694 w 3061715"/>
                  <a:gd name="connsiteY11" fmla="*/ 477783 h 3061716"/>
                  <a:gd name="connsiteX12" fmla="*/ 2198694 w 3061715"/>
                  <a:gd name="connsiteY12" fmla="*/ 669140 h 3061716"/>
                  <a:gd name="connsiteX13" fmla="*/ 2103444 w 3061715"/>
                  <a:gd name="connsiteY13" fmla="*/ 669140 h 3061716"/>
                  <a:gd name="connsiteX14" fmla="*/ 2078678 w 3061715"/>
                  <a:gd name="connsiteY14" fmla="*/ 670949 h 3061716"/>
                  <a:gd name="connsiteX15" fmla="*/ 1912085 w 3061715"/>
                  <a:gd name="connsiteY15" fmla="*/ 573509 h 3061716"/>
                  <a:gd name="connsiteX16" fmla="*/ 1864460 w 3061715"/>
                  <a:gd name="connsiteY16" fmla="*/ 573509 h 3061716"/>
                  <a:gd name="connsiteX17" fmla="*/ 1864460 w 3061715"/>
                  <a:gd name="connsiteY17" fmla="*/ 382151 h 3061716"/>
                  <a:gd name="connsiteX18" fmla="*/ 1719586 w 3061715"/>
                  <a:gd name="connsiteY18" fmla="*/ 382151 h 3061716"/>
                  <a:gd name="connsiteX19" fmla="*/ 1719586 w 3061715"/>
                  <a:gd name="connsiteY19" fmla="*/ 286901 h 3061716"/>
                  <a:gd name="connsiteX20" fmla="*/ 1767211 w 3061715"/>
                  <a:gd name="connsiteY20" fmla="*/ 286901 h 3061716"/>
                  <a:gd name="connsiteX21" fmla="*/ 1767211 w 3061715"/>
                  <a:gd name="connsiteY21" fmla="*/ -563 h 3061716"/>
                  <a:gd name="connsiteX22" fmla="*/ 1288865 w 3061715"/>
                  <a:gd name="connsiteY22" fmla="*/ -563 h 3061716"/>
                  <a:gd name="connsiteX23" fmla="*/ 1288865 w 3061715"/>
                  <a:gd name="connsiteY23" fmla="*/ 286425 h 3061716"/>
                  <a:gd name="connsiteX24" fmla="*/ 1336490 w 3061715"/>
                  <a:gd name="connsiteY24" fmla="*/ 286425 h 3061716"/>
                  <a:gd name="connsiteX25" fmla="*/ 1336490 w 3061715"/>
                  <a:gd name="connsiteY25" fmla="*/ 381675 h 3061716"/>
                  <a:gd name="connsiteX26" fmla="*/ 1192948 w 3061715"/>
                  <a:gd name="connsiteY26" fmla="*/ 381675 h 3061716"/>
                  <a:gd name="connsiteX27" fmla="*/ 1192948 w 3061715"/>
                  <a:gd name="connsiteY27" fmla="*/ 573033 h 3061716"/>
                  <a:gd name="connsiteX28" fmla="*/ 1145323 w 3061715"/>
                  <a:gd name="connsiteY28" fmla="*/ 573033 h 3061716"/>
                  <a:gd name="connsiteX29" fmla="*/ 978731 w 3061715"/>
                  <a:gd name="connsiteY29" fmla="*/ 670473 h 3061716"/>
                  <a:gd name="connsiteX30" fmla="*/ 953966 w 3061715"/>
                  <a:gd name="connsiteY30" fmla="*/ 668664 h 3061716"/>
                  <a:gd name="connsiteX31" fmla="*/ 858716 w 3061715"/>
                  <a:gd name="connsiteY31" fmla="*/ 668664 h 3061716"/>
                  <a:gd name="connsiteX32" fmla="*/ 858716 w 3061715"/>
                  <a:gd name="connsiteY32" fmla="*/ 477783 h 3061716"/>
                  <a:gd name="connsiteX33" fmla="*/ 763466 w 3061715"/>
                  <a:gd name="connsiteY33" fmla="*/ 477783 h 3061716"/>
                  <a:gd name="connsiteX34" fmla="*/ 763466 w 3061715"/>
                  <a:gd name="connsiteY34" fmla="*/ 382533 h 3061716"/>
                  <a:gd name="connsiteX35" fmla="*/ 811091 w 3061715"/>
                  <a:gd name="connsiteY35" fmla="*/ 382533 h 3061716"/>
                  <a:gd name="connsiteX36" fmla="*/ 811091 w 3061715"/>
                  <a:gd name="connsiteY36" fmla="*/ 287283 h 3061716"/>
                  <a:gd name="connsiteX37" fmla="*/ 332746 w 3061715"/>
                  <a:gd name="connsiteY37" fmla="*/ 287283 h 3061716"/>
                  <a:gd name="connsiteX38" fmla="*/ 332746 w 3061715"/>
                  <a:gd name="connsiteY38" fmla="*/ 382533 h 3061716"/>
                  <a:gd name="connsiteX39" fmla="*/ 380371 w 3061715"/>
                  <a:gd name="connsiteY39" fmla="*/ 382533 h 3061716"/>
                  <a:gd name="connsiteX40" fmla="*/ 380371 w 3061715"/>
                  <a:gd name="connsiteY40" fmla="*/ 477783 h 3061716"/>
                  <a:gd name="connsiteX41" fmla="*/ 285121 w 3061715"/>
                  <a:gd name="connsiteY41" fmla="*/ 477783 h 3061716"/>
                  <a:gd name="connsiteX42" fmla="*/ 285121 w 3061715"/>
                  <a:gd name="connsiteY42" fmla="*/ 669140 h 3061716"/>
                  <a:gd name="connsiteX43" fmla="*/ 189871 w 3061715"/>
                  <a:gd name="connsiteY43" fmla="*/ 669140 h 3061716"/>
                  <a:gd name="connsiteX44" fmla="*/ -1486 w 3061715"/>
                  <a:gd name="connsiteY44" fmla="*/ 860497 h 3061716"/>
                  <a:gd name="connsiteX45" fmla="*/ -1486 w 3061715"/>
                  <a:gd name="connsiteY45" fmla="*/ 2774069 h 3061716"/>
                  <a:gd name="connsiteX46" fmla="*/ 3371 w 3061715"/>
                  <a:gd name="connsiteY46" fmla="*/ 2774069 h 3061716"/>
                  <a:gd name="connsiteX47" fmla="*/ 237686 w 3061715"/>
                  <a:gd name="connsiteY47" fmla="*/ 2965427 h 3061716"/>
                  <a:gd name="connsiteX48" fmla="*/ 907484 w 3061715"/>
                  <a:gd name="connsiteY48" fmla="*/ 2965427 h 3061716"/>
                  <a:gd name="connsiteX49" fmla="*/ 992543 w 3061715"/>
                  <a:gd name="connsiteY49" fmla="*/ 2949520 h 3061716"/>
                  <a:gd name="connsiteX50" fmla="*/ 1194472 w 3061715"/>
                  <a:gd name="connsiteY50" fmla="*/ 3061153 h 3061716"/>
                  <a:gd name="connsiteX51" fmla="*/ 1864270 w 3061715"/>
                  <a:gd name="connsiteY51" fmla="*/ 3061153 h 3061716"/>
                  <a:gd name="connsiteX52" fmla="*/ 2066200 w 3061715"/>
                  <a:gd name="connsiteY52" fmla="*/ 2949520 h 3061716"/>
                  <a:gd name="connsiteX53" fmla="*/ 2151258 w 3061715"/>
                  <a:gd name="connsiteY53" fmla="*/ 2965427 h 3061716"/>
                  <a:gd name="connsiteX54" fmla="*/ 2821057 w 3061715"/>
                  <a:gd name="connsiteY54" fmla="*/ 2965427 h 3061716"/>
                  <a:gd name="connsiteX55" fmla="*/ 3060229 w 3061715"/>
                  <a:gd name="connsiteY55" fmla="*/ 2726254 h 3061716"/>
                  <a:gd name="connsiteX56" fmla="*/ 3060229 w 3061715"/>
                  <a:gd name="connsiteY56" fmla="*/ 860497 h 3061716"/>
                  <a:gd name="connsiteX57" fmla="*/ 2868491 w 3061715"/>
                  <a:gd name="connsiteY57" fmla="*/ 669140 h 3061716"/>
                  <a:gd name="connsiteX58" fmla="*/ 2867539 w 3061715"/>
                  <a:gd name="connsiteY58" fmla="*/ 669140 h 3061716"/>
                  <a:gd name="connsiteX59" fmla="*/ 2962789 w 3061715"/>
                  <a:gd name="connsiteY59" fmla="*/ 2726540 h 3061716"/>
                  <a:gd name="connsiteX60" fmla="*/ 2819246 w 3061715"/>
                  <a:gd name="connsiteY60" fmla="*/ 2870082 h 3061716"/>
                  <a:gd name="connsiteX61" fmla="*/ 2149449 w 3061715"/>
                  <a:gd name="connsiteY61" fmla="*/ 2870082 h 3061716"/>
                  <a:gd name="connsiteX62" fmla="*/ 2098300 w 3061715"/>
                  <a:gd name="connsiteY62" fmla="*/ 2860557 h 3061716"/>
                  <a:gd name="connsiteX63" fmla="*/ 2101633 w 3061715"/>
                  <a:gd name="connsiteY63" fmla="*/ 2822457 h 3061716"/>
                  <a:gd name="connsiteX64" fmla="*/ 2101633 w 3061715"/>
                  <a:gd name="connsiteY64" fmla="*/ 2774832 h 3061716"/>
                  <a:gd name="connsiteX65" fmla="*/ 2867062 w 3061715"/>
                  <a:gd name="connsiteY65" fmla="*/ 2774832 h 3061716"/>
                  <a:gd name="connsiteX66" fmla="*/ 2867062 w 3061715"/>
                  <a:gd name="connsiteY66" fmla="*/ 2679582 h 3061716"/>
                  <a:gd name="connsiteX67" fmla="*/ 2101633 w 3061715"/>
                  <a:gd name="connsiteY67" fmla="*/ 2679582 h 3061716"/>
                  <a:gd name="connsiteX68" fmla="*/ 2101633 w 3061715"/>
                  <a:gd name="connsiteY68" fmla="*/ 1578110 h 3061716"/>
                  <a:gd name="connsiteX69" fmla="*/ 2962789 w 3061715"/>
                  <a:gd name="connsiteY69" fmla="*/ 1578110 h 3061716"/>
                  <a:gd name="connsiteX70" fmla="*/ 1862937 w 3061715"/>
                  <a:gd name="connsiteY70" fmla="*/ 2965427 h 3061716"/>
                  <a:gd name="connsiteX71" fmla="*/ 1193139 w 3061715"/>
                  <a:gd name="connsiteY71" fmla="*/ 2965427 h 3061716"/>
                  <a:gd name="connsiteX72" fmla="*/ 1049693 w 3061715"/>
                  <a:gd name="connsiteY72" fmla="*/ 2821885 h 3061716"/>
                  <a:gd name="connsiteX73" fmla="*/ 1910752 w 3061715"/>
                  <a:gd name="connsiteY73" fmla="*/ 2821885 h 3061716"/>
                  <a:gd name="connsiteX74" fmla="*/ 1910752 w 3061715"/>
                  <a:gd name="connsiteY74" fmla="*/ 2726635 h 3061716"/>
                  <a:gd name="connsiteX75" fmla="*/ 1049693 w 3061715"/>
                  <a:gd name="connsiteY75" fmla="*/ 2726635 h 3061716"/>
                  <a:gd name="connsiteX76" fmla="*/ 1049693 w 3061715"/>
                  <a:gd name="connsiteY76" fmla="*/ 1530295 h 3061716"/>
                  <a:gd name="connsiteX77" fmla="*/ 2006383 w 3061715"/>
                  <a:gd name="connsiteY77" fmla="*/ 1530295 h 3061716"/>
                  <a:gd name="connsiteX78" fmla="*/ 2006383 w 3061715"/>
                  <a:gd name="connsiteY78" fmla="*/ 2821885 h 3061716"/>
                  <a:gd name="connsiteX79" fmla="*/ 2003716 w 3061715"/>
                  <a:gd name="connsiteY79" fmla="*/ 2849508 h 3061716"/>
                  <a:gd name="connsiteX80" fmla="*/ 1984666 w 3061715"/>
                  <a:gd name="connsiteY80" fmla="*/ 2898276 h 3061716"/>
                  <a:gd name="connsiteX81" fmla="*/ 1862937 w 3061715"/>
                  <a:gd name="connsiteY81" fmla="*/ 2965427 h 3061716"/>
                  <a:gd name="connsiteX82" fmla="*/ 906150 w 3061715"/>
                  <a:gd name="connsiteY82" fmla="*/ 2870177 h 3061716"/>
                  <a:gd name="connsiteX83" fmla="*/ 236353 w 3061715"/>
                  <a:gd name="connsiteY83" fmla="*/ 2870177 h 3061716"/>
                  <a:gd name="connsiteX84" fmla="*/ 101192 w 3061715"/>
                  <a:gd name="connsiteY84" fmla="*/ 2774451 h 3061716"/>
                  <a:gd name="connsiteX85" fmla="*/ 953966 w 3061715"/>
                  <a:gd name="connsiteY85" fmla="*/ 2774451 h 3061716"/>
                  <a:gd name="connsiteX86" fmla="*/ 953966 w 3061715"/>
                  <a:gd name="connsiteY86" fmla="*/ 2822076 h 3061716"/>
                  <a:gd name="connsiteX87" fmla="*/ 957300 w 3061715"/>
                  <a:gd name="connsiteY87" fmla="*/ 2860176 h 3061716"/>
                  <a:gd name="connsiteX88" fmla="*/ 906150 w 3061715"/>
                  <a:gd name="connsiteY88" fmla="*/ 2869796 h 3061716"/>
                  <a:gd name="connsiteX89" fmla="*/ 92906 w 3061715"/>
                  <a:gd name="connsiteY89" fmla="*/ 860402 h 3061716"/>
                  <a:gd name="connsiteX90" fmla="*/ 188156 w 3061715"/>
                  <a:gd name="connsiteY90" fmla="*/ 765152 h 3061716"/>
                  <a:gd name="connsiteX91" fmla="*/ 953585 w 3061715"/>
                  <a:gd name="connsiteY91" fmla="*/ 765152 h 3061716"/>
                  <a:gd name="connsiteX92" fmla="*/ 953585 w 3061715"/>
                  <a:gd name="connsiteY92" fmla="*/ 1482384 h 3061716"/>
                  <a:gd name="connsiteX93" fmla="*/ 283882 w 3061715"/>
                  <a:gd name="connsiteY93" fmla="*/ 1482384 h 3061716"/>
                  <a:gd name="connsiteX94" fmla="*/ 283882 w 3061715"/>
                  <a:gd name="connsiteY94" fmla="*/ 860497 h 3061716"/>
                  <a:gd name="connsiteX95" fmla="*/ 188632 w 3061715"/>
                  <a:gd name="connsiteY95" fmla="*/ 860497 h 3061716"/>
                  <a:gd name="connsiteX96" fmla="*/ 188632 w 3061715"/>
                  <a:gd name="connsiteY96" fmla="*/ 1482384 h 3061716"/>
                  <a:gd name="connsiteX97" fmla="*/ 93382 w 3061715"/>
                  <a:gd name="connsiteY97" fmla="*/ 1482384 h 3061716"/>
                  <a:gd name="connsiteX98" fmla="*/ 379894 w 3061715"/>
                  <a:gd name="connsiteY98" fmla="*/ 573414 h 3061716"/>
                  <a:gd name="connsiteX99" fmla="*/ 762609 w 3061715"/>
                  <a:gd name="connsiteY99" fmla="*/ 573414 h 3061716"/>
                  <a:gd name="connsiteX100" fmla="*/ 762609 w 3061715"/>
                  <a:gd name="connsiteY100" fmla="*/ 668664 h 3061716"/>
                  <a:gd name="connsiteX101" fmla="*/ 379894 w 3061715"/>
                  <a:gd name="connsiteY101" fmla="*/ 668664 h 3061716"/>
                  <a:gd name="connsiteX102" fmla="*/ 475621 w 3061715"/>
                  <a:gd name="connsiteY102" fmla="*/ 382057 h 3061716"/>
                  <a:gd name="connsiteX103" fmla="*/ 666978 w 3061715"/>
                  <a:gd name="connsiteY103" fmla="*/ 382057 h 3061716"/>
                  <a:gd name="connsiteX104" fmla="*/ 666978 w 3061715"/>
                  <a:gd name="connsiteY104" fmla="*/ 477307 h 3061716"/>
                  <a:gd name="connsiteX105" fmla="*/ 475621 w 3061715"/>
                  <a:gd name="connsiteY105" fmla="*/ 477307 h 3061716"/>
                  <a:gd name="connsiteX106" fmla="*/ 1145323 w 3061715"/>
                  <a:gd name="connsiteY106" fmla="*/ 669044 h 3061716"/>
                  <a:gd name="connsiteX107" fmla="*/ 1910752 w 3061715"/>
                  <a:gd name="connsiteY107" fmla="*/ 669044 h 3061716"/>
                  <a:gd name="connsiteX108" fmla="*/ 2005431 w 3061715"/>
                  <a:gd name="connsiteY108" fmla="*/ 754769 h 3061716"/>
                  <a:gd name="connsiteX109" fmla="*/ 2006383 w 3061715"/>
                  <a:gd name="connsiteY109" fmla="*/ 764866 h 3061716"/>
                  <a:gd name="connsiteX110" fmla="*/ 2006383 w 3061715"/>
                  <a:gd name="connsiteY110" fmla="*/ 1434569 h 3061716"/>
                  <a:gd name="connsiteX111" fmla="*/ 1240954 w 3061715"/>
                  <a:gd name="connsiteY111" fmla="*/ 1434569 h 3061716"/>
                  <a:gd name="connsiteX112" fmla="*/ 1240954 w 3061715"/>
                  <a:gd name="connsiteY112" fmla="*/ 812681 h 3061716"/>
                  <a:gd name="connsiteX113" fmla="*/ 1145704 w 3061715"/>
                  <a:gd name="connsiteY113" fmla="*/ 812681 h 3061716"/>
                  <a:gd name="connsiteX114" fmla="*/ 1145704 w 3061715"/>
                  <a:gd name="connsiteY114" fmla="*/ 1434569 h 3061716"/>
                  <a:gd name="connsiteX115" fmla="*/ 1050454 w 3061715"/>
                  <a:gd name="connsiteY115" fmla="*/ 1434569 h 3061716"/>
                  <a:gd name="connsiteX116" fmla="*/ 1050454 w 3061715"/>
                  <a:gd name="connsiteY116" fmla="*/ 764866 h 3061716"/>
                  <a:gd name="connsiteX117" fmla="*/ 1051502 w 3061715"/>
                  <a:gd name="connsiteY117" fmla="*/ 754484 h 3061716"/>
                  <a:gd name="connsiteX118" fmla="*/ 1069695 w 3061715"/>
                  <a:gd name="connsiteY118" fmla="*/ 707906 h 3061716"/>
                  <a:gd name="connsiteX119" fmla="*/ 1145323 w 3061715"/>
                  <a:gd name="connsiteY119" fmla="*/ 669140 h 3061716"/>
                  <a:gd name="connsiteX120" fmla="*/ 1288865 w 3061715"/>
                  <a:gd name="connsiteY120" fmla="*/ 477687 h 3061716"/>
                  <a:gd name="connsiteX121" fmla="*/ 1767211 w 3061715"/>
                  <a:gd name="connsiteY121" fmla="*/ 477687 h 3061716"/>
                  <a:gd name="connsiteX122" fmla="*/ 1767211 w 3061715"/>
                  <a:gd name="connsiteY122" fmla="*/ 572937 h 3061716"/>
                  <a:gd name="connsiteX123" fmla="*/ 1288865 w 3061715"/>
                  <a:gd name="connsiteY123" fmla="*/ 572937 h 3061716"/>
                  <a:gd name="connsiteX124" fmla="*/ 1384115 w 3061715"/>
                  <a:gd name="connsiteY124" fmla="*/ 94973 h 3061716"/>
                  <a:gd name="connsiteX125" fmla="*/ 1671961 w 3061715"/>
                  <a:gd name="connsiteY125" fmla="*/ 94973 h 3061716"/>
                  <a:gd name="connsiteX126" fmla="*/ 1671961 w 3061715"/>
                  <a:gd name="connsiteY126" fmla="*/ 190794 h 3061716"/>
                  <a:gd name="connsiteX127" fmla="*/ 1384877 w 3061715"/>
                  <a:gd name="connsiteY127" fmla="*/ 190794 h 3061716"/>
                  <a:gd name="connsiteX128" fmla="*/ 1431740 w 3061715"/>
                  <a:gd name="connsiteY128" fmla="*/ 286330 h 3061716"/>
                  <a:gd name="connsiteX129" fmla="*/ 1623097 w 3061715"/>
                  <a:gd name="connsiteY129" fmla="*/ 286330 h 3061716"/>
                  <a:gd name="connsiteX130" fmla="*/ 1623097 w 3061715"/>
                  <a:gd name="connsiteY130" fmla="*/ 381580 h 3061716"/>
                  <a:gd name="connsiteX131" fmla="*/ 1431740 w 3061715"/>
                  <a:gd name="connsiteY131" fmla="*/ 381580 h 3061716"/>
                  <a:gd name="connsiteX132" fmla="*/ 92906 w 3061715"/>
                  <a:gd name="connsiteY132" fmla="*/ 1578110 h 3061716"/>
                  <a:gd name="connsiteX133" fmla="*/ 953966 w 3061715"/>
                  <a:gd name="connsiteY133" fmla="*/ 1578110 h 3061716"/>
                  <a:gd name="connsiteX134" fmla="*/ 953966 w 3061715"/>
                  <a:gd name="connsiteY134" fmla="*/ 2678439 h 3061716"/>
                  <a:gd name="connsiteX135" fmla="*/ 92906 w 3061715"/>
                  <a:gd name="connsiteY135" fmla="*/ 2678439 h 3061716"/>
                  <a:gd name="connsiteX136" fmla="*/ 2293181 w 3061715"/>
                  <a:gd name="connsiteY136" fmla="*/ 1482384 h 3061716"/>
                  <a:gd name="connsiteX137" fmla="*/ 2293181 w 3061715"/>
                  <a:gd name="connsiteY137" fmla="*/ 860497 h 3061716"/>
                  <a:gd name="connsiteX138" fmla="*/ 2197931 w 3061715"/>
                  <a:gd name="connsiteY138" fmla="*/ 860497 h 3061716"/>
                  <a:gd name="connsiteX139" fmla="*/ 2197931 w 3061715"/>
                  <a:gd name="connsiteY139" fmla="*/ 1482384 h 3061716"/>
                  <a:gd name="connsiteX140" fmla="*/ 2102681 w 3061715"/>
                  <a:gd name="connsiteY140" fmla="*/ 1482384 h 3061716"/>
                  <a:gd name="connsiteX141" fmla="*/ 2102681 w 3061715"/>
                  <a:gd name="connsiteY141" fmla="*/ 764866 h 3061716"/>
                  <a:gd name="connsiteX142" fmla="*/ 2868110 w 3061715"/>
                  <a:gd name="connsiteY142" fmla="*/ 764866 h 3061716"/>
                  <a:gd name="connsiteX143" fmla="*/ 2963360 w 3061715"/>
                  <a:gd name="connsiteY143" fmla="*/ 860116 h 3061716"/>
                  <a:gd name="connsiteX144" fmla="*/ 2963360 w 3061715"/>
                  <a:gd name="connsiteY144" fmla="*/ 1482384 h 3061716"/>
                  <a:gd name="connsiteX145" fmla="*/ 2293181 w 3061715"/>
                  <a:gd name="connsiteY145" fmla="*/ 573509 h 3061716"/>
                  <a:gd name="connsiteX146" fmla="*/ 2675896 w 3061715"/>
                  <a:gd name="connsiteY146" fmla="*/ 573509 h 3061716"/>
                  <a:gd name="connsiteX147" fmla="*/ 2675896 w 3061715"/>
                  <a:gd name="connsiteY147" fmla="*/ 668759 h 3061716"/>
                  <a:gd name="connsiteX148" fmla="*/ 2293181 w 3061715"/>
                  <a:gd name="connsiteY148" fmla="*/ 668759 h 3061716"/>
                  <a:gd name="connsiteX149" fmla="*/ 2388431 w 3061715"/>
                  <a:gd name="connsiteY149" fmla="*/ 382151 h 3061716"/>
                  <a:gd name="connsiteX150" fmla="*/ 2579789 w 3061715"/>
                  <a:gd name="connsiteY150" fmla="*/ 382151 h 3061716"/>
                  <a:gd name="connsiteX151" fmla="*/ 2579789 w 3061715"/>
                  <a:gd name="connsiteY151" fmla="*/ 477401 h 3061716"/>
                  <a:gd name="connsiteX152" fmla="*/ 2389194 w 3061715"/>
                  <a:gd name="connsiteY152" fmla="*/ 477401 h 3061716"/>
                  <a:gd name="connsiteX153" fmla="*/ 1768258 w 3061715"/>
                  <a:gd name="connsiteY153" fmla="*/ 2247813 h 3061716"/>
                  <a:gd name="connsiteX154" fmla="*/ 1874081 w 3061715"/>
                  <a:gd name="connsiteY154" fmla="*/ 2247813 h 3061716"/>
                  <a:gd name="connsiteX155" fmla="*/ 1874081 w 3061715"/>
                  <a:gd name="connsiteY155" fmla="*/ 2343540 h 3061716"/>
                  <a:gd name="connsiteX156" fmla="*/ 1587093 w 3061715"/>
                  <a:gd name="connsiteY156" fmla="*/ 2343540 h 3061716"/>
                  <a:gd name="connsiteX157" fmla="*/ 1587093 w 3061715"/>
                  <a:gd name="connsiteY157" fmla="*/ 2247813 h 3061716"/>
                  <a:gd name="connsiteX158" fmla="*/ 1778355 w 3061715"/>
                  <a:gd name="connsiteY158" fmla="*/ 2101128 h 3061716"/>
                  <a:gd name="connsiteX159" fmla="*/ 1729111 w 3061715"/>
                  <a:gd name="connsiteY159" fmla="*/ 2055123 h 3061716"/>
                  <a:gd name="connsiteX160" fmla="*/ 1683105 w 3061715"/>
                  <a:gd name="connsiteY160" fmla="*/ 2104367 h 3061716"/>
                  <a:gd name="connsiteX161" fmla="*/ 1683105 w 3061715"/>
                  <a:gd name="connsiteY161" fmla="*/ 2151992 h 3061716"/>
                  <a:gd name="connsiteX162" fmla="*/ 1587855 w 3061715"/>
                  <a:gd name="connsiteY162" fmla="*/ 2151992 h 3061716"/>
                  <a:gd name="connsiteX163" fmla="*/ 1587855 w 3061715"/>
                  <a:gd name="connsiteY163" fmla="*/ 2104367 h 3061716"/>
                  <a:gd name="connsiteX164" fmla="*/ 1727682 w 3061715"/>
                  <a:gd name="connsiteY164" fmla="*/ 1957177 h 3061716"/>
                  <a:gd name="connsiteX165" fmla="*/ 1874844 w 3061715"/>
                  <a:gd name="connsiteY165" fmla="*/ 2096975 h 3061716"/>
                  <a:gd name="connsiteX166" fmla="*/ 1874844 w 3061715"/>
                  <a:gd name="connsiteY166" fmla="*/ 2104367 h 3061716"/>
                  <a:gd name="connsiteX167" fmla="*/ 1769020 w 3061715"/>
                  <a:gd name="connsiteY167" fmla="*/ 2247813 h 3061716"/>
                  <a:gd name="connsiteX168" fmla="*/ 1419643 w 3061715"/>
                  <a:gd name="connsiteY168" fmla="*/ 2056456 h 3061716"/>
                  <a:gd name="connsiteX169" fmla="*/ 1276101 w 3061715"/>
                  <a:gd name="connsiteY169" fmla="*/ 2056456 h 3061716"/>
                  <a:gd name="connsiteX170" fmla="*/ 1276101 w 3061715"/>
                  <a:gd name="connsiteY170" fmla="*/ 2247813 h 3061716"/>
                  <a:gd name="connsiteX171" fmla="*/ 1180851 w 3061715"/>
                  <a:gd name="connsiteY171" fmla="*/ 2247813 h 3061716"/>
                  <a:gd name="connsiteX172" fmla="*/ 1180851 w 3061715"/>
                  <a:gd name="connsiteY172" fmla="*/ 1769468 h 3061716"/>
                  <a:gd name="connsiteX173" fmla="*/ 1276101 w 3061715"/>
                  <a:gd name="connsiteY173" fmla="*/ 1769468 h 3061716"/>
                  <a:gd name="connsiteX174" fmla="*/ 1276101 w 3061715"/>
                  <a:gd name="connsiteY174" fmla="*/ 1960539 h 3061716"/>
                  <a:gd name="connsiteX175" fmla="*/ 1419643 w 3061715"/>
                  <a:gd name="connsiteY175" fmla="*/ 1960539 h 3061716"/>
                  <a:gd name="connsiteX176" fmla="*/ 1419643 w 3061715"/>
                  <a:gd name="connsiteY176" fmla="*/ 1769468 h 3061716"/>
                  <a:gd name="connsiteX177" fmla="*/ 1514893 w 3061715"/>
                  <a:gd name="connsiteY177" fmla="*/ 1769468 h 3061716"/>
                  <a:gd name="connsiteX178" fmla="*/ 1514893 w 3061715"/>
                  <a:gd name="connsiteY178" fmla="*/ 2247813 h 3061716"/>
                  <a:gd name="connsiteX179" fmla="*/ 1419643 w 3061715"/>
                  <a:gd name="connsiteY179" fmla="*/ 2247813 h 3061716"/>
                  <a:gd name="connsiteX180" fmla="*/ 1288103 w 3061715"/>
                  <a:gd name="connsiteY180" fmla="*/ 2439171 h 3061716"/>
                  <a:gd name="connsiteX181" fmla="*/ 1767211 w 3061715"/>
                  <a:gd name="connsiteY181" fmla="*/ 2439171 h 3061716"/>
                  <a:gd name="connsiteX182" fmla="*/ 1767211 w 3061715"/>
                  <a:gd name="connsiteY182" fmla="*/ 2534421 h 3061716"/>
                  <a:gd name="connsiteX183" fmla="*/ 1288865 w 3061715"/>
                  <a:gd name="connsiteY183" fmla="*/ 2534421 h 3061716"/>
                  <a:gd name="connsiteX184" fmla="*/ 2244890 w 3061715"/>
                  <a:gd name="connsiteY184" fmla="*/ 2439171 h 3061716"/>
                  <a:gd name="connsiteX185" fmla="*/ 2723235 w 3061715"/>
                  <a:gd name="connsiteY185" fmla="*/ 2439171 h 3061716"/>
                  <a:gd name="connsiteX186" fmla="*/ 2723235 w 3061715"/>
                  <a:gd name="connsiteY186" fmla="*/ 2534421 h 3061716"/>
                  <a:gd name="connsiteX187" fmla="*/ 2244890 w 3061715"/>
                  <a:gd name="connsiteY187" fmla="*/ 2534421 h 3061716"/>
                  <a:gd name="connsiteX188" fmla="*/ 331317 w 3061715"/>
                  <a:gd name="connsiteY188" fmla="*/ 2439171 h 3061716"/>
                  <a:gd name="connsiteX189" fmla="*/ 809662 w 3061715"/>
                  <a:gd name="connsiteY189" fmla="*/ 2439171 h 3061716"/>
                  <a:gd name="connsiteX190" fmla="*/ 809662 w 3061715"/>
                  <a:gd name="connsiteY190" fmla="*/ 2534421 h 3061716"/>
                  <a:gd name="connsiteX191" fmla="*/ 331317 w 3061715"/>
                  <a:gd name="connsiteY191" fmla="*/ 2534421 h 306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</a:cxnLst>
                <a:rect l="l" t="t" r="r" b="b"/>
                <a:pathLst>
                  <a:path w="3061715" h="3061716">
                    <a:moveTo>
                      <a:pt x="2867539" y="669140"/>
                    </a:moveTo>
                    <a:lnTo>
                      <a:pt x="2772289" y="669140"/>
                    </a:lnTo>
                    <a:lnTo>
                      <a:pt x="2772289" y="477783"/>
                    </a:lnTo>
                    <a:lnTo>
                      <a:pt x="2677039" y="477783"/>
                    </a:lnTo>
                    <a:lnTo>
                      <a:pt x="2677039" y="382533"/>
                    </a:lnTo>
                    <a:lnTo>
                      <a:pt x="2724664" y="382533"/>
                    </a:lnTo>
                    <a:lnTo>
                      <a:pt x="2724664" y="287283"/>
                    </a:lnTo>
                    <a:lnTo>
                      <a:pt x="2246319" y="287283"/>
                    </a:lnTo>
                    <a:lnTo>
                      <a:pt x="2246319" y="382533"/>
                    </a:lnTo>
                    <a:lnTo>
                      <a:pt x="2293944" y="382533"/>
                    </a:lnTo>
                    <a:lnTo>
                      <a:pt x="2293944" y="477783"/>
                    </a:lnTo>
                    <a:lnTo>
                      <a:pt x="2198694" y="477783"/>
                    </a:lnTo>
                    <a:lnTo>
                      <a:pt x="2198694" y="669140"/>
                    </a:lnTo>
                    <a:lnTo>
                      <a:pt x="2103444" y="669140"/>
                    </a:lnTo>
                    <a:cubicBezTo>
                      <a:pt x="2095157" y="669207"/>
                      <a:pt x="2086870" y="669816"/>
                      <a:pt x="2078678" y="670949"/>
                    </a:cubicBezTo>
                    <a:cubicBezTo>
                      <a:pt x="2044769" y="610809"/>
                      <a:pt x="1981142" y="573576"/>
                      <a:pt x="1912085" y="573509"/>
                    </a:cubicBezTo>
                    <a:lnTo>
                      <a:pt x="1864460" y="573509"/>
                    </a:lnTo>
                    <a:lnTo>
                      <a:pt x="1864460" y="382151"/>
                    </a:lnTo>
                    <a:lnTo>
                      <a:pt x="1719586" y="382151"/>
                    </a:lnTo>
                    <a:lnTo>
                      <a:pt x="1719586" y="286901"/>
                    </a:lnTo>
                    <a:lnTo>
                      <a:pt x="1767211" y="286901"/>
                    </a:lnTo>
                    <a:lnTo>
                      <a:pt x="1767211" y="-563"/>
                    </a:lnTo>
                    <a:lnTo>
                      <a:pt x="1288865" y="-563"/>
                    </a:lnTo>
                    <a:lnTo>
                      <a:pt x="1288865" y="286425"/>
                    </a:lnTo>
                    <a:lnTo>
                      <a:pt x="1336490" y="286425"/>
                    </a:lnTo>
                    <a:lnTo>
                      <a:pt x="1336490" y="381675"/>
                    </a:lnTo>
                    <a:lnTo>
                      <a:pt x="1192948" y="381675"/>
                    </a:lnTo>
                    <a:lnTo>
                      <a:pt x="1192948" y="573033"/>
                    </a:lnTo>
                    <a:lnTo>
                      <a:pt x="1145323" y="573033"/>
                    </a:lnTo>
                    <a:cubicBezTo>
                      <a:pt x="1076267" y="573080"/>
                      <a:pt x="1012640" y="610314"/>
                      <a:pt x="978731" y="670473"/>
                    </a:cubicBezTo>
                    <a:cubicBezTo>
                      <a:pt x="970539" y="669340"/>
                      <a:pt x="962253" y="668740"/>
                      <a:pt x="953966" y="668664"/>
                    </a:cubicBezTo>
                    <a:lnTo>
                      <a:pt x="858716" y="668664"/>
                    </a:lnTo>
                    <a:lnTo>
                      <a:pt x="858716" y="477783"/>
                    </a:lnTo>
                    <a:lnTo>
                      <a:pt x="763466" y="477783"/>
                    </a:lnTo>
                    <a:lnTo>
                      <a:pt x="763466" y="382533"/>
                    </a:lnTo>
                    <a:lnTo>
                      <a:pt x="811091" y="382533"/>
                    </a:lnTo>
                    <a:lnTo>
                      <a:pt x="811091" y="287283"/>
                    </a:lnTo>
                    <a:lnTo>
                      <a:pt x="332746" y="287283"/>
                    </a:lnTo>
                    <a:lnTo>
                      <a:pt x="332746" y="382533"/>
                    </a:lnTo>
                    <a:lnTo>
                      <a:pt x="380371" y="382533"/>
                    </a:lnTo>
                    <a:lnTo>
                      <a:pt x="380371" y="477783"/>
                    </a:lnTo>
                    <a:lnTo>
                      <a:pt x="285121" y="477783"/>
                    </a:lnTo>
                    <a:lnTo>
                      <a:pt x="285121" y="669140"/>
                    </a:lnTo>
                    <a:lnTo>
                      <a:pt x="189871" y="669140"/>
                    </a:lnTo>
                    <a:cubicBezTo>
                      <a:pt x="84239" y="669245"/>
                      <a:pt x="-1392" y="754855"/>
                      <a:pt x="-1486" y="860497"/>
                    </a:cubicBezTo>
                    <a:lnTo>
                      <a:pt x="-1486" y="2774069"/>
                    </a:lnTo>
                    <a:lnTo>
                      <a:pt x="3371" y="2774069"/>
                    </a:lnTo>
                    <a:cubicBezTo>
                      <a:pt x="26231" y="2885341"/>
                      <a:pt x="124053" y="2965265"/>
                      <a:pt x="237686" y="2965427"/>
                    </a:cubicBezTo>
                    <a:lnTo>
                      <a:pt x="907484" y="2965427"/>
                    </a:lnTo>
                    <a:cubicBezTo>
                      <a:pt x="936536" y="2965360"/>
                      <a:pt x="965396" y="2959969"/>
                      <a:pt x="992543" y="2949520"/>
                    </a:cubicBezTo>
                    <a:cubicBezTo>
                      <a:pt x="1036262" y="3018910"/>
                      <a:pt x="1112462" y="3061048"/>
                      <a:pt x="1194472" y="3061153"/>
                    </a:cubicBezTo>
                    <a:lnTo>
                      <a:pt x="1864270" y="3061153"/>
                    </a:lnTo>
                    <a:cubicBezTo>
                      <a:pt x="1946281" y="3061048"/>
                      <a:pt x="2022481" y="3018910"/>
                      <a:pt x="2066200" y="2949520"/>
                    </a:cubicBezTo>
                    <a:cubicBezTo>
                      <a:pt x="2093346" y="2959969"/>
                      <a:pt x="2122208" y="2965360"/>
                      <a:pt x="2151258" y="2965427"/>
                    </a:cubicBezTo>
                    <a:lnTo>
                      <a:pt x="2821057" y="2965427"/>
                    </a:lnTo>
                    <a:cubicBezTo>
                      <a:pt x="2953073" y="2965265"/>
                      <a:pt x="3060039" y="2858280"/>
                      <a:pt x="3060229" y="2726254"/>
                    </a:cubicBezTo>
                    <a:lnTo>
                      <a:pt x="3060229" y="860497"/>
                    </a:lnTo>
                    <a:cubicBezTo>
                      <a:pt x="3060134" y="754712"/>
                      <a:pt x="2974314" y="669035"/>
                      <a:pt x="2868491" y="669140"/>
                    </a:cubicBezTo>
                    <a:cubicBezTo>
                      <a:pt x="2868205" y="669140"/>
                      <a:pt x="2867825" y="669140"/>
                      <a:pt x="2867539" y="669140"/>
                    </a:cubicBezTo>
                    <a:close/>
                    <a:moveTo>
                      <a:pt x="2962789" y="2726540"/>
                    </a:moveTo>
                    <a:cubicBezTo>
                      <a:pt x="2962693" y="2805769"/>
                      <a:pt x="2898495" y="2869977"/>
                      <a:pt x="2819246" y="2870082"/>
                    </a:cubicBezTo>
                    <a:lnTo>
                      <a:pt x="2149449" y="2870082"/>
                    </a:lnTo>
                    <a:cubicBezTo>
                      <a:pt x="2131923" y="2870062"/>
                      <a:pt x="2114587" y="2866834"/>
                      <a:pt x="2098300" y="2860557"/>
                    </a:cubicBezTo>
                    <a:cubicBezTo>
                      <a:pt x="2100395" y="2847965"/>
                      <a:pt x="2101538" y="2835230"/>
                      <a:pt x="2101633" y="2822457"/>
                    </a:cubicBezTo>
                    <a:lnTo>
                      <a:pt x="2101633" y="2774832"/>
                    </a:lnTo>
                    <a:lnTo>
                      <a:pt x="2867062" y="2774832"/>
                    </a:lnTo>
                    <a:lnTo>
                      <a:pt x="2867062" y="2679582"/>
                    </a:lnTo>
                    <a:lnTo>
                      <a:pt x="2101633" y="2679582"/>
                    </a:lnTo>
                    <a:lnTo>
                      <a:pt x="2101633" y="1578110"/>
                    </a:lnTo>
                    <a:lnTo>
                      <a:pt x="2962789" y="1578110"/>
                    </a:lnTo>
                    <a:close/>
                    <a:moveTo>
                      <a:pt x="1862937" y="2965427"/>
                    </a:moveTo>
                    <a:lnTo>
                      <a:pt x="1193139" y="2965427"/>
                    </a:lnTo>
                    <a:cubicBezTo>
                      <a:pt x="1113891" y="2965322"/>
                      <a:pt x="1049788" y="2901105"/>
                      <a:pt x="1049693" y="2821885"/>
                    </a:cubicBezTo>
                    <a:lnTo>
                      <a:pt x="1910752" y="2821885"/>
                    </a:lnTo>
                    <a:lnTo>
                      <a:pt x="1910752" y="2726635"/>
                    </a:lnTo>
                    <a:lnTo>
                      <a:pt x="1049693" y="2726635"/>
                    </a:lnTo>
                    <a:lnTo>
                      <a:pt x="1049693" y="1530295"/>
                    </a:lnTo>
                    <a:lnTo>
                      <a:pt x="2006383" y="1530295"/>
                    </a:lnTo>
                    <a:lnTo>
                      <a:pt x="2006383" y="2821885"/>
                    </a:lnTo>
                    <a:cubicBezTo>
                      <a:pt x="2006383" y="2831153"/>
                      <a:pt x="2005526" y="2840402"/>
                      <a:pt x="2003716" y="2849508"/>
                    </a:cubicBezTo>
                    <a:cubicBezTo>
                      <a:pt x="2000478" y="2866814"/>
                      <a:pt x="1994001" y="2883350"/>
                      <a:pt x="1984666" y="2898276"/>
                    </a:cubicBezTo>
                    <a:cubicBezTo>
                      <a:pt x="1958472" y="2940224"/>
                      <a:pt x="1912371" y="2965627"/>
                      <a:pt x="1862937" y="2965427"/>
                    </a:cubicBezTo>
                    <a:close/>
                    <a:moveTo>
                      <a:pt x="906150" y="2870177"/>
                    </a:moveTo>
                    <a:lnTo>
                      <a:pt x="236353" y="2870177"/>
                    </a:lnTo>
                    <a:cubicBezTo>
                      <a:pt x="175583" y="2870015"/>
                      <a:pt x="121481" y="2831705"/>
                      <a:pt x="101192" y="2774451"/>
                    </a:cubicBezTo>
                    <a:lnTo>
                      <a:pt x="953966" y="2774451"/>
                    </a:lnTo>
                    <a:lnTo>
                      <a:pt x="953966" y="2822076"/>
                    </a:lnTo>
                    <a:cubicBezTo>
                      <a:pt x="954061" y="2834849"/>
                      <a:pt x="955204" y="2847584"/>
                      <a:pt x="957300" y="2860176"/>
                    </a:cubicBezTo>
                    <a:cubicBezTo>
                      <a:pt x="941012" y="2866491"/>
                      <a:pt x="923676" y="2869748"/>
                      <a:pt x="906150" y="2869796"/>
                    </a:cubicBezTo>
                    <a:close/>
                    <a:moveTo>
                      <a:pt x="92906" y="860402"/>
                    </a:moveTo>
                    <a:cubicBezTo>
                      <a:pt x="92906" y="807795"/>
                      <a:pt x="135578" y="765152"/>
                      <a:pt x="188156" y="765152"/>
                    </a:cubicBezTo>
                    <a:lnTo>
                      <a:pt x="953585" y="765152"/>
                    </a:lnTo>
                    <a:lnTo>
                      <a:pt x="953585" y="1482384"/>
                    </a:lnTo>
                    <a:lnTo>
                      <a:pt x="283882" y="1482384"/>
                    </a:lnTo>
                    <a:lnTo>
                      <a:pt x="283882" y="860497"/>
                    </a:lnTo>
                    <a:lnTo>
                      <a:pt x="188632" y="860497"/>
                    </a:lnTo>
                    <a:lnTo>
                      <a:pt x="188632" y="1482384"/>
                    </a:lnTo>
                    <a:lnTo>
                      <a:pt x="93382" y="1482384"/>
                    </a:lnTo>
                    <a:close/>
                    <a:moveTo>
                      <a:pt x="379894" y="573414"/>
                    </a:moveTo>
                    <a:lnTo>
                      <a:pt x="762609" y="573414"/>
                    </a:lnTo>
                    <a:lnTo>
                      <a:pt x="762609" y="668664"/>
                    </a:lnTo>
                    <a:lnTo>
                      <a:pt x="379894" y="668664"/>
                    </a:lnTo>
                    <a:close/>
                    <a:moveTo>
                      <a:pt x="475621" y="382057"/>
                    </a:moveTo>
                    <a:lnTo>
                      <a:pt x="666978" y="382057"/>
                    </a:lnTo>
                    <a:lnTo>
                      <a:pt x="666978" y="477307"/>
                    </a:lnTo>
                    <a:lnTo>
                      <a:pt x="475621" y="477307"/>
                    </a:lnTo>
                    <a:close/>
                    <a:moveTo>
                      <a:pt x="1145323" y="669044"/>
                    </a:moveTo>
                    <a:lnTo>
                      <a:pt x="1910752" y="669044"/>
                    </a:lnTo>
                    <a:cubicBezTo>
                      <a:pt x="1959520" y="669359"/>
                      <a:pt x="2000287" y="706259"/>
                      <a:pt x="2005431" y="754769"/>
                    </a:cubicBezTo>
                    <a:cubicBezTo>
                      <a:pt x="2005908" y="758113"/>
                      <a:pt x="2006288" y="761485"/>
                      <a:pt x="2006383" y="764866"/>
                    </a:cubicBezTo>
                    <a:lnTo>
                      <a:pt x="2006383" y="1434569"/>
                    </a:lnTo>
                    <a:lnTo>
                      <a:pt x="1240954" y="1434569"/>
                    </a:lnTo>
                    <a:lnTo>
                      <a:pt x="1240954" y="812681"/>
                    </a:lnTo>
                    <a:lnTo>
                      <a:pt x="1145704" y="812681"/>
                    </a:lnTo>
                    <a:lnTo>
                      <a:pt x="1145704" y="1434569"/>
                    </a:lnTo>
                    <a:lnTo>
                      <a:pt x="1050454" y="1434569"/>
                    </a:lnTo>
                    <a:lnTo>
                      <a:pt x="1050454" y="764866"/>
                    </a:lnTo>
                    <a:cubicBezTo>
                      <a:pt x="1050645" y="761389"/>
                      <a:pt x="1050931" y="757923"/>
                      <a:pt x="1051502" y="754484"/>
                    </a:cubicBezTo>
                    <a:cubicBezTo>
                      <a:pt x="1053217" y="737587"/>
                      <a:pt x="1059503" y="721479"/>
                      <a:pt x="1069695" y="707906"/>
                    </a:cubicBezTo>
                    <a:cubicBezTo>
                      <a:pt x="1087411" y="683827"/>
                      <a:pt x="1115414" y="669473"/>
                      <a:pt x="1145323" y="669140"/>
                    </a:cubicBezTo>
                    <a:close/>
                    <a:moveTo>
                      <a:pt x="1288865" y="477687"/>
                    </a:moveTo>
                    <a:lnTo>
                      <a:pt x="1767211" y="477687"/>
                    </a:lnTo>
                    <a:lnTo>
                      <a:pt x="1767211" y="572937"/>
                    </a:lnTo>
                    <a:lnTo>
                      <a:pt x="1288865" y="572937"/>
                    </a:lnTo>
                    <a:close/>
                    <a:moveTo>
                      <a:pt x="1384115" y="94973"/>
                    </a:moveTo>
                    <a:lnTo>
                      <a:pt x="1671961" y="94973"/>
                    </a:lnTo>
                    <a:lnTo>
                      <a:pt x="1671961" y="190794"/>
                    </a:lnTo>
                    <a:lnTo>
                      <a:pt x="1384877" y="190794"/>
                    </a:lnTo>
                    <a:close/>
                    <a:moveTo>
                      <a:pt x="1431740" y="286330"/>
                    </a:moveTo>
                    <a:lnTo>
                      <a:pt x="1623097" y="286330"/>
                    </a:lnTo>
                    <a:lnTo>
                      <a:pt x="1623097" y="381580"/>
                    </a:lnTo>
                    <a:lnTo>
                      <a:pt x="1431740" y="381580"/>
                    </a:lnTo>
                    <a:close/>
                    <a:moveTo>
                      <a:pt x="92906" y="1578110"/>
                    </a:moveTo>
                    <a:lnTo>
                      <a:pt x="953966" y="1578110"/>
                    </a:lnTo>
                    <a:lnTo>
                      <a:pt x="953966" y="2678439"/>
                    </a:lnTo>
                    <a:lnTo>
                      <a:pt x="92906" y="2678439"/>
                    </a:lnTo>
                    <a:close/>
                    <a:moveTo>
                      <a:pt x="2293181" y="1482384"/>
                    </a:moveTo>
                    <a:lnTo>
                      <a:pt x="2293181" y="860497"/>
                    </a:lnTo>
                    <a:lnTo>
                      <a:pt x="2197931" y="860497"/>
                    </a:lnTo>
                    <a:lnTo>
                      <a:pt x="2197931" y="1482384"/>
                    </a:lnTo>
                    <a:lnTo>
                      <a:pt x="2102681" y="1482384"/>
                    </a:lnTo>
                    <a:lnTo>
                      <a:pt x="2102681" y="764866"/>
                    </a:lnTo>
                    <a:lnTo>
                      <a:pt x="2868110" y="764866"/>
                    </a:lnTo>
                    <a:cubicBezTo>
                      <a:pt x="2920593" y="765123"/>
                      <a:pt x="2963075" y="807614"/>
                      <a:pt x="2963360" y="860116"/>
                    </a:cubicBezTo>
                    <a:lnTo>
                      <a:pt x="2963360" y="1482384"/>
                    </a:lnTo>
                    <a:close/>
                    <a:moveTo>
                      <a:pt x="2293181" y="573509"/>
                    </a:moveTo>
                    <a:lnTo>
                      <a:pt x="2675896" y="573509"/>
                    </a:lnTo>
                    <a:lnTo>
                      <a:pt x="2675896" y="668759"/>
                    </a:lnTo>
                    <a:lnTo>
                      <a:pt x="2293181" y="668759"/>
                    </a:lnTo>
                    <a:close/>
                    <a:moveTo>
                      <a:pt x="2388431" y="382151"/>
                    </a:moveTo>
                    <a:lnTo>
                      <a:pt x="2579789" y="382151"/>
                    </a:lnTo>
                    <a:lnTo>
                      <a:pt x="2579789" y="477401"/>
                    </a:lnTo>
                    <a:lnTo>
                      <a:pt x="2389194" y="477401"/>
                    </a:lnTo>
                    <a:close/>
                    <a:moveTo>
                      <a:pt x="1768258" y="2247813"/>
                    </a:moveTo>
                    <a:lnTo>
                      <a:pt x="1874081" y="2247813"/>
                    </a:lnTo>
                    <a:lnTo>
                      <a:pt x="1874081" y="2343540"/>
                    </a:lnTo>
                    <a:lnTo>
                      <a:pt x="1587093" y="2343540"/>
                    </a:lnTo>
                    <a:lnTo>
                      <a:pt x="1587093" y="2247813"/>
                    </a:lnTo>
                    <a:cubicBezTo>
                      <a:pt x="1625193" y="2242861"/>
                      <a:pt x="1762448" y="2138086"/>
                      <a:pt x="1778355" y="2101128"/>
                    </a:cubicBezTo>
                    <a:cubicBezTo>
                      <a:pt x="1777497" y="2074830"/>
                      <a:pt x="1755400" y="2054227"/>
                      <a:pt x="1729111" y="2055123"/>
                    </a:cubicBezTo>
                    <a:cubicBezTo>
                      <a:pt x="1702821" y="2056018"/>
                      <a:pt x="1682247" y="2078068"/>
                      <a:pt x="1683105" y="2104367"/>
                    </a:cubicBezTo>
                    <a:lnTo>
                      <a:pt x="1683105" y="2151992"/>
                    </a:lnTo>
                    <a:lnTo>
                      <a:pt x="1587855" y="2151992"/>
                    </a:lnTo>
                    <a:lnTo>
                      <a:pt x="1587855" y="2104367"/>
                    </a:lnTo>
                    <a:cubicBezTo>
                      <a:pt x="1585854" y="2025119"/>
                      <a:pt x="1648434" y="1959216"/>
                      <a:pt x="1727682" y="1957177"/>
                    </a:cubicBezTo>
                    <a:cubicBezTo>
                      <a:pt x="1806930" y="1955129"/>
                      <a:pt x="1872843" y="2017718"/>
                      <a:pt x="1874844" y="2096975"/>
                    </a:cubicBezTo>
                    <a:cubicBezTo>
                      <a:pt x="1874939" y="2099433"/>
                      <a:pt x="1874939" y="2101900"/>
                      <a:pt x="1874844" y="2104367"/>
                    </a:cubicBezTo>
                    <a:cubicBezTo>
                      <a:pt x="1874844" y="2144753"/>
                      <a:pt x="1827123" y="2200379"/>
                      <a:pt x="1769020" y="2247813"/>
                    </a:cubicBezTo>
                    <a:close/>
                    <a:moveTo>
                      <a:pt x="1419643" y="2056456"/>
                    </a:moveTo>
                    <a:lnTo>
                      <a:pt x="1276101" y="2056456"/>
                    </a:lnTo>
                    <a:lnTo>
                      <a:pt x="1276101" y="2247813"/>
                    </a:lnTo>
                    <a:lnTo>
                      <a:pt x="1180851" y="2247813"/>
                    </a:lnTo>
                    <a:lnTo>
                      <a:pt x="1180851" y="1769468"/>
                    </a:lnTo>
                    <a:lnTo>
                      <a:pt x="1276101" y="1769468"/>
                    </a:lnTo>
                    <a:lnTo>
                      <a:pt x="1276101" y="1960539"/>
                    </a:lnTo>
                    <a:lnTo>
                      <a:pt x="1419643" y="1960539"/>
                    </a:lnTo>
                    <a:lnTo>
                      <a:pt x="1419643" y="1769468"/>
                    </a:lnTo>
                    <a:lnTo>
                      <a:pt x="1514893" y="1769468"/>
                    </a:lnTo>
                    <a:lnTo>
                      <a:pt x="1514893" y="2247813"/>
                    </a:lnTo>
                    <a:lnTo>
                      <a:pt x="1419643" y="2247813"/>
                    </a:lnTo>
                    <a:close/>
                    <a:moveTo>
                      <a:pt x="1288103" y="2439171"/>
                    </a:moveTo>
                    <a:lnTo>
                      <a:pt x="1767211" y="2439171"/>
                    </a:lnTo>
                    <a:lnTo>
                      <a:pt x="1767211" y="2534421"/>
                    </a:lnTo>
                    <a:lnTo>
                      <a:pt x="1288865" y="2534421"/>
                    </a:lnTo>
                    <a:close/>
                    <a:moveTo>
                      <a:pt x="2244890" y="2439171"/>
                    </a:moveTo>
                    <a:lnTo>
                      <a:pt x="2723235" y="2439171"/>
                    </a:lnTo>
                    <a:lnTo>
                      <a:pt x="2723235" y="2534421"/>
                    </a:lnTo>
                    <a:lnTo>
                      <a:pt x="2244890" y="2534421"/>
                    </a:lnTo>
                    <a:close/>
                    <a:moveTo>
                      <a:pt x="331317" y="2439171"/>
                    </a:moveTo>
                    <a:lnTo>
                      <a:pt x="809662" y="2439171"/>
                    </a:lnTo>
                    <a:lnTo>
                      <a:pt x="809662" y="2534421"/>
                    </a:lnTo>
                    <a:lnTo>
                      <a:pt x="331317" y="253442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p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6035" y="7143"/>
                <a:ext cx="688" cy="19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noAutofit/>
              </a:bodyPr>
              <a:p>
                <a:pPr algn="ctr"/>
                <a:r>
                  <a:rPr lang="en-US" altLang="zh-CN" sz="1200" b="1">
                    <a:solidFill>
                      <a:srgbClr val="014190"/>
                    </a:solidFill>
                    <a:latin typeface="微软雅黑" panose="020B0503020204020204" charset="-122"/>
                    <a:ea typeface="微软雅黑" panose="020B0503020204020204" charset="-122"/>
                    <a:cs typeface="Arial Rounded MT Bold" panose="020F0704030504030204" charset="0"/>
                  </a:rPr>
                  <a:t>CH</a:t>
                </a:r>
                <a:r>
                  <a:rPr lang="en-US" altLang="zh-CN" sz="1200" b="1" baseline="-25000">
                    <a:solidFill>
                      <a:srgbClr val="014190"/>
                    </a:solidFill>
                    <a:latin typeface="微软雅黑" panose="020B0503020204020204" charset="-122"/>
                    <a:ea typeface="微软雅黑" panose="020B0503020204020204" charset="-122"/>
                    <a:cs typeface="Arial Rounded MT Bold" panose="020F0704030504030204" charset="0"/>
                  </a:rPr>
                  <a:t>3</a:t>
                </a:r>
                <a:r>
                  <a:rPr lang="en-US" altLang="zh-CN" sz="1200" b="1">
                    <a:solidFill>
                      <a:srgbClr val="014190"/>
                    </a:solidFill>
                    <a:latin typeface="微软雅黑" panose="020B0503020204020204" charset="-122"/>
                    <a:ea typeface="微软雅黑" panose="020B0503020204020204" charset="-122"/>
                    <a:cs typeface="Arial Rounded MT Bold" panose="020F0704030504030204" charset="0"/>
                  </a:rPr>
                  <a:t>OH</a:t>
                </a:r>
                <a:endParaRPr lang="en-US" altLang="zh-CN" sz="1200" b="1" baseline="-2500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  <a:cs typeface="Arial Rounded MT Bold" panose="020F0704030504030204" charset="0"/>
                </a:endParaRPr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13440" y="9580"/>
              <a:ext cx="2228" cy="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阿里巴巴普惠体 R" panose="00020600040101010101" pitchFamily="18" charset="-122"/>
                </a:rPr>
                <a:t>生物质气化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阿里巴巴普惠体 R" panose="00020600040101010101" pitchFamily="18" charset="-122"/>
                </a:rPr>
                <a:t>Biomass Gasification</a:t>
              </a:r>
              <a:endParaRPr 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阿里巴巴普惠体 R" panose="00020600040101010101" pitchFamily="18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216" y="9580"/>
              <a:ext cx="2228" cy="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甲醇合成</a:t>
              </a:r>
              <a:endParaRPr lang="zh-CN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阿里巴巴普惠体 R" panose="00020600040101010101" pitchFamily="18" charset="-122"/>
                </a:rPr>
                <a:t>Biomethanol Synthesis</a:t>
              </a:r>
              <a:endParaRPr 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阿里巴巴普惠体 R" panose="00020600040101010101" pitchFamily="18" charset="-122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51" y="4498"/>
              <a:ext cx="15445" cy="6039"/>
              <a:chOff x="151" y="4498"/>
              <a:chExt cx="15445" cy="6039"/>
            </a:xfrm>
          </p:grpSpPr>
          <p:sp>
            <p:nvSpPr>
              <p:cNvPr id="15" name="TextBox 66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5599" y="7774"/>
                <a:ext cx="1922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智能微电网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en-US" altLang="zh-CN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Smart Grid</a:t>
                </a:r>
                <a:endParaRPr lang="en-US" altLang="zh-CN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 rot="0">
                <a:off x="6146" y="6893"/>
                <a:ext cx="826" cy="820"/>
                <a:chOff x="10294173" y="4822243"/>
                <a:chExt cx="483426" cy="559383"/>
              </a:xfrm>
              <a:solidFill>
                <a:srgbClr val="2E75B6"/>
              </a:solidFill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10294173" y="4952714"/>
                  <a:ext cx="483426" cy="428912"/>
                  <a:chOff x="4986432" y="2570421"/>
                  <a:chExt cx="2215610" cy="1965763"/>
                </a:xfrm>
                <a:grpFill/>
              </p:grpSpPr>
              <p:sp>
                <p:nvSpPr>
                  <p:cNvPr id="18" name="任意多边形: 形状 236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4986432" y="3358323"/>
                    <a:ext cx="2214468" cy="1177861"/>
                  </a:xfrm>
                  <a:custGeom>
                    <a:avLst/>
                    <a:gdLst>
                      <a:gd name="connsiteX0" fmla="*/ 2071969 w 2214468"/>
                      <a:gd name="connsiteY0" fmla="*/ 819499 h 1177861"/>
                      <a:gd name="connsiteX1" fmla="*/ 2211225 w 2214468"/>
                      <a:gd name="connsiteY1" fmla="*/ 819499 h 1177861"/>
                      <a:gd name="connsiteX2" fmla="*/ 2209510 w 2214468"/>
                      <a:gd name="connsiteY2" fmla="*/ 1032383 h 1177861"/>
                      <a:gd name="connsiteX3" fmla="*/ 2024916 w 2214468"/>
                      <a:gd name="connsiteY3" fmla="*/ 1177258 h 1177861"/>
                      <a:gd name="connsiteX4" fmla="*/ 564924 w 2214468"/>
                      <a:gd name="connsiteY4" fmla="*/ 1177258 h 1177861"/>
                      <a:gd name="connsiteX5" fmla="*/ 190686 w 2214468"/>
                      <a:gd name="connsiteY5" fmla="*/ 1177258 h 1177861"/>
                      <a:gd name="connsiteX6" fmla="*/ -480 w 2214468"/>
                      <a:gd name="connsiteY6" fmla="*/ 985234 h 1177861"/>
                      <a:gd name="connsiteX7" fmla="*/ -480 w 2214468"/>
                      <a:gd name="connsiteY7" fmla="*/ 820166 h 1177861"/>
                      <a:gd name="connsiteX8" fmla="*/ 141156 w 2214468"/>
                      <a:gd name="connsiteY8" fmla="*/ 820166 h 1177861"/>
                      <a:gd name="connsiteX9" fmla="*/ 141156 w 2214468"/>
                      <a:gd name="connsiteY9" fmla="*/ -413 h 1177861"/>
                      <a:gd name="connsiteX10" fmla="*/ 214594 w 2214468"/>
                      <a:gd name="connsiteY10" fmla="*/ -413 h 1177861"/>
                      <a:gd name="connsiteX11" fmla="*/ 214594 w 2214468"/>
                      <a:gd name="connsiteY11" fmla="*/ 817403 h 1177861"/>
                      <a:gd name="connsiteX12" fmla="*/ 1999579 w 2214468"/>
                      <a:gd name="connsiteY12" fmla="*/ 817403 h 1177861"/>
                      <a:gd name="connsiteX13" fmla="*/ 1999579 w 2214468"/>
                      <a:gd name="connsiteY13" fmla="*/ -604 h 1177861"/>
                      <a:gd name="connsiteX14" fmla="*/ 2071969 w 2214468"/>
                      <a:gd name="connsiteY14" fmla="*/ -604 h 1177861"/>
                      <a:gd name="connsiteX15" fmla="*/ 73529 w 2214468"/>
                      <a:gd name="connsiteY15" fmla="*/ 891604 h 1177861"/>
                      <a:gd name="connsiteX16" fmla="*/ 75148 w 2214468"/>
                      <a:gd name="connsiteY16" fmla="*/ 1016572 h 1177861"/>
                      <a:gd name="connsiteX17" fmla="*/ 113248 w 2214468"/>
                      <a:gd name="connsiteY17" fmla="*/ 1079913 h 1177861"/>
                      <a:gd name="connsiteX18" fmla="*/ 192306 w 2214468"/>
                      <a:gd name="connsiteY18" fmla="*/ 1103916 h 1177861"/>
                      <a:gd name="connsiteX19" fmla="*/ 2023487 w 2214468"/>
                      <a:gd name="connsiteY19" fmla="*/ 1104868 h 1177861"/>
                      <a:gd name="connsiteX20" fmla="*/ 2043490 w 2214468"/>
                      <a:gd name="connsiteY20" fmla="*/ 1104392 h 1177861"/>
                      <a:gd name="connsiteX21" fmla="*/ 2140263 w 2214468"/>
                      <a:gd name="connsiteY21" fmla="*/ 1018667 h 1177861"/>
                      <a:gd name="connsiteX22" fmla="*/ 2141216 w 2214468"/>
                      <a:gd name="connsiteY22" fmla="*/ 894842 h 1177861"/>
                      <a:gd name="connsiteX23" fmla="*/ 2134072 w 2214468"/>
                      <a:gd name="connsiteY23" fmla="*/ 892080 h 1177861"/>
                      <a:gd name="connsiteX24" fmla="*/ 1431413 w 2214468"/>
                      <a:gd name="connsiteY24" fmla="*/ 892080 h 1177861"/>
                      <a:gd name="connsiteX25" fmla="*/ 1406648 w 2214468"/>
                      <a:gd name="connsiteY25" fmla="*/ 909605 h 1177861"/>
                      <a:gd name="connsiteX26" fmla="*/ 1354261 w 2214468"/>
                      <a:gd name="connsiteY26" fmla="*/ 1014380 h 1177861"/>
                      <a:gd name="connsiteX27" fmla="*/ 1321304 w 2214468"/>
                      <a:gd name="connsiteY27" fmla="*/ 1034764 h 1177861"/>
                      <a:gd name="connsiteX28" fmla="*/ 892679 w 2214468"/>
                      <a:gd name="connsiteY28" fmla="*/ 1034764 h 1177861"/>
                      <a:gd name="connsiteX29" fmla="*/ 860294 w 2214468"/>
                      <a:gd name="connsiteY29" fmla="*/ 1013619 h 1177861"/>
                      <a:gd name="connsiteX30" fmla="*/ 812669 w 2214468"/>
                      <a:gd name="connsiteY30" fmla="*/ 916273 h 1177861"/>
                      <a:gd name="connsiteX31" fmla="*/ 771426 w 2214468"/>
                      <a:gd name="connsiteY31" fmla="*/ 891032 h 1177861"/>
                      <a:gd name="connsiteX32" fmla="*/ 148586 w 2214468"/>
                      <a:gd name="connsiteY32" fmla="*/ 891508 h 1177861"/>
                      <a:gd name="connsiteX33" fmla="*/ 881153 w 2214468"/>
                      <a:gd name="connsiteY33" fmla="*/ 892747 h 1177861"/>
                      <a:gd name="connsiteX34" fmla="*/ 907824 w 2214468"/>
                      <a:gd name="connsiteY34" fmla="*/ 945324 h 1177861"/>
                      <a:gd name="connsiteX35" fmla="*/ 933446 w 2214468"/>
                      <a:gd name="connsiteY35" fmla="*/ 961231 h 1177861"/>
                      <a:gd name="connsiteX36" fmla="*/ 1281966 w 2214468"/>
                      <a:gd name="connsiteY36" fmla="*/ 961231 h 1177861"/>
                      <a:gd name="connsiteX37" fmla="*/ 1303397 w 2214468"/>
                      <a:gd name="connsiteY37" fmla="*/ 952373 h 1177861"/>
                      <a:gd name="connsiteX38" fmla="*/ 1334258 w 2214468"/>
                      <a:gd name="connsiteY38" fmla="*/ 892365 h 1177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</a:cxnLst>
                    <a:rect l="l" t="t" r="r" b="b"/>
                    <a:pathLst>
                      <a:path w="2214468" h="1177861">
                        <a:moveTo>
                          <a:pt x="2071969" y="819499"/>
                        </a:moveTo>
                        <a:lnTo>
                          <a:pt x="2211225" y="819499"/>
                        </a:lnTo>
                        <a:cubicBezTo>
                          <a:pt x="2211225" y="892556"/>
                          <a:pt x="2218464" y="963517"/>
                          <a:pt x="2209510" y="1032383"/>
                        </a:cubicBezTo>
                        <a:cubicBezTo>
                          <a:pt x="2197795" y="1122394"/>
                          <a:pt x="2121309" y="1177258"/>
                          <a:pt x="2024916" y="1177258"/>
                        </a:cubicBezTo>
                        <a:cubicBezTo>
                          <a:pt x="1538255" y="1177258"/>
                          <a:pt x="1051584" y="1177258"/>
                          <a:pt x="564924" y="1177258"/>
                        </a:cubicBezTo>
                        <a:cubicBezTo>
                          <a:pt x="440146" y="1177258"/>
                          <a:pt x="315464" y="1177258"/>
                          <a:pt x="190686" y="1177258"/>
                        </a:cubicBezTo>
                        <a:cubicBezTo>
                          <a:pt x="75339" y="1177258"/>
                          <a:pt x="186" y="1101058"/>
                          <a:pt x="-480" y="985234"/>
                        </a:cubicBezTo>
                        <a:cubicBezTo>
                          <a:pt x="-480" y="931132"/>
                          <a:pt x="-480" y="877030"/>
                          <a:pt x="-480" y="820166"/>
                        </a:cubicBezTo>
                        <a:lnTo>
                          <a:pt x="141156" y="820166"/>
                        </a:lnTo>
                        <a:lnTo>
                          <a:pt x="141156" y="-413"/>
                        </a:lnTo>
                        <a:lnTo>
                          <a:pt x="214594" y="-413"/>
                        </a:lnTo>
                        <a:lnTo>
                          <a:pt x="214594" y="817403"/>
                        </a:lnTo>
                        <a:lnTo>
                          <a:pt x="1999579" y="817403"/>
                        </a:lnTo>
                        <a:lnTo>
                          <a:pt x="1999579" y="-604"/>
                        </a:lnTo>
                        <a:lnTo>
                          <a:pt x="2071969" y="-604"/>
                        </a:lnTo>
                        <a:close/>
                        <a:moveTo>
                          <a:pt x="73529" y="891604"/>
                        </a:moveTo>
                        <a:cubicBezTo>
                          <a:pt x="73529" y="935514"/>
                          <a:pt x="69052" y="976852"/>
                          <a:pt x="75148" y="1016572"/>
                        </a:cubicBezTo>
                        <a:cubicBezTo>
                          <a:pt x="79730" y="1041612"/>
                          <a:pt x="93274" y="1064130"/>
                          <a:pt x="113248" y="1079913"/>
                        </a:cubicBezTo>
                        <a:cubicBezTo>
                          <a:pt x="136727" y="1095381"/>
                          <a:pt x="164188" y="1103716"/>
                          <a:pt x="192306" y="1103916"/>
                        </a:cubicBezTo>
                        <a:cubicBezTo>
                          <a:pt x="802668" y="1105182"/>
                          <a:pt x="1413058" y="1105506"/>
                          <a:pt x="2023487" y="1104868"/>
                        </a:cubicBezTo>
                        <a:cubicBezTo>
                          <a:pt x="2030154" y="1104868"/>
                          <a:pt x="2036822" y="1104868"/>
                          <a:pt x="2043490" y="1104392"/>
                        </a:cubicBezTo>
                        <a:cubicBezTo>
                          <a:pt x="2091877" y="1101439"/>
                          <a:pt x="2135215" y="1066292"/>
                          <a:pt x="2140263" y="1018667"/>
                        </a:cubicBezTo>
                        <a:cubicBezTo>
                          <a:pt x="2144645" y="977614"/>
                          <a:pt x="2141216" y="935704"/>
                          <a:pt x="2141216" y="894842"/>
                        </a:cubicBezTo>
                        <a:cubicBezTo>
                          <a:pt x="2138959" y="893623"/>
                          <a:pt x="2136558" y="892699"/>
                          <a:pt x="2134072" y="892080"/>
                        </a:cubicBezTo>
                        <a:cubicBezTo>
                          <a:pt x="1899852" y="892080"/>
                          <a:pt x="1665633" y="891413"/>
                          <a:pt x="1431413" y="892080"/>
                        </a:cubicBezTo>
                        <a:cubicBezTo>
                          <a:pt x="1420964" y="893956"/>
                          <a:pt x="1411887" y="900376"/>
                          <a:pt x="1406648" y="909605"/>
                        </a:cubicBezTo>
                        <a:cubicBezTo>
                          <a:pt x="1387598" y="943705"/>
                          <a:pt x="1370739" y="978852"/>
                          <a:pt x="1354261" y="1014380"/>
                        </a:cubicBezTo>
                        <a:cubicBezTo>
                          <a:pt x="1349269" y="1027944"/>
                          <a:pt x="1335668" y="1036355"/>
                          <a:pt x="1321304" y="1034764"/>
                        </a:cubicBezTo>
                        <a:cubicBezTo>
                          <a:pt x="1178496" y="1034069"/>
                          <a:pt x="1035621" y="1034069"/>
                          <a:pt x="892679" y="1034764"/>
                        </a:cubicBezTo>
                        <a:cubicBezTo>
                          <a:pt x="878296" y="1036050"/>
                          <a:pt x="864904" y="1027306"/>
                          <a:pt x="860294" y="1013619"/>
                        </a:cubicBezTo>
                        <a:cubicBezTo>
                          <a:pt x="844768" y="980948"/>
                          <a:pt x="826766" y="949420"/>
                          <a:pt x="812669" y="916273"/>
                        </a:cubicBezTo>
                        <a:cubicBezTo>
                          <a:pt x="804097" y="896271"/>
                          <a:pt x="792190" y="890937"/>
                          <a:pt x="771426" y="891032"/>
                        </a:cubicBezTo>
                        <a:cubicBezTo>
                          <a:pt x="563780" y="891794"/>
                          <a:pt x="356231" y="891508"/>
                          <a:pt x="148586" y="891508"/>
                        </a:cubicBezTo>
                        <a:close/>
                        <a:moveTo>
                          <a:pt x="881153" y="892747"/>
                        </a:moveTo>
                        <a:cubicBezTo>
                          <a:pt x="888850" y="910854"/>
                          <a:pt x="897765" y="928418"/>
                          <a:pt x="907824" y="945324"/>
                        </a:cubicBezTo>
                        <a:cubicBezTo>
                          <a:pt x="913815" y="953925"/>
                          <a:pt x="923083" y="959679"/>
                          <a:pt x="933446" y="961231"/>
                        </a:cubicBezTo>
                        <a:cubicBezTo>
                          <a:pt x="1049651" y="962279"/>
                          <a:pt x="1165856" y="962088"/>
                          <a:pt x="1281966" y="961231"/>
                        </a:cubicBezTo>
                        <a:cubicBezTo>
                          <a:pt x="1290043" y="961441"/>
                          <a:pt x="1297825" y="958221"/>
                          <a:pt x="1303397" y="952373"/>
                        </a:cubicBezTo>
                        <a:cubicBezTo>
                          <a:pt x="1314636" y="934180"/>
                          <a:pt x="1323209" y="914273"/>
                          <a:pt x="1334258" y="892365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9" name="任意多边形: 形状 237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5272087" y="3358228"/>
                    <a:ext cx="1644395" cy="749331"/>
                  </a:xfrm>
                  <a:custGeom>
                    <a:avLst/>
                    <a:gdLst>
                      <a:gd name="connsiteX0" fmla="*/ -480 w 1644395"/>
                      <a:gd name="connsiteY0" fmla="*/ -413 h 749331"/>
                      <a:gd name="connsiteX1" fmla="*/ 72101 w 1644395"/>
                      <a:gd name="connsiteY1" fmla="*/ -413 h 749331"/>
                      <a:gd name="connsiteX2" fmla="*/ 72101 w 1644395"/>
                      <a:gd name="connsiteY2" fmla="*/ 674719 h 749331"/>
                      <a:gd name="connsiteX3" fmla="*/ 1571050 w 1644395"/>
                      <a:gd name="connsiteY3" fmla="*/ 674719 h 749331"/>
                      <a:gd name="connsiteX4" fmla="*/ 1571050 w 1644395"/>
                      <a:gd name="connsiteY4" fmla="*/ -604 h 749331"/>
                      <a:gd name="connsiteX5" fmla="*/ 1643916 w 1644395"/>
                      <a:gd name="connsiteY5" fmla="*/ -604 h 749331"/>
                      <a:gd name="connsiteX6" fmla="*/ 1643916 w 1644395"/>
                      <a:gd name="connsiteY6" fmla="*/ 657669 h 749331"/>
                      <a:gd name="connsiteX7" fmla="*/ 1551904 w 1644395"/>
                      <a:gd name="connsiteY7" fmla="*/ 748728 h 749331"/>
                      <a:gd name="connsiteX8" fmla="*/ 92103 w 1644395"/>
                      <a:gd name="connsiteY8" fmla="*/ 748728 h 749331"/>
                      <a:gd name="connsiteX9" fmla="*/ -385 w 1644395"/>
                      <a:gd name="connsiteY9" fmla="*/ 655288 h 749331"/>
                      <a:gd name="connsiteX10" fmla="*/ -385 w 1644395"/>
                      <a:gd name="connsiteY10" fmla="*/ 32543 h 749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644395" h="749331">
                        <a:moveTo>
                          <a:pt x="-480" y="-413"/>
                        </a:moveTo>
                        <a:lnTo>
                          <a:pt x="72101" y="-413"/>
                        </a:lnTo>
                        <a:lnTo>
                          <a:pt x="72101" y="674719"/>
                        </a:lnTo>
                        <a:lnTo>
                          <a:pt x="1571050" y="674719"/>
                        </a:lnTo>
                        <a:lnTo>
                          <a:pt x="1571050" y="-604"/>
                        </a:lnTo>
                        <a:lnTo>
                          <a:pt x="1643916" y="-604"/>
                        </a:lnTo>
                        <a:lnTo>
                          <a:pt x="1643916" y="657669"/>
                        </a:lnTo>
                        <a:cubicBezTo>
                          <a:pt x="1643916" y="722725"/>
                          <a:pt x="1617627" y="748728"/>
                          <a:pt x="1551904" y="748728"/>
                        </a:cubicBezTo>
                        <a:lnTo>
                          <a:pt x="92103" y="748728"/>
                        </a:lnTo>
                        <a:cubicBezTo>
                          <a:pt x="25428" y="748728"/>
                          <a:pt x="-385" y="723010"/>
                          <a:pt x="-385" y="655288"/>
                        </a:cubicBezTo>
                        <a:cubicBezTo>
                          <a:pt x="-385" y="447767"/>
                          <a:pt x="-385" y="240188"/>
                          <a:pt x="-385" y="3254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0" name="任意多边形: 形状 238"/>
                  <p:cNvSpPr/>
                  <p:nvPr>
                    <p:custDataLst>
                      <p:tags r:id="rId6"/>
                    </p:custDataLst>
                  </p:nvPr>
                </p:nvSpPr>
                <p:spPr>
                  <a:xfrm>
                    <a:off x="5416771" y="3536822"/>
                    <a:ext cx="497300" cy="425767"/>
                  </a:xfrm>
                  <a:custGeom>
                    <a:avLst/>
                    <a:gdLst>
                      <a:gd name="connsiteX0" fmla="*/ -480 w 497300"/>
                      <a:gd name="connsiteY0" fmla="*/ -604 h 425767"/>
                      <a:gd name="connsiteX1" fmla="*/ 496820 w 497300"/>
                      <a:gd name="connsiteY1" fmla="*/ -604 h 425767"/>
                      <a:gd name="connsiteX2" fmla="*/ 496820 w 497300"/>
                      <a:gd name="connsiteY2" fmla="*/ 425163 h 425767"/>
                      <a:gd name="connsiteX3" fmla="*/ -480 w 497300"/>
                      <a:gd name="connsiteY3" fmla="*/ 425163 h 425767"/>
                      <a:gd name="connsiteX4" fmla="*/ 424240 w 497300"/>
                      <a:gd name="connsiteY4" fmla="*/ 352964 h 425767"/>
                      <a:gd name="connsiteX5" fmla="*/ 424240 w 497300"/>
                      <a:gd name="connsiteY5" fmla="*/ 70834 h 425767"/>
                      <a:gd name="connsiteX6" fmla="*/ 71815 w 497300"/>
                      <a:gd name="connsiteY6" fmla="*/ 70834 h 425767"/>
                      <a:gd name="connsiteX7" fmla="*/ 71815 w 497300"/>
                      <a:gd name="connsiteY7" fmla="*/ 352964 h 425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97300" h="425767">
                        <a:moveTo>
                          <a:pt x="-480" y="-604"/>
                        </a:moveTo>
                        <a:lnTo>
                          <a:pt x="496820" y="-604"/>
                        </a:lnTo>
                        <a:lnTo>
                          <a:pt x="496820" y="425163"/>
                        </a:lnTo>
                        <a:lnTo>
                          <a:pt x="-480" y="425163"/>
                        </a:lnTo>
                        <a:close/>
                        <a:moveTo>
                          <a:pt x="424240" y="352964"/>
                        </a:moveTo>
                        <a:lnTo>
                          <a:pt x="424240" y="70834"/>
                        </a:lnTo>
                        <a:lnTo>
                          <a:pt x="71815" y="70834"/>
                        </a:lnTo>
                        <a:lnTo>
                          <a:pt x="71815" y="35296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1" name="任意多边形: 形状 239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>
                    <a:off x="5988652" y="3607783"/>
                    <a:ext cx="783431" cy="68580"/>
                  </a:xfrm>
                  <a:custGeom>
                    <a:avLst/>
                    <a:gdLst>
                      <a:gd name="connsiteX0" fmla="*/ 782951 w 783431"/>
                      <a:gd name="connsiteY0" fmla="*/ -604 h 68580"/>
                      <a:gd name="connsiteX1" fmla="*/ 782951 w 783431"/>
                      <a:gd name="connsiteY1" fmla="*/ 67977 h 68580"/>
                      <a:gd name="connsiteX2" fmla="*/ -480 w 783431"/>
                      <a:gd name="connsiteY2" fmla="*/ 67977 h 68580"/>
                      <a:gd name="connsiteX3" fmla="*/ -480 w 783431"/>
                      <a:gd name="connsiteY3" fmla="*/ -604 h 6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3431" h="68580">
                        <a:moveTo>
                          <a:pt x="782951" y="-604"/>
                        </a:moveTo>
                        <a:lnTo>
                          <a:pt x="782951" y="67977"/>
                        </a:lnTo>
                        <a:lnTo>
                          <a:pt x="-480" y="67977"/>
                        </a:lnTo>
                        <a:lnTo>
                          <a:pt x="-480" y="-60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2" name="任意多边形: 形状 240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5988081" y="3894010"/>
                    <a:ext cx="783431" cy="68579"/>
                  </a:xfrm>
                  <a:custGeom>
                    <a:avLst/>
                    <a:gdLst>
                      <a:gd name="connsiteX0" fmla="*/ -480 w 783431"/>
                      <a:gd name="connsiteY0" fmla="*/ 67976 h 68579"/>
                      <a:gd name="connsiteX1" fmla="*/ -480 w 783431"/>
                      <a:gd name="connsiteY1" fmla="*/ -604 h 68579"/>
                      <a:gd name="connsiteX2" fmla="*/ 782951 w 783431"/>
                      <a:gd name="connsiteY2" fmla="*/ -604 h 68579"/>
                      <a:gd name="connsiteX3" fmla="*/ 782951 w 783431"/>
                      <a:gd name="connsiteY3" fmla="*/ 67976 h 68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83431" h="68579">
                        <a:moveTo>
                          <a:pt x="-480" y="67976"/>
                        </a:moveTo>
                        <a:lnTo>
                          <a:pt x="-480" y="-604"/>
                        </a:lnTo>
                        <a:lnTo>
                          <a:pt x="782951" y="-604"/>
                        </a:lnTo>
                        <a:lnTo>
                          <a:pt x="782951" y="67976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3" name="任意多边形: 形状 241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>
                    <a:off x="4986527" y="2571151"/>
                    <a:ext cx="535400" cy="214606"/>
                  </a:xfrm>
                  <a:custGeom>
                    <a:avLst/>
                    <a:gdLst>
                      <a:gd name="connsiteX0" fmla="*/ 534920 w 535400"/>
                      <a:gd name="connsiteY0" fmla="*/ 70194 h 214606"/>
                      <a:gd name="connsiteX1" fmla="*/ 534920 w 535400"/>
                      <a:gd name="connsiteY1" fmla="*/ 142107 h 214606"/>
                      <a:gd name="connsiteX2" fmla="*/ 504154 w 535400"/>
                      <a:gd name="connsiteY2" fmla="*/ 142107 h 214606"/>
                      <a:gd name="connsiteX3" fmla="*/ 230025 w 535400"/>
                      <a:gd name="connsiteY3" fmla="*/ 142107 h 214606"/>
                      <a:gd name="connsiteX4" fmla="*/ 198688 w 535400"/>
                      <a:gd name="connsiteY4" fmla="*/ 159538 h 214606"/>
                      <a:gd name="connsiteX5" fmla="*/ 79244 w 535400"/>
                      <a:gd name="connsiteY5" fmla="*/ 210306 h 214606"/>
                      <a:gd name="connsiteX6" fmla="*/ -480 w 535400"/>
                      <a:gd name="connsiteY6" fmla="*/ 106865 h 214606"/>
                      <a:gd name="connsiteX7" fmla="*/ 78958 w 535400"/>
                      <a:gd name="connsiteY7" fmla="*/ 3709 h 214606"/>
                      <a:gd name="connsiteX8" fmla="*/ 198306 w 535400"/>
                      <a:gd name="connsiteY8" fmla="*/ 53334 h 214606"/>
                      <a:gd name="connsiteX9" fmla="*/ 232882 w 535400"/>
                      <a:gd name="connsiteY9" fmla="*/ 70861 h 214606"/>
                      <a:gd name="connsiteX10" fmla="*/ 501297 w 535400"/>
                      <a:gd name="connsiteY10" fmla="*/ 70861 h 214606"/>
                      <a:gd name="connsiteX11" fmla="*/ 141823 w 535400"/>
                      <a:gd name="connsiteY11" fmla="*/ 109437 h 214606"/>
                      <a:gd name="connsiteX12" fmla="*/ 105724 w 535400"/>
                      <a:gd name="connsiteY12" fmla="*/ 71337 h 214606"/>
                      <a:gd name="connsiteX13" fmla="*/ 72424 w 535400"/>
                      <a:gd name="connsiteY13" fmla="*/ 103169 h 214606"/>
                      <a:gd name="connsiteX14" fmla="*/ 72481 w 535400"/>
                      <a:gd name="connsiteY14" fmla="*/ 106008 h 214606"/>
                      <a:gd name="connsiteX15" fmla="*/ 105267 w 535400"/>
                      <a:gd name="connsiteY15" fmla="*/ 141193 h 214606"/>
                      <a:gd name="connsiteX16" fmla="*/ 108391 w 535400"/>
                      <a:gd name="connsiteY16" fmla="*/ 141155 h 214606"/>
                      <a:gd name="connsiteX17" fmla="*/ 141823 w 535400"/>
                      <a:gd name="connsiteY17" fmla="*/ 109437 h 214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535400" h="214606">
                        <a:moveTo>
                          <a:pt x="534920" y="70194"/>
                        </a:moveTo>
                        <a:lnTo>
                          <a:pt x="534920" y="142107"/>
                        </a:lnTo>
                        <a:lnTo>
                          <a:pt x="504154" y="142107"/>
                        </a:lnTo>
                        <a:cubicBezTo>
                          <a:pt x="412810" y="142107"/>
                          <a:pt x="321465" y="142107"/>
                          <a:pt x="230025" y="142107"/>
                        </a:cubicBezTo>
                        <a:cubicBezTo>
                          <a:pt x="216909" y="140536"/>
                          <a:pt x="204269" y="147565"/>
                          <a:pt x="198688" y="159538"/>
                        </a:cubicBezTo>
                        <a:cubicBezTo>
                          <a:pt x="175408" y="202048"/>
                          <a:pt x="126012" y="223051"/>
                          <a:pt x="79244" y="210306"/>
                        </a:cubicBezTo>
                        <a:cubicBezTo>
                          <a:pt x="32867" y="197038"/>
                          <a:pt x="539" y="155100"/>
                          <a:pt x="-480" y="106865"/>
                        </a:cubicBezTo>
                        <a:cubicBezTo>
                          <a:pt x="-194" y="58535"/>
                          <a:pt x="32305" y="16339"/>
                          <a:pt x="78958" y="3709"/>
                        </a:cubicBezTo>
                        <a:cubicBezTo>
                          <a:pt x="125478" y="-10236"/>
                          <a:pt x="175390" y="10510"/>
                          <a:pt x="198306" y="53334"/>
                        </a:cubicBezTo>
                        <a:cubicBezTo>
                          <a:pt x="207355" y="68860"/>
                          <a:pt x="217928" y="70956"/>
                          <a:pt x="232882" y="70861"/>
                        </a:cubicBezTo>
                        <a:cubicBezTo>
                          <a:pt x="322418" y="70861"/>
                          <a:pt x="411857" y="70861"/>
                          <a:pt x="501297" y="70861"/>
                        </a:cubicBezTo>
                        <a:close/>
                        <a:moveTo>
                          <a:pt x="141823" y="109437"/>
                        </a:moveTo>
                        <a:cubicBezTo>
                          <a:pt x="141823" y="85815"/>
                          <a:pt x="125917" y="69812"/>
                          <a:pt x="105724" y="71337"/>
                        </a:cubicBezTo>
                        <a:cubicBezTo>
                          <a:pt x="87741" y="70927"/>
                          <a:pt x="72824" y="85186"/>
                          <a:pt x="72424" y="103169"/>
                        </a:cubicBezTo>
                        <a:cubicBezTo>
                          <a:pt x="72405" y="104112"/>
                          <a:pt x="72424" y="105065"/>
                          <a:pt x="72481" y="106008"/>
                        </a:cubicBezTo>
                        <a:cubicBezTo>
                          <a:pt x="71824" y="124772"/>
                          <a:pt x="86502" y="140526"/>
                          <a:pt x="105267" y="141193"/>
                        </a:cubicBezTo>
                        <a:cubicBezTo>
                          <a:pt x="106305" y="141221"/>
                          <a:pt x="107352" y="141212"/>
                          <a:pt x="108391" y="141155"/>
                        </a:cubicBezTo>
                        <a:cubicBezTo>
                          <a:pt x="126183" y="141126"/>
                          <a:pt x="140861" y="127210"/>
                          <a:pt x="141823" y="109437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4" name="任意多边形: 形状 242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6667880" y="2570421"/>
                    <a:ext cx="534162" cy="214741"/>
                  </a:xfrm>
                  <a:custGeom>
                    <a:avLst/>
                    <a:gdLst>
                      <a:gd name="connsiteX0" fmla="*/ -480 w 534162"/>
                      <a:gd name="connsiteY0" fmla="*/ 70923 h 214741"/>
                      <a:gd name="connsiteX1" fmla="*/ 31428 w 534162"/>
                      <a:gd name="connsiteY1" fmla="*/ 70923 h 214741"/>
                      <a:gd name="connsiteX2" fmla="*/ 299748 w 534162"/>
                      <a:gd name="connsiteY2" fmla="*/ 70923 h 214741"/>
                      <a:gd name="connsiteX3" fmla="*/ 335943 w 534162"/>
                      <a:gd name="connsiteY3" fmla="*/ 51207 h 214741"/>
                      <a:gd name="connsiteX4" fmla="*/ 453767 w 534162"/>
                      <a:gd name="connsiteY4" fmla="*/ 3582 h 214741"/>
                      <a:gd name="connsiteX5" fmla="*/ 533682 w 534162"/>
                      <a:gd name="connsiteY5" fmla="*/ 106356 h 214741"/>
                      <a:gd name="connsiteX6" fmla="*/ 454434 w 534162"/>
                      <a:gd name="connsiteY6" fmla="*/ 210179 h 214741"/>
                      <a:gd name="connsiteX7" fmla="*/ 336419 w 534162"/>
                      <a:gd name="connsiteY7" fmla="*/ 162554 h 214741"/>
                      <a:gd name="connsiteX8" fmla="*/ 298319 w 534162"/>
                      <a:gd name="connsiteY8" fmla="*/ 142170 h 214741"/>
                      <a:gd name="connsiteX9" fmla="*/ 7140 w 534162"/>
                      <a:gd name="connsiteY9" fmla="*/ 142170 h 214741"/>
                      <a:gd name="connsiteX10" fmla="*/ -99 w 534162"/>
                      <a:gd name="connsiteY10" fmla="*/ 139980 h 214741"/>
                      <a:gd name="connsiteX11" fmla="*/ 423858 w 534162"/>
                      <a:gd name="connsiteY11" fmla="*/ 71876 h 214741"/>
                      <a:gd name="connsiteX12" fmla="*/ 391473 w 534162"/>
                      <a:gd name="connsiteY12" fmla="*/ 105023 h 214741"/>
                      <a:gd name="connsiteX13" fmla="*/ 422696 w 534162"/>
                      <a:gd name="connsiteY13" fmla="*/ 141770 h 214741"/>
                      <a:gd name="connsiteX14" fmla="*/ 425764 w 534162"/>
                      <a:gd name="connsiteY14" fmla="*/ 141885 h 214741"/>
                      <a:gd name="connsiteX15" fmla="*/ 460777 w 534162"/>
                      <a:gd name="connsiteY15" fmla="*/ 110109 h 214741"/>
                      <a:gd name="connsiteX16" fmla="*/ 460815 w 534162"/>
                      <a:gd name="connsiteY16" fmla="*/ 108547 h 214741"/>
                      <a:gd name="connsiteX17" fmla="*/ 428288 w 534162"/>
                      <a:gd name="connsiteY17" fmla="*/ 71857 h 214741"/>
                      <a:gd name="connsiteX18" fmla="*/ 423858 w 534162"/>
                      <a:gd name="connsiteY18" fmla="*/ 71876 h 2147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4162" h="214741">
                        <a:moveTo>
                          <a:pt x="-480" y="70923"/>
                        </a:moveTo>
                        <a:lnTo>
                          <a:pt x="31428" y="70923"/>
                        </a:lnTo>
                        <a:cubicBezTo>
                          <a:pt x="120868" y="70923"/>
                          <a:pt x="210308" y="70923"/>
                          <a:pt x="299748" y="70923"/>
                        </a:cubicBezTo>
                        <a:cubicBezTo>
                          <a:pt x="314797" y="72800"/>
                          <a:pt x="329361" y="64866"/>
                          <a:pt x="335943" y="51207"/>
                        </a:cubicBezTo>
                        <a:cubicBezTo>
                          <a:pt x="359374" y="9878"/>
                          <a:pt x="408200" y="-9858"/>
                          <a:pt x="453767" y="3582"/>
                        </a:cubicBezTo>
                        <a:cubicBezTo>
                          <a:pt x="500487" y="15964"/>
                          <a:pt x="533196" y="58027"/>
                          <a:pt x="533682" y="106356"/>
                        </a:cubicBezTo>
                        <a:cubicBezTo>
                          <a:pt x="532863" y="154591"/>
                          <a:pt x="500744" y="196663"/>
                          <a:pt x="454434" y="210179"/>
                        </a:cubicBezTo>
                        <a:cubicBezTo>
                          <a:pt x="408837" y="223133"/>
                          <a:pt x="360251" y="203531"/>
                          <a:pt x="336419" y="162554"/>
                        </a:cubicBezTo>
                        <a:cubicBezTo>
                          <a:pt x="326894" y="145218"/>
                          <a:pt x="315369" y="142170"/>
                          <a:pt x="298319" y="142170"/>
                        </a:cubicBezTo>
                        <a:cubicBezTo>
                          <a:pt x="201259" y="142646"/>
                          <a:pt x="104199" y="142170"/>
                          <a:pt x="7140" y="142170"/>
                        </a:cubicBezTo>
                        <a:cubicBezTo>
                          <a:pt x="4654" y="141713"/>
                          <a:pt x="2225" y="140980"/>
                          <a:pt x="-99" y="139980"/>
                        </a:cubicBezTo>
                        <a:close/>
                        <a:moveTo>
                          <a:pt x="423858" y="71876"/>
                        </a:moveTo>
                        <a:cubicBezTo>
                          <a:pt x="405780" y="72133"/>
                          <a:pt x="391312" y="86945"/>
                          <a:pt x="391473" y="105023"/>
                        </a:cubicBezTo>
                        <a:cubicBezTo>
                          <a:pt x="389949" y="123796"/>
                          <a:pt x="403922" y="140247"/>
                          <a:pt x="422696" y="141770"/>
                        </a:cubicBezTo>
                        <a:cubicBezTo>
                          <a:pt x="423715" y="141856"/>
                          <a:pt x="424744" y="141894"/>
                          <a:pt x="425764" y="141885"/>
                        </a:cubicBezTo>
                        <a:cubicBezTo>
                          <a:pt x="444204" y="142780"/>
                          <a:pt x="459882" y="128550"/>
                          <a:pt x="460777" y="110109"/>
                        </a:cubicBezTo>
                        <a:cubicBezTo>
                          <a:pt x="460796" y="109585"/>
                          <a:pt x="460815" y="109071"/>
                          <a:pt x="460815" y="108547"/>
                        </a:cubicBezTo>
                        <a:cubicBezTo>
                          <a:pt x="461968" y="89430"/>
                          <a:pt x="447404" y="73009"/>
                          <a:pt x="428288" y="71857"/>
                        </a:cubicBezTo>
                        <a:cubicBezTo>
                          <a:pt x="426811" y="71771"/>
                          <a:pt x="425335" y="71771"/>
                          <a:pt x="423858" y="71876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5" name="任意多边形: 形状 243"/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>
                    <a:off x="4986527" y="3070879"/>
                    <a:ext cx="535305" cy="214742"/>
                  </a:xfrm>
                  <a:custGeom>
                    <a:avLst/>
                    <a:gdLst>
                      <a:gd name="connsiteX0" fmla="*/ 534825 w 535305"/>
                      <a:gd name="connsiteY0" fmla="*/ 71004 h 214742"/>
                      <a:gd name="connsiteX1" fmla="*/ 534825 w 535305"/>
                      <a:gd name="connsiteY1" fmla="*/ 141203 h 214742"/>
                      <a:gd name="connsiteX2" fmla="*/ 503869 w 535305"/>
                      <a:gd name="connsiteY2" fmla="*/ 142537 h 214742"/>
                      <a:gd name="connsiteX3" fmla="*/ 235454 w 535305"/>
                      <a:gd name="connsiteY3" fmla="*/ 142537 h 214742"/>
                      <a:gd name="connsiteX4" fmla="*/ 196687 w 535305"/>
                      <a:gd name="connsiteY4" fmla="*/ 163015 h 214742"/>
                      <a:gd name="connsiteX5" fmla="*/ 78577 w 535305"/>
                      <a:gd name="connsiteY5" fmla="*/ 209688 h 214742"/>
                      <a:gd name="connsiteX6" fmla="*/ -480 w 535305"/>
                      <a:gd name="connsiteY6" fmla="*/ 106247 h 214742"/>
                      <a:gd name="connsiteX7" fmla="*/ 76863 w 535305"/>
                      <a:gd name="connsiteY7" fmla="*/ 3853 h 214742"/>
                      <a:gd name="connsiteX8" fmla="*/ 197259 w 535305"/>
                      <a:gd name="connsiteY8" fmla="*/ 51954 h 214742"/>
                      <a:gd name="connsiteX9" fmla="*/ 233168 w 535305"/>
                      <a:gd name="connsiteY9" fmla="*/ 71575 h 214742"/>
                      <a:gd name="connsiteX10" fmla="*/ 501583 w 535305"/>
                      <a:gd name="connsiteY10" fmla="*/ 71575 h 214742"/>
                      <a:gd name="connsiteX11" fmla="*/ 106771 w 535305"/>
                      <a:gd name="connsiteY11" fmla="*/ 141489 h 214742"/>
                      <a:gd name="connsiteX12" fmla="*/ 141538 w 535305"/>
                      <a:gd name="connsiteY12" fmla="*/ 110238 h 214742"/>
                      <a:gd name="connsiteX13" fmla="*/ 141538 w 535305"/>
                      <a:gd name="connsiteY13" fmla="*/ 110152 h 214742"/>
                      <a:gd name="connsiteX14" fmla="*/ 112381 w 535305"/>
                      <a:gd name="connsiteY14" fmla="*/ 71575 h 214742"/>
                      <a:gd name="connsiteX15" fmla="*/ 109343 w 535305"/>
                      <a:gd name="connsiteY15" fmla="*/ 71290 h 214742"/>
                      <a:gd name="connsiteX16" fmla="*/ 72700 w 535305"/>
                      <a:gd name="connsiteY16" fmla="*/ 101170 h 214742"/>
                      <a:gd name="connsiteX17" fmla="*/ 72577 w 535305"/>
                      <a:gd name="connsiteY17" fmla="*/ 102722 h 214742"/>
                      <a:gd name="connsiteX18" fmla="*/ 102904 w 535305"/>
                      <a:gd name="connsiteY18" fmla="*/ 141251 h 214742"/>
                      <a:gd name="connsiteX19" fmla="*/ 106771 w 535305"/>
                      <a:gd name="connsiteY19" fmla="*/ 141489 h 2147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35305" h="214742">
                        <a:moveTo>
                          <a:pt x="534825" y="71004"/>
                        </a:moveTo>
                        <a:lnTo>
                          <a:pt x="534825" y="141203"/>
                        </a:lnTo>
                        <a:cubicBezTo>
                          <a:pt x="524062" y="141203"/>
                          <a:pt x="513965" y="142537"/>
                          <a:pt x="503869" y="142537"/>
                        </a:cubicBezTo>
                        <a:cubicBezTo>
                          <a:pt x="414333" y="142537"/>
                          <a:pt x="324894" y="142537"/>
                          <a:pt x="235454" y="142537"/>
                        </a:cubicBezTo>
                        <a:cubicBezTo>
                          <a:pt x="217928" y="142537"/>
                          <a:pt x="206879" y="145966"/>
                          <a:pt x="196687" y="163015"/>
                        </a:cubicBezTo>
                        <a:cubicBezTo>
                          <a:pt x="173008" y="204202"/>
                          <a:pt x="124012" y="223556"/>
                          <a:pt x="78577" y="209688"/>
                        </a:cubicBezTo>
                        <a:cubicBezTo>
                          <a:pt x="31952" y="196915"/>
                          <a:pt x="-394" y="154586"/>
                          <a:pt x="-480" y="106247"/>
                        </a:cubicBezTo>
                        <a:cubicBezTo>
                          <a:pt x="720" y="59078"/>
                          <a:pt x="31819" y="17912"/>
                          <a:pt x="76863" y="3853"/>
                        </a:cubicBezTo>
                        <a:cubicBezTo>
                          <a:pt x="123307" y="-10187"/>
                          <a:pt x="173275" y="9787"/>
                          <a:pt x="197259" y="51954"/>
                        </a:cubicBezTo>
                        <a:cubicBezTo>
                          <a:pt x="203707" y="65594"/>
                          <a:pt x="218214" y="73518"/>
                          <a:pt x="233168" y="71575"/>
                        </a:cubicBezTo>
                        <a:cubicBezTo>
                          <a:pt x="322608" y="70813"/>
                          <a:pt x="412143" y="71575"/>
                          <a:pt x="501583" y="71575"/>
                        </a:cubicBezTo>
                        <a:close/>
                        <a:moveTo>
                          <a:pt x="106771" y="141489"/>
                        </a:moveTo>
                        <a:cubicBezTo>
                          <a:pt x="125002" y="142461"/>
                          <a:pt x="140566" y="128468"/>
                          <a:pt x="141538" y="110238"/>
                        </a:cubicBezTo>
                        <a:cubicBezTo>
                          <a:pt x="141538" y="110209"/>
                          <a:pt x="141538" y="110180"/>
                          <a:pt x="141538" y="110152"/>
                        </a:cubicBezTo>
                        <a:cubicBezTo>
                          <a:pt x="144138" y="91445"/>
                          <a:pt x="131079" y="74176"/>
                          <a:pt x="112381" y="71575"/>
                        </a:cubicBezTo>
                        <a:cubicBezTo>
                          <a:pt x="111372" y="71432"/>
                          <a:pt x="110362" y="71337"/>
                          <a:pt x="109343" y="71290"/>
                        </a:cubicBezTo>
                        <a:cubicBezTo>
                          <a:pt x="90969" y="69423"/>
                          <a:pt x="74567" y="82796"/>
                          <a:pt x="72700" y="101170"/>
                        </a:cubicBezTo>
                        <a:cubicBezTo>
                          <a:pt x="72643" y="101684"/>
                          <a:pt x="72605" y="102199"/>
                          <a:pt x="72577" y="102722"/>
                        </a:cubicBezTo>
                        <a:cubicBezTo>
                          <a:pt x="70310" y="121734"/>
                          <a:pt x="83892" y="138984"/>
                          <a:pt x="102904" y="141251"/>
                        </a:cubicBezTo>
                        <a:cubicBezTo>
                          <a:pt x="104190" y="141403"/>
                          <a:pt x="105476" y="141479"/>
                          <a:pt x="106771" y="141489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6" name="任意多边形: 形状 244"/>
                  <p:cNvSpPr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6666737" y="3070580"/>
                    <a:ext cx="535305" cy="214445"/>
                  </a:xfrm>
                  <a:custGeom>
                    <a:avLst/>
                    <a:gdLst>
                      <a:gd name="connsiteX0" fmla="*/ -480 w 535305"/>
                      <a:gd name="connsiteY0" fmla="*/ 142646 h 214445"/>
                      <a:gd name="connsiteX1" fmla="*/ -480 w 535305"/>
                      <a:gd name="connsiteY1" fmla="*/ 71304 h 214445"/>
                      <a:gd name="connsiteX2" fmla="*/ 29905 w 535305"/>
                      <a:gd name="connsiteY2" fmla="*/ 71304 h 214445"/>
                      <a:gd name="connsiteX3" fmla="*/ 304034 w 535305"/>
                      <a:gd name="connsiteY3" fmla="*/ 71304 h 214445"/>
                      <a:gd name="connsiteX4" fmla="*/ 335561 w 535305"/>
                      <a:gd name="connsiteY4" fmla="*/ 54064 h 214445"/>
                      <a:gd name="connsiteX5" fmla="*/ 454815 w 535305"/>
                      <a:gd name="connsiteY5" fmla="*/ 3010 h 214445"/>
                      <a:gd name="connsiteX6" fmla="*/ 534825 w 535305"/>
                      <a:gd name="connsiteY6" fmla="*/ 106165 h 214445"/>
                      <a:gd name="connsiteX7" fmla="*/ 455672 w 535305"/>
                      <a:gd name="connsiteY7" fmla="*/ 209512 h 214445"/>
                      <a:gd name="connsiteX8" fmla="*/ 336324 w 535305"/>
                      <a:gd name="connsiteY8" fmla="*/ 160268 h 214445"/>
                      <a:gd name="connsiteX9" fmla="*/ 301939 w 535305"/>
                      <a:gd name="connsiteY9" fmla="*/ 142455 h 214445"/>
                      <a:gd name="connsiteX10" fmla="*/ 33524 w 535305"/>
                      <a:gd name="connsiteY10" fmla="*/ 142455 h 214445"/>
                      <a:gd name="connsiteX11" fmla="*/ 462054 w 535305"/>
                      <a:gd name="connsiteY11" fmla="*/ 105784 h 214445"/>
                      <a:gd name="connsiteX12" fmla="*/ 427763 w 535305"/>
                      <a:gd name="connsiteY12" fmla="*/ 71399 h 214445"/>
                      <a:gd name="connsiteX13" fmla="*/ 392588 w 535305"/>
                      <a:gd name="connsiteY13" fmla="*/ 105756 h 214445"/>
                      <a:gd name="connsiteX14" fmla="*/ 392616 w 535305"/>
                      <a:gd name="connsiteY14" fmla="*/ 107594 h 214445"/>
                      <a:gd name="connsiteX15" fmla="*/ 423992 w 535305"/>
                      <a:gd name="connsiteY15" fmla="*/ 141512 h 214445"/>
                      <a:gd name="connsiteX16" fmla="*/ 426811 w 535305"/>
                      <a:gd name="connsiteY16" fmla="*/ 141503 h 214445"/>
                      <a:gd name="connsiteX17" fmla="*/ 462073 w 535305"/>
                      <a:gd name="connsiteY17" fmla="*/ 109004 h 214445"/>
                      <a:gd name="connsiteX18" fmla="*/ 462054 w 535305"/>
                      <a:gd name="connsiteY18" fmla="*/ 105784 h 2144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35305" h="214445">
                        <a:moveTo>
                          <a:pt x="-480" y="142646"/>
                        </a:moveTo>
                        <a:lnTo>
                          <a:pt x="-480" y="71304"/>
                        </a:lnTo>
                        <a:lnTo>
                          <a:pt x="29905" y="71304"/>
                        </a:lnTo>
                        <a:cubicBezTo>
                          <a:pt x="121344" y="71304"/>
                          <a:pt x="212689" y="71304"/>
                          <a:pt x="304034" y="71304"/>
                        </a:cubicBezTo>
                        <a:cubicBezTo>
                          <a:pt x="317169" y="73018"/>
                          <a:pt x="329914" y="66055"/>
                          <a:pt x="335561" y="54064"/>
                        </a:cubicBezTo>
                        <a:cubicBezTo>
                          <a:pt x="358736" y="11525"/>
                          <a:pt x="408037" y="-9583"/>
                          <a:pt x="454815" y="3010"/>
                        </a:cubicBezTo>
                        <a:cubicBezTo>
                          <a:pt x="501230" y="16116"/>
                          <a:pt x="533672" y="57950"/>
                          <a:pt x="534825" y="106165"/>
                        </a:cubicBezTo>
                        <a:cubicBezTo>
                          <a:pt x="534691" y="154495"/>
                          <a:pt x="502297" y="196786"/>
                          <a:pt x="455672" y="209512"/>
                        </a:cubicBezTo>
                        <a:cubicBezTo>
                          <a:pt x="409247" y="223447"/>
                          <a:pt x="359412" y="202882"/>
                          <a:pt x="336324" y="160268"/>
                        </a:cubicBezTo>
                        <a:cubicBezTo>
                          <a:pt x="327465" y="144837"/>
                          <a:pt x="317274" y="142455"/>
                          <a:pt x="301939" y="142455"/>
                        </a:cubicBezTo>
                        <a:cubicBezTo>
                          <a:pt x="212499" y="142455"/>
                          <a:pt x="122963" y="142455"/>
                          <a:pt x="33524" y="142455"/>
                        </a:cubicBezTo>
                        <a:close/>
                        <a:moveTo>
                          <a:pt x="462054" y="105784"/>
                        </a:moveTo>
                        <a:cubicBezTo>
                          <a:pt x="461558" y="87039"/>
                          <a:pt x="446509" y="71951"/>
                          <a:pt x="427763" y="71399"/>
                        </a:cubicBezTo>
                        <a:cubicBezTo>
                          <a:pt x="408561" y="71171"/>
                          <a:pt x="392817" y="86553"/>
                          <a:pt x="392588" y="105756"/>
                        </a:cubicBezTo>
                        <a:cubicBezTo>
                          <a:pt x="392578" y="106366"/>
                          <a:pt x="392588" y="106984"/>
                          <a:pt x="392616" y="107594"/>
                        </a:cubicBezTo>
                        <a:cubicBezTo>
                          <a:pt x="391912" y="125625"/>
                          <a:pt x="405961" y="140808"/>
                          <a:pt x="423992" y="141512"/>
                        </a:cubicBezTo>
                        <a:cubicBezTo>
                          <a:pt x="424925" y="141551"/>
                          <a:pt x="425868" y="141551"/>
                          <a:pt x="426811" y="141503"/>
                        </a:cubicBezTo>
                        <a:cubicBezTo>
                          <a:pt x="445528" y="142265"/>
                          <a:pt x="461311" y="127720"/>
                          <a:pt x="462073" y="109004"/>
                        </a:cubicBezTo>
                        <a:cubicBezTo>
                          <a:pt x="462120" y="107927"/>
                          <a:pt x="462111" y="106860"/>
                          <a:pt x="462054" y="105784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7" name="任意多边形: 形状 245"/>
                  <p:cNvSpPr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5988366" y="3751420"/>
                    <a:ext cx="639984" cy="68580"/>
                  </a:xfrm>
                  <a:custGeom>
                    <a:avLst/>
                    <a:gdLst>
                      <a:gd name="connsiteX0" fmla="*/ 639505 w 639984"/>
                      <a:gd name="connsiteY0" fmla="*/ 67977 h 68580"/>
                      <a:gd name="connsiteX1" fmla="*/ -480 w 639984"/>
                      <a:gd name="connsiteY1" fmla="*/ 67977 h 68580"/>
                      <a:gd name="connsiteX2" fmla="*/ -480 w 639984"/>
                      <a:gd name="connsiteY2" fmla="*/ -604 h 68580"/>
                      <a:gd name="connsiteX3" fmla="*/ 639505 w 639984"/>
                      <a:gd name="connsiteY3" fmla="*/ -604 h 685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9984" h="68580">
                        <a:moveTo>
                          <a:pt x="639505" y="67977"/>
                        </a:moveTo>
                        <a:lnTo>
                          <a:pt x="-480" y="67977"/>
                        </a:lnTo>
                        <a:lnTo>
                          <a:pt x="-480" y="-604"/>
                        </a:lnTo>
                        <a:lnTo>
                          <a:pt x="639505" y="-604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28" name="任意多边形: 形状 246"/>
                  <p:cNvSpPr/>
                  <p:nvPr>
                    <p:custDataLst>
                      <p:tags r:id="rId14"/>
                    </p:custDataLst>
                  </p:nvPr>
                </p:nvSpPr>
                <p:spPr>
                  <a:xfrm>
                    <a:off x="6702932" y="3750563"/>
                    <a:ext cx="68198" cy="68770"/>
                  </a:xfrm>
                  <a:custGeom>
                    <a:avLst/>
                    <a:gdLst>
                      <a:gd name="connsiteX0" fmla="*/ -480 w 68198"/>
                      <a:gd name="connsiteY0" fmla="*/ -604 h 68770"/>
                      <a:gd name="connsiteX1" fmla="*/ 67719 w 68198"/>
                      <a:gd name="connsiteY1" fmla="*/ -604 h 68770"/>
                      <a:gd name="connsiteX2" fmla="*/ 67719 w 68198"/>
                      <a:gd name="connsiteY2" fmla="*/ 68167 h 68770"/>
                      <a:gd name="connsiteX3" fmla="*/ -480 w 68198"/>
                      <a:gd name="connsiteY3" fmla="*/ 68167 h 687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8198" h="68770">
                        <a:moveTo>
                          <a:pt x="-480" y="-604"/>
                        </a:moveTo>
                        <a:lnTo>
                          <a:pt x="67719" y="-604"/>
                        </a:lnTo>
                        <a:lnTo>
                          <a:pt x="67719" y="68167"/>
                        </a:lnTo>
                        <a:lnTo>
                          <a:pt x="-480" y="68167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29" name="任意多边形: 形状 266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10459252" y="4822243"/>
                  <a:ext cx="153268" cy="342883"/>
                </a:xfrm>
                <a:custGeom>
                  <a:avLst/>
                  <a:gdLst>
                    <a:gd name="connsiteX0" fmla="*/ 99773 w 1898987"/>
                    <a:gd name="connsiteY0" fmla="*/ 4246480 h 4248299"/>
                    <a:gd name="connsiteX1" fmla="*/ 60625 w 1898987"/>
                    <a:gd name="connsiteY1" fmla="*/ 4236383 h 4248299"/>
                    <a:gd name="connsiteX2" fmla="*/ 23097 w 1898987"/>
                    <a:gd name="connsiteY2" fmla="*/ 4141133 h 4248299"/>
                    <a:gd name="connsiteX3" fmla="*/ 651747 w 1898987"/>
                    <a:gd name="connsiteY3" fmla="*/ 2207558 h 4248299"/>
                    <a:gd name="connsiteX4" fmla="*/ 81771 w 1898987"/>
                    <a:gd name="connsiteY4" fmla="*/ 2207558 h 4248299"/>
                    <a:gd name="connsiteX5" fmla="*/ 9000 w 1898987"/>
                    <a:gd name="connsiteY5" fmla="*/ 2161647 h 4248299"/>
                    <a:gd name="connsiteX6" fmla="*/ 19192 w 1898987"/>
                    <a:gd name="connsiteY6" fmla="*/ 2075922 h 4248299"/>
                    <a:gd name="connsiteX7" fmla="*/ 1678447 w 1898987"/>
                    <a:gd name="connsiteY7" fmla="*/ 28047 h 4248299"/>
                    <a:gd name="connsiteX8" fmla="*/ 1778649 w 1898987"/>
                    <a:gd name="connsiteY8" fmla="*/ 7472 h 4248299"/>
                    <a:gd name="connsiteX9" fmla="*/ 1818369 w 1898987"/>
                    <a:gd name="connsiteY9" fmla="*/ 101675 h 4248299"/>
                    <a:gd name="connsiteX10" fmla="*/ 1545763 w 1898987"/>
                    <a:gd name="connsiteY10" fmla="*/ 1023505 h 4248299"/>
                    <a:gd name="connsiteX11" fmla="*/ 1391173 w 1898987"/>
                    <a:gd name="connsiteY11" fmla="*/ 977880 h 4248299"/>
                    <a:gd name="connsiteX12" fmla="*/ 1549193 w 1898987"/>
                    <a:gd name="connsiteY12" fmla="*/ 443623 h 4248299"/>
                    <a:gd name="connsiteX13" fmla="*/ 250840 w 1898987"/>
                    <a:gd name="connsiteY13" fmla="*/ 2045633 h 4248299"/>
                    <a:gd name="connsiteX14" fmla="*/ 763189 w 1898987"/>
                    <a:gd name="connsiteY14" fmla="*/ 2045633 h 4248299"/>
                    <a:gd name="connsiteX15" fmla="*/ 828341 w 1898987"/>
                    <a:gd name="connsiteY15" fmla="*/ 2078875 h 4248299"/>
                    <a:gd name="connsiteX16" fmla="*/ 839770 w 1898987"/>
                    <a:gd name="connsiteY16" fmla="*/ 2151170 h 4248299"/>
                    <a:gd name="connsiteX17" fmla="*/ 304656 w 1898987"/>
                    <a:gd name="connsiteY17" fmla="*/ 3796708 h 4248299"/>
                    <a:gd name="connsiteX18" fmla="*/ 1646633 w 1898987"/>
                    <a:gd name="connsiteY18" fmla="*/ 2199175 h 4248299"/>
                    <a:gd name="connsiteX19" fmla="*/ 1138189 w 1898987"/>
                    <a:gd name="connsiteY19" fmla="*/ 2199175 h 4248299"/>
                    <a:gd name="connsiteX20" fmla="*/ 1073609 w 1898987"/>
                    <a:gd name="connsiteY20" fmla="*/ 2166791 h 4248299"/>
                    <a:gd name="connsiteX21" fmla="*/ 1060846 w 1898987"/>
                    <a:gd name="connsiteY21" fmla="*/ 2095733 h 4248299"/>
                    <a:gd name="connsiteX22" fmla="*/ 1326117 w 1898987"/>
                    <a:gd name="connsiteY22" fmla="*/ 1198670 h 4248299"/>
                    <a:gd name="connsiteX23" fmla="*/ 1480708 w 1898987"/>
                    <a:gd name="connsiteY23" fmla="*/ 1244389 h 4248299"/>
                    <a:gd name="connsiteX24" fmla="*/ 1246012 w 1898987"/>
                    <a:gd name="connsiteY24" fmla="*/ 2037917 h 4248299"/>
                    <a:gd name="connsiteX25" fmla="*/ 1819607 w 1898987"/>
                    <a:gd name="connsiteY25" fmla="*/ 2037917 h 4248299"/>
                    <a:gd name="connsiteX26" fmla="*/ 1892569 w 1898987"/>
                    <a:gd name="connsiteY26" fmla="*/ 2084495 h 4248299"/>
                    <a:gd name="connsiteX27" fmla="*/ 1881234 w 1898987"/>
                    <a:gd name="connsiteY27" fmla="*/ 2170220 h 4248299"/>
                    <a:gd name="connsiteX28" fmla="*/ 161495 w 1898987"/>
                    <a:gd name="connsiteY28" fmla="*/ 4217715 h 4248299"/>
                    <a:gd name="connsiteX29" fmla="*/ 99773 w 1898987"/>
                    <a:gd name="connsiteY29" fmla="*/ 4246480 h 4248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898987" h="4248299">
                      <a:moveTo>
                        <a:pt x="99773" y="4246480"/>
                      </a:moveTo>
                      <a:cubicBezTo>
                        <a:pt x="86076" y="4246480"/>
                        <a:pt x="72608" y="4243050"/>
                        <a:pt x="60625" y="4236383"/>
                      </a:cubicBezTo>
                      <a:cubicBezTo>
                        <a:pt x="26964" y="4217715"/>
                        <a:pt x="11238" y="4177803"/>
                        <a:pt x="23097" y="4141133"/>
                      </a:cubicBezTo>
                      <a:lnTo>
                        <a:pt x="651747" y="2207558"/>
                      </a:lnTo>
                      <a:lnTo>
                        <a:pt x="81771" y="2207558"/>
                      </a:lnTo>
                      <a:cubicBezTo>
                        <a:pt x="50700" y="2207558"/>
                        <a:pt x="22411" y="2189650"/>
                        <a:pt x="9000" y="2161647"/>
                      </a:cubicBezTo>
                      <a:cubicBezTo>
                        <a:pt x="-4440" y="2133549"/>
                        <a:pt x="-468" y="2100116"/>
                        <a:pt x="19192" y="2075922"/>
                      </a:cubicBezTo>
                      <a:lnTo>
                        <a:pt x="1678447" y="28047"/>
                      </a:lnTo>
                      <a:cubicBezTo>
                        <a:pt x="1702678" y="-1862"/>
                        <a:pt x="1744617" y="-10435"/>
                        <a:pt x="1778649" y="7472"/>
                      </a:cubicBezTo>
                      <a:cubicBezTo>
                        <a:pt x="1812663" y="25379"/>
                        <a:pt x="1829294" y="64813"/>
                        <a:pt x="1818369" y="101675"/>
                      </a:cubicBezTo>
                      <a:lnTo>
                        <a:pt x="1545763" y="1023505"/>
                      </a:lnTo>
                      <a:lnTo>
                        <a:pt x="1391173" y="977880"/>
                      </a:lnTo>
                      <a:lnTo>
                        <a:pt x="1549193" y="443623"/>
                      </a:lnTo>
                      <a:lnTo>
                        <a:pt x="250840" y="2045633"/>
                      </a:lnTo>
                      <a:lnTo>
                        <a:pt x="763189" y="2045633"/>
                      </a:lnTo>
                      <a:cubicBezTo>
                        <a:pt x="788992" y="2045633"/>
                        <a:pt x="813233" y="2057919"/>
                        <a:pt x="828341" y="2078875"/>
                      </a:cubicBezTo>
                      <a:cubicBezTo>
                        <a:pt x="843504" y="2099734"/>
                        <a:pt x="847752" y="2126596"/>
                        <a:pt x="839770" y="2151170"/>
                      </a:cubicBezTo>
                      <a:lnTo>
                        <a:pt x="304656" y="3796708"/>
                      </a:lnTo>
                      <a:lnTo>
                        <a:pt x="1646633" y="2199175"/>
                      </a:lnTo>
                      <a:lnTo>
                        <a:pt x="1138189" y="2199175"/>
                      </a:lnTo>
                      <a:cubicBezTo>
                        <a:pt x="1112757" y="2199175"/>
                        <a:pt x="1088821" y="2187173"/>
                        <a:pt x="1073609" y="2166791"/>
                      </a:cubicBezTo>
                      <a:cubicBezTo>
                        <a:pt x="1058407" y="2146407"/>
                        <a:pt x="1053673" y="2120118"/>
                        <a:pt x="1060846" y="2095733"/>
                      </a:cubicBezTo>
                      <a:lnTo>
                        <a:pt x="1326117" y="1198670"/>
                      </a:lnTo>
                      <a:lnTo>
                        <a:pt x="1480708" y="1244389"/>
                      </a:lnTo>
                      <a:lnTo>
                        <a:pt x="1246012" y="2037917"/>
                      </a:lnTo>
                      <a:lnTo>
                        <a:pt x="1819607" y="2037917"/>
                      </a:lnTo>
                      <a:cubicBezTo>
                        <a:pt x="1850916" y="2037917"/>
                        <a:pt x="1879376" y="2056110"/>
                        <a:pt x="1892569" y="2084495"/>
                      </a:cubicBezTo>
                      <a:cubicBezTo>
                        <a:pt x="1905789" y="2112879"/>
                        <a:pt x="1901370" y="2146312"/>
                        <a:pt x="1881234" y="2170220"/>
                      </a:cubicBezTo>
                      <a:lnTo>
                        <a:pt x="161495" y="4217715"/>
                      </a:lnTo>
                      <a:cubicBezTo>
                        <a:pt x="146189" y="4236002"/>
                        <a:pt x="123585" y="4246480"/>
                        <a:pt x="99773" y="424648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30" name="圆角右箭头 29"/>
              <p:cNvSpPr/>
              <p:nvPr>
                <p:custDataLst>
                  <p:tags r:id="rId16"/>
                </p:custDataLst>
              </p:nvPr>
            </p:nvSpPr>
            <p:spPr>
              <a:xfrm rot="5400000">
                <a:off x="11881" y="5786"/>
                <a:ext cx="2904" cy="2660"/>
              </a:xfrm>
              <a:prstGeom prst="bentArrow">
                <a:avLst>
                  <a:gd name="adj1" fmla="val 4039"/>
                  <a:gd name="adj2" fmla="val 5689"/>
                  <a:gd name="adj3" fmla="val 6895"/>
                  <a:gd name="adj4" fmla="val 17593"/>
                </a:avLst>
              </a:prstGeom>
              <a:gradFill>
                <a:gsLst>
                  <a:gs pos="0">
                    <a:srgbClr val="F4F8F9"/>
                  </a:gs>
                  <a:gs pos="54000">
                    <a:srgbClr val="529ED4"/>
                  </a:gs>
                  <a:gs pos="100000">
                    <a:srgbClr val="197FC7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1" name="圆角右箭头 30"/>
              <p:cNvSpPr/>
              <p:nvPr>
                <p:custDataLst>
                  <p:tags r:id="rId17"/>
                </p:custDataLst>
              </p:nvPr>
            </p:nvSpPr>
            <p:spPr>
              <a:xfrm rot="16200000" flipV="1">
                <a:off x="5050" y="7600"/>
                <a:ext cx="931" cy="2393"/>
              </a:xfrm>
              <a:prstGeom prst="bentArrow">
                <a:avLst>
                  <a:gd name="adj1" fmla="val 15612"/>
                  <a:gd name="adj2" fmla="val 15859"/>
                  <a:gd name="adj3" fmla="val 25000"/>
                  <a:gd name="adj4" fmla="val 26530"/>
                </a:avLst>
              </a:prstGeom>
              <a:gradFill>
                <a:gsLst>
                  <a:gs pos="0">
                    <a:srgbClr val="F4F8F9"/>
                  </a:gs>
                  <a:gs pos="86000">
                    <a:schemeClr val="accent5"/>
                  </a:gs>
                  <a:gs pos="100000">
                    <a:schemeClr val="accent5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2" name="手杖形箭头 31"/>
              <p:cNvSpPr/>
              <p:nvPr/>
            </p:nvSpPr>
            <p:spPr>
              <a:xfrm>
                <a:off x="9101" y="7842"/>
                <a:ext cx="5196" cy="1164"/>
              </a:xfrm>
              <a:prstGeom prst="uturnArrow">
                <a:avLst>
                  <a:gd name="adj1" fmla="val 9895"/>
                  <a:gd name="adj2" fmla="val 13555"/>
                  <a:gd name="adj3" fmla="val 17296"/>
                  <a:gd name="adj4" fmla="val 21641"/>
                  <a:gd name="adj5" fmla="val 100000"/>
                </a:avLst>
              </a:prstGeom>
              <a:gradFill>
                <a:gsLst>
                  <a:gs pos="0">
                    <a:srgbClr val="F4F8F9"/>
                  </a:gs>
                  <a:gs pos="30000">
                    <a:schemeClr val="accent4">
                      <a:lumMod val="40000"/>
                      <a:lumOff val="60000"/>
                    </a:schemeClr>
                  </a:gs>
                  <a:gs pos="100000">
                    <a:schemeClr val="accent4">
                      <a:lumMod val="75000"/>
                    </a:schemeClr>
                  </a:gs>
                </a:gsLst>
                <a:lin ang="186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 rot="0">
                <a:off x="1382" y="8727"/>
                <a:ext cx="1082" cy="808"/>
                <a:chOff x="1519272" y="4903789"/>
                <a:chExt cx="687117" cy="513314"/>
              </a:xfrm>
            </p:grpSpPr>
            <p:grpSp>
              <p:nvGrpSpPr>
                <p:cNvPr id="34" name="组合 33"/>
                <p:cNvGrpSpPr/>
                <p:nvPr/>
              </p:nvGrpSpPr>
              <p:grpSpPr>
                <a:xfrm>
                  <a:off x="1825537" y="5303543"/>
                  <a:ext cx="380852" cy="113560"/>
                  <a:chOff x="1627212" y="5285402"/>
                  <a:chExt cx="578709" cy="104702"/>
                </a:xfrm>
              </p:grpSpPr>
              <p:sp>
                <p:nvSpPr>
                  <p:cNvPr id="35" name="任意多边形: 形状 211"/>
                  <p:cNvSpPr/>
                  <p:nvPr>
                    <p:custDataLst>
                      <p:tags r:id="rId18"/>
                    </p:custDataLst>
                  </p:nvPr>
                </p:nvSpPr>
                <p:spPr>
                  <a:xfrm>
                    <a:off x="1627212" y="5285402"/>
                    <a:ext cx="578709" cy="44953"/>
                  </a:xfrm>
                  <a:custGeom>
                    <a:avLst/>
                    <a:gdLst>
                      <a:gd name="connsiteX0" fmla="*/ 2501640 w 3008667"/>
                      <a:gd name="connsiteY0" fmla="*/ 228475 h 233713"/>
                      <a:gd name="connsiteX1" fmla="*/ 2228836 w 3008667"/>
                      <a:gd name="connsiteY1" fmla="*/ 151455 h 233713"/>
                      <a:gd name="connsiteX2" fmla="*/ 2000154 w 3008667"/>
                      <a:gd name="connsiteY2" fmla="*/ 86235 h 233713"/>
                      <a:gd name="connsiteX3" fmla="*/ 1771472 w 3008667"/>
                      <a:gd name="connsiteY3" fmla="*/ 151455 h 233713"/>
                      <a:gd name="connsiteX4" fmla="*/ 1498699 w 3008667"/>
                      <a:gd name="connsiteY4" fmla="*/ 228475 h 233713"/>
                      <a:gd name="connsiteX5" fmla="*/ 1225898 w 3008667"/>
                      <a:gd name="connsiteY5" fmla="*/ 151455 h 233713"/>
                      <a:gd name="connsiteX6" fmla="*/ 997398 w 3008667"/>
                      <a:gd name="connsiteY6" fmla="*/ 86235 h 233713"/>
                      <a:gd name="connsiteX7" fmla="*/ 768868 w 3008667"/>
                      <a:gd name="connsiteY7" fmla="*/ 151455 h 233713"/>
                      <a:gd name="connsiteX8" fmla="*/ 496096 w 3008667"/>
                      <a:gd name="connsiteY8" fmla="*/ 228475 h 233713"/>
                      <a:gd name="connsiteX9" fmla="*/ 223292 w 3008667"/>
                      <a:gd name="connsiteY9" fmla="*/ 151455 h 233713"/>
                      <a:gd name="connsiteX10" fmla="*/ -5207 w 3008667"/>
                      <a:gd name="connsiteY10" fmla="*/ 86235 h 233713"/>
                      <a:gd name="connsiteX11" fmla="*/ -5207 w 3008667"/>
                      <a:gd name="connsiteY11" fmla="*/ -5238 h 233713"/>
                      <a:gd name="connsiteX12" fmla="*/ 267565 w 3008667"/>
                      <a:gd name="connsiteY12" fmla="*/ 71720 h 233713"/>
                      <a:gd name="connsiteX13" fmla="*/ 496247 w 3008667"/>
                      <a:gd name="connsiteY13" fmla="*/ 136972 h 233713"/>
                      <a:gd name="connsiteX14" fmla="*/ 724930 w 3008667"/>
                      <a:gd name="connsiteY14" fmla="*/ 71720 h 233713"/>
                      <a:gd name="connsiteX15" fmla="*/ 997703 w 3008667"/>
                      <a:gd name="connsiteY15" fmla="*/ -5238 h 233713"/>
                      <a:gd name="connsiteX16" fmla="*/ 1270505 w 3008667"/>
                      <a:gd name="connsiteY16" fmla="*/ 71720 h 233713"/>
                      <a:gd name="connsiteX17" fmla="*/ 1499005 w 3008667"/>
                      <a:gd name="connsiteY17" fmla="*/ 136972 h 233713"/>
                      <a:gd name="connsiteX18" fmla="*/ 1727687 w 3008667"/>
                      <a:gd name="connsiteY18" fmla="*/ 71720 h 233713"/>
                      <a:gd name="connsiteX19" fmla="*/ 2000491 w 3008667"/>
                      <a:gd name="connsiteY19" fmla="*/ -5238 h 233713"/>
                      <a:gd name="connsiteX20" fmla="*/ 2273293 w 3008667"/>
                      <a:gd name="connsiteY20" fmla="*/ 71720 h 233713"/>
                      <a:gd name="connsiteX21" fmla="*/ 2501975 w 3008667"/>
                      <a:gd name="connsiteY21" fmla="*/ 136972 h 233713"/>
                      <a:gd name="connsiteX22" fmla="*/ 2730657 w 3008667"/>
                      <a:gd name="connsiteY22" fmla="*/ 71720 h 233713"/>
                      <a:gd name="connsiteX23" fmla="*/ 3003461 w 3008667"/>
                      <a:gd name="connsiteY23" fmla="*/ -5238 h 233713"/>
                      <a:gd name="connsiteX24" fmla="*/ 3003461 w 3008667"/>
                      <a:gd name="connsiteY24" fmla="*/ 86235 h 233713"/>
                      <a:gd name="connsiteX25" fmla="*/ 2774778 w 3008667"/>
                      <a:gd name="connsiteY25" fmla="*/ 151455 h 233713"/>
                      <a:gd name="connsiteX26" fmla="*/ 2501914 w 3008667"/>
                      <a:gd name="connsiteY26" fmla="*/ 228475 h 2337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008667" h="233713">
                        <a:moveTo>
                          <a:pt x="2501640" y="228475"/>
                        </a:moveTo>
                        <a:cubicBezTo>
                          <a:pt x="2364430" y="228475"/>
                          <a:pt x="2292349" y="187556"/>
                          <a:pt x="2228836" y="151455"/>
                        </a:cubicBezTo>
                        <a:cubicBezTo>
                          <a:pt x="2167123" y="116450"/>
                          <a:pt x="2113794" y="86235"/>
                          <a:pt x="2000154" y="86235"/>
                        </a:cubicBezTo>
                        <a:cubicBezTo>
                          <a:pt x="1886516" y="86235"/>
                          <a:pt x="1833338" y="116450"/>
                          <a:pt x="1771472" y="151455"/>
                        </a:cubicBezTo>
                        <a:cubicBezTo>
                          <a:pt x="1707899" y="187556"/>
                          <a:pt x="1635787" y="228475"/>
                          <a:pt x="1498699" y="228475"/>
                        </a:cubicBezTo>
                        <a:cubicBezTo>
                          <a:pt x="1361612" y="228475"/>
                          <a:pt x="1289379" y="187556"/>
                          <a:pt x="1225898" y="151455"/>
                        </a:cubicBezTo>
                        <a:cubicBezTo>
                          <a:pt x="1164153" y="116450"/>
                          <a:pt x="1110885" y="86235"/>
                          <a:pt x="997398" y="86235"/>
                        </a:cubicBezTo>
                        <a:cubicBezTo>
                          <a:pt x="883910" y="86235"/>
                          <a:pt x="830612" y="116450"/>
                          <a:pt x="768868" y="151455"/>
                        </a:cubicBezTo>
                        <a:cubicBezTo>
                          <a:pt x="705294" y="187556"/>
                          <a:pt x="633183" y="228475"/>
                          <a:pt x="496096" y="228475"/>
                        </a:cubicBezTo>
                        <a:cubicBezTo>
                          <a:pt x="359008" y="228475"/>
                          <a:pt x="286775" y="187556"/>
                          <a:pt x="223292" y="151455"/>
                        </a:cubicBezTo>
                        <a:cubicBezTo>
                          <a:pt x="161548" y="116450"/>
                          <a:pt x="108281" y="86235"/>
                          <a:pt x="-5207" y="86235"/>
                        </a:cubicBezTo>
                        <a:lnTo>
                          <a:pt x="-5207" y="-5238"/>
                        </a:lnTo>
                        <a:cubicBezTo>
                          <a:pt x="132002" y="-5238"/>
                          <a:pt x="204022" y="35680"/>
                          <a:pt x="267565" y="71720"/>
                        </a:cubicBezTo>
                        <a:cubicBezTo>
                          <a:pt x="329309" y="106724"/>
                          <a:pt x="382639" y="136972"/>
                          <a:pt x="496247" y="136972"/>
                        </a:cubicBezTo>
                        <a:cubicBezTo>
                          <a:pt x="609858" y="136972"/>
                          <a:pt x="663034" y="106724"/>
                          <a:pt x="724930" y="71720"/>
                        </a:cubicBezTo>
                        <a:cubicBezTo>
                          <a:pt x="788504" y="35680"/>
                          <a:pt x="860615" y="-5238"/>
                          <a:pt x="997703" y="-5238"/>
                        </a:cubicBezTo>
                        <a:cubicBezTo>
                          <a:pt x="1134791" y="-5238"/>
                          <a:pt x="1207024" y="35680"/>
                          <a:pt x="1270505" y="71720"/>
                        </a:cubicBezTo>
                        <a:cubicBezTo>
                          <a:pt x="1332250" y="106724"/>
                          <a:pt x="1385518" y="136972"/>
                          <a:pt x="1499005" y="136972"/>
                        </a:cubicBezTo>
                        <a:cubicBezTo>
                          <a:pt x="1612493" y="136972"/>
                          <a:pt x="1665852" y="106724"/>
                          <a:pt x="1727687" y="71720"/>
                        </a:cubicBezTo>
                        <a:cubicBezTo>
                          <a:pt x="1791291" y="35680"/>
                          <a:pt x="1863342" y="-5238"/>
                          <a:pt x="2000491" y="-5238"/>
                        </a:cubicBezTo>
                        <a:cubicBezTo>
                          <a:pt x="2137639" y="-5238"/>
                          <a:pt x="2209811" y="35680"/>
                          <a:pt x="2273293" y="71720"/>
                        </a:cubicBezTo>
                        <a:cubicBezTo>
                          <a:pt x="2335007" y="106724"/>
                          <a:pt x="2388335" y="136972"/>
                          <a:pt x="2501975" y="136972"/>
                        </a:cubicBezTo>
                        <a:cubicBezTo>
                          <a:pt x="2615615" y="136972"/>
                          <a:pt x="2668852" y="106724"/>
                          <a:pt x="2730657" y="71720"/>
                        </a:cubicBezTo>
                        <a:cubicBezTo>
                          <a:pt x="2794324" y="35680"/>
                          <a:pt x="2866403" y="-5238"/>
                          <a:pt x="3003461" y="-5238"/>
                        </a:cubicBezTo>
                        <a:lnTo>
                          <a:pt x="3003461" y="86235"/>
                        </a:lnTo>
                        <a:cubicBezTo>
                          <a:pt x="2889943" y="86235"/>
                          <a:pt x="2836613" y="116450"/>
                          <a:pt x="2774778" y="151455"/>
                        </a:cubicBezTo>
                        <a:cubicBezTo>
                          <a:pt x="2711265" y="187556"/>
                          <a:pt x="2639184" y="228475"/>
                          <a:pt x="2501914" y="228475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3043" cap="flat">
                    <a:solidFill>
                      <a:srgbClr val="2E75B6"/>
                    </a:solidFill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36" name="任意多边形: 形状 212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>
                    <a:off x="1627212" y="5345181"/>
                    <a:ext cx="578709" cy="44923"/>
                  </a:xfrm>
                  <a:custGeom>
                    <a:avLst/>
                    <a:gdLst>
                      <a:gd name="connsiteX0" fmla="*/ 2501640 w 3008667"/>
                      <a:gd name="connsiteY0" fmla="*/ 228323 h 233561"/>
                      <a:gd name="connsiteX1" fmla="*/ 2228836 w 3008667"/>
                      <a:gd name="connsiteY1" fmla="*/ 151333 h 233561"/>
                      <a:gd name="connsiteX2" fmla="*/ 2000154 w 3008667"/>
                      <a:gd name="connsiteY2" fmla="*/ 86083 h 233561"/>
                      <a:gd name="connsiteX3" fmla="*/ 1771472 w 3008667"/>
                      <a:gd name="connsiteY3" fmla="*/ 151333 h 233561"/>
                      <a:gd name="connsiteX4" fmla="*/ 1498699 w 3008667"/>
                      <a:gd name="connsiteY4" fmla="*/ 228323 h 233561"/>
                      <a:gd name="connsiteX5" fmla="*/ 1225898 w 3008667"/>
                      <a:gd name="connsiteY5" fmla="*/ 151333 h 233561"/>
                      <a:gd name="connsiteX6" fmla="*/ 997398 w 3008667"/>
                      <a:gd name="connsiteY6" fmla="*/ 86083 h 233561"/>
                      <a:gd name="connsiteX7" fmla="*/ 768868 w 3008667"/>
                      <a:gd name="connsiteY7" fmla="*/ 151333 h 233561"/>
                      <a:gd name="connsiteX8" fmla="*/ 496096 w 3008667"/>
                      <a:gd name="connsiteY8" fmla="*/ 228323 h 233561"/>
                      <a:gd name="connsiteX9" fmla="*/ 223292 w 3008667"/>
                      <a:gd name="connsiteY9" fmla="*/ 151333 h 233561"/>
                      <a:gd name="connsiteX10" fmla="*/ -5207 w 3008667"/>
                      <a:gd name="connsiteY10" fmla="*/ 86083 h 233561"/>
                      <a:gd name="connsiteX11" fmla="*/ -5207 w 3008667"/>
                      <a:gd name="connsiteY11" fmla="*/ -5238 h 233561"/>
                      <a:gd name="connsiteX12" fmla="*/ 267565 w 3008667"/>
                      <a:gd name="connsiteY12" fmla="*/ 71722 h 233561"/>
                      <a:gd name="connsiteX13" fmla="*/ 496247 w 3008667"/>
                      <a:gd name="connsiteY13" fmla="*/ 136972 h 233561"/>
                      <a:gd name="connsiteX14" fmla="*/ 724930 w 3008667"/>
                      <a:gd name="connsiteY14" fmla="*/ 71722 h 233561"/>
                      <a:gd name="connsiteX15" fmla="*/ 997703 w 3008667"/>
                      <a:gd name="connsiteY15" fmla="*/ -5238 h 233561"/>
                      <a:gd name="connsiteX16" fmla="*/ 1270505 w 3008667"/>
                      <a:gd name="connsiteY16" fmla="*/ 71722 h 233561"/>
                      <a:gd name="connsiteX17" fmla="*/ 1499005 w 3008667"/>
                      <a:gd name="connsiteY17" fmla="*/ 136972 h 233561"/>
                      <a:gd name="connsiteX18" fmla="*/ 1727687 w 3008667"/>
                      <a:gd name="connsiteY18" fmla="*/ 71722 h 233561"/>
                      <a:gd name="connsiteX19" fmla="*/ 2000491 w 3008667"/>
                      <a:gd name="connsiteY19" fmla="*/ -5238 h 233561"/>
                      <a:gd name="connsiteX20" fmla="*/ 2273293 w 3008667"/>
                      <a:gd name="connsiteY20" fmla="*/ 71722 h 233561"/>
                      <a:gd name="connsiteX21" fmla="*/ 2501975 w 3008667"/>
                      <a:gd name="connsiteY21" fmla="*/ 136972 h 233561"/>
                      <a:gd name="connsiteX22" fmla="*/ 2730657 w 3008667"/>
                      <a:gd name="connsiteY22" fmla="*/ 71722 h 233561"/>
                      <a:gd name="connsiteX23" fmla="*/ 3003461 w 3008667"/>
                      <a:gd name="connsiteY23" fmla="*/ -5238 h 233561"/>
                      <a:gd name="connsiteX24" fmla="*/ 3003461 w 3008667"/>
                      <a:gd name="connsiteY24" fmla="*/ 86083 h 233561"/>
                      <a:gd name="connsiteX25" fmla="*/ 2774778 w 3008667"/>
                      <a:gd name="connsiteY25" fmla="*/ 151333 h 233561"/>
                      <a:gd name="connsiteX26" fmla="*/ 2501914 w 3008667"/>
                      <a:gd name="connsiteY26" fmla="*/ 228323 h 233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008667" h="233561">
                        <a:moveTo>
                          <a:pt x="2501640" y="228323"/>
                        </a:moveTo>
                        <a:cubicBezTo>
                          <a:pt x="2364430" y="228323"/>
                          <a:pt x="2292349" y="187434"/>
                          <a:pt x="2228836" y="151333"/>
                        </a:cubicBezTo>
                        <a:cubicBezTo>
                          <a:pt x="2167123" y="116298"/>
                          <a:pt x="2113794" y="86083"/>
                          <a:pt x="2000154" y="86083"/>
                        </a:cubicBezTo>
                        <a:cubicBezTo>
                          <a:pt x="1886516" y="86083"/>
                          <a:pt x="1833338" y="116298"/>
                          <a:pt x="1771472" y="151333"/>
                        </a:cubicBezTo>
                        <a:cubicBezTo>
                          <a:pt x="1707899" y="187434"/>
                          <a:pt x="1635787" y="228323"/>
                          <a:pt x="1498699" y="228323"/>
                        </a:cubicBezTo>
                        <a:cubicBezTo>
                          <a:pt x="1361612" y="228323"/>
                          <a:pt x="1289379" y="187434"/>
                          <a:pt x="1225898" y="151333"/>
                        </a:cubicBezTo>
                        <a:cubicBezTo>
                          <a:pt x="1164153" y="116298"/>
                          <a:pt x="1110885" y="86083"/>
                          <a:pt x="997398" y="86083"/>
                        </a:cubicBezTo>
                        <a:cubicBezTo>
                          <a:pt x="883910" y="86083"/>
                          <a:pt x="830612" y="116298"/>
                          <a:pt x="768868" y="151333"/>
                        </a:cubicBezTo>
                        <a:cubicBezTo>
                          <a:pt x="705294" y="187434"/>
                          <a:pt x="633183" y="228323"/>
                          <a:pt x="496096" y="228323"/>
                        </a:cubicBezTo>
                        <a:cubicBezTo>
                          <a:pt x="359008" y="228323"/>
                          <a:pt x="286775" y="187434"/>
                          <a:pt x="223292" y="151333"/>
                        </a:cubicBezTo>
                        <a:cubicBezTo>
                          <a:pt x="161548" y="116298"/>
                          <a:pt x="108281" y="86083"/>
                          <a:pt x="-5207" y="86083"/>
                        </a:cubicBezTo>
                        <a:lnTo>
                          <a:pt x="-5207" y="-5238"/>
                        </a:lnTo>
                        <a:cubicBezTo>
                          <a:pt x="132002" y="-5238"/>
                          <a:pt x="204022" y="35680"/>
                          <a:pt x="267565" y="71722"/>
                        </a:cubicBezTo>
                        <a:cubicBezTo>
                          <a:pt x="329309" y="106755"/>
                          <a:pt x="382639" y="136972"/>
                          <a:pt x="496247" y="136972"/>
                        </a:cubicBezTo>
                        <a:cubicBezTo>
                          <a:pt x="609858" y="136972"/>
                          <a:pt x="663034" y="106755"/>
                          <a:pt x="724930" y="71722"/>
                        </a:cubicBezTo>
                        <a:cubicBezTo>
                          <a:pt x="788504" y="35680"/>
                          <a:pt x="860615" y="-5238"/>
                          <a:pt x="997703" y="-5238"/>
                        </a:cubicBezTo>
                        <a:cubicBezTo>
                          <a:pt x="1134791" y="-5238"/>
                          <a:pt x="1207024" y="35680"/>
                          <a:pt x="1270505" y="71722"/>
                        </a:cubicBezTo>
                        <a:cubicBezTo>
                          <a:pt x="1332250" y="106755"/>
                          <a:pt x="1385518" y="136972"/>
                          <a:pt x="1499005" y="136972"/>
                        </a:cubicBezTo>
                        <a:cubicBezTo>
                          <a:pt x="1612493" y="136972"/>
                          <a:pt x="1665852" y="106755"/>
                          <a:pt x="1727687" y="71722"/>
                        </a:cubicBezTo>
                        <a:cubicBezTo>
                          <a:pt x="1791291" y="35680"/>
                          <a:pt x="1863342" y="-5238"/>
                          <a:pt x="2000491" y="-5238"/>
                        </a:cubicBezTo>
                        <a:cubicBezTo>
                          <a:pt x="2137639" y="-5238"/>
                          <a:pt x="2209811" y="35680"/>
                          <a:pt x="2273293" y="71722"/>
                        </a:cubicBezTo>
                        <a:cubicBezTo>
                          <a:pt x="2335007" y="106755"/>
                          <a:pt x="2388335" y="136972"/>
                          <a:pt x="2501975" y="136972"/>
                        </a:cubicBezTo>
                        <a:cubicBezTo>
                          <a:pt x="2615615" y="136972"/>
                          <a:pt x="2668852" y="106755"/>
                          <a:pt x="2730657" y="71722"/>
                        </a:cubicBezTo>
                        <a:cubicBezTo>
                          <a:pt x="2794324" y="35680"/>
                          <a:pt x="2866403" y="-5238"/>
                          <a:pt x="3003461" y="-5238"/>
                        </a:cubicBezTo>
                        <a:lnTo>
                          <a:pt x="3003461" y="86083"/>
                        </a:lnTo>
                        <a:cubicBezTo>
                          <a:pt x="2889943" y="86083"/>
                          <a:pt x="2836613" y="116298"/>
                          <a:pt x="2774778" y="151333"/>
                        </a:cubicBezTo>
                        <a:cubicBezTo>
                          <a:pt x="2711265" y="187434"/>
                          <a:pt x="2639184" y="228323"/>
                          <a:pt x="2501914" y="228323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 w="3043" cap="flat">
                    <a:solidFill>
                      <a:srgbClr val="2E75B6"/>
                    </a:solidFill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37" name="任意多边形: 形状 231"/>
                <p:cNvSpPr/>
                <p:nvPr>
                  <p:custDataLst>
                    <p:tags r:id="rId20"/>
                  </p:custDataLst>
                </p:nvPr>
              </p:nvSpPr>
              <p:spPr>
                <a:xfrm>
                  <a:off x="1988654" y="4968068"/>
                  <a:ext cx="166236" cy="371893"/>
                </a:xfrm>
                <a:custGeom>
                  <a:avLst/>
                  <a:gdLst>
                    <a:gd name="connsiteX0" fmla="*/ 99773 w 1898987"/>
                    <a:gd name="connsiteY0" fmla="*/ 4246480 h 4248299"/>
                    <a:gd name="connsiteX1" fmla="*/ 60625 w 1898987"/>
                    <a:gd name="connsiteY1" fmla="*/ 4236383 h 4248299"/>
                    <a:gd name="connsiteX2" fmla="*/ 23097 w 1898987"/>
                    <a:gd name="connsiteY2" fmla="*/ 4141133 h 4248299"/>
                    <a:gd name="connsiteX3" fmla="*/ 651747 w 1898987"/>
                    <a:gd name="connsiteY3" fmla="*/ 2207558 h 4248299"/>
                    <a:gd name="connsiteX4" fmla="*/ 81771 w 1898987"/>
                    <a:gd name="connsiteY4" fmla="*/ 2207558 h 4248299"/>
                    <a:gd name="connsiteX5" fmla="*/ 9000 w 1898987"/>
                    <a:gd name="connsiteY5" fmla="*/ 2161647 h 4248299"/>
                    <a:gd name="connsiteX6" fmla="*/ 19192 w 1898987"/>
                    <a:gd name="connsiteY6" fmla="*/ 2075922 h 4248299"/>
                    <a:gd name="connsiteX7" fmla="*/ 1678447 w 1898987"/>
                    <a:gd name="connsiteY7" fmla="*/ 28047 h 4248299"/>
                    <a:gd name="connsiteX8" fmla="*/ 1778649 w 1898987"/>
                    <a:gd name="connsiteY8" fmla="*/ 7472 h 4248299"/>
                    <a:gd name="connsiteX9" fmla="*/ 1818369 w 1898987"/>
                    <a:gd name="connsiteY9" fmla="*/ 101675 h 4248299"/>
                    <a:gd name="connsiteX10" fmla="*/ 1545763 w 1898987"/>
                    <a:gd name="connsiteY10" fmla="*/ 1023505 h 4248299"/>
                    <a:gd name="connsiteX11" fmla="*/ 1391173 w 1898987"/>
                    <a:gd name="connsiteY11" fmla="*/ 977880 h 4248299"/>
                    <a:gd name="connsiteX12" fmla="*/ 1549193 w 1898987"/>
                    <a:gd name="connsiteY12" fmla="*/ 443623 h 4248299"/>
                    <a:gd name="connsiteX13" fmla="*/ 250840 w 1898987"/>
                    <a:gd name="connsiteY13" fmla="*/ 2045633 h 4248299"/>
                    <a:gd name="connsiteX14" fmla="*/ 763189 w 1898987"/>
                    <a:gd name="connsiteY14" fmla="*/ 2045633 h 4248299"/>
                    <a:gd name="connsiteX15" fmla="*/ 828341 w 1898987"/>
                    <a:gd name="connsiteY15" fmla="*/ 2078875 h 4248299"/>
                    <a:gd name="connsiteX16" fmla="*/ 839770 w 1898987"/>
                    <a:gd name="connsiteY16" fmla="*/ 2151170 h 4248299"/>
                    <a:gd name="connsiteX17" fmla="*/ 304656 w 1898987"/>
                    <a:gd name="connsiteY17" fmla="*/ 3796708 h 4248299"/>
                    <a:gd name="connsiteX18" fmla="*/ 1646633 w 1898987"/>
                    <a:gd name="connsiteY18" fmla="*/ 2199175 h 4248299"/>
                    <a:gd name="connsiteX19" fmla="*/ 1138189 w 1898987"/>
                    <a:gd name="connsiteY19" fmla="*/ 2199175 h 4248299"/>
                    <a:gd name="connsiteX20" fmla="*/ 1073609 w 1898987"/>
                    <a:gd name="connsiteY20" fmla="*/ 2166791 h 4248299"/>
                    <a:gd name="connsiteX21" fmla="*/ 1060846 w 1898987"/>
                    <a:gd name="connsiteY21" fmla="*/ 2095733 h 4248299"/>
                    <a:gd name="connsiteX22" fmla="*/ 1326117 w 1898987"/>
                    <a:gd name="connsiteY22" fmla="*/ 1198670 h 4248299"/>
                    <a:gd name="connsiteX23" fmla="*/ 1480708 w 1898987"/>
                    <a:gd name="connsiteY23" fmla="*/ 1244389 h 4248299"/>
                    <a:gd name="connsiteX24" fmla="*/ 1246012 w 1898987"/>
                    <a:gd name="connsiteY24" fmla="*/ 2037917 h 4248299"/>
                    <a:gd name="connsiteX25" fmla="*/ 1819607 w 1898987"/>
                    <a:gd name="connsiteY25" fmla="*/ 2037917 h 4248299"/>
                    <a:gd name="connsiteX26" fmla="*/ 1892569 w 1898987"/>
                    <a:gd name="connsiteY26" fmla="*/ 2084495 h 4248299"/>
                    <a:gd name="connsiteX27" fmla="*/ 1881234 w 1898987"/>
                    <a:gd name="connsiteY27" fmla="*/ 2170220 h 4248299"/>
                    <a:gd name="connsiteX28" fmla="*/ 161495 w 1898987"/>
                    <a:gd name="connsiteY28" fmla="*/ 4217715 h 4248299"/>
                    <a:gd name="connsiteX29" fmla="*/ 99773 w 1898987"/>
                    <a:gd name="connsiteY29" fmla="*/ 4246480 h 4248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898987" h="4248299">
                      <a:moveTo>
                        <a:pt x="99773" y="4246480"/>
                      </a:moveTo>
                      <a:cubicBezTo>
                        <a:pt x="86076" y="4246480"/>
                        <a:pt x="72608" y="4243050"/>
                        <a:pt x="60625" y="4236383"/>
                      </a:cubicBezTo>
                      <a:cubicBezTo>
                        <a:pt x="26964" y="4217715"/>
                        <a:pt x="11238" y="4177803"/>
                        <a:pt x="23097" y="4141133"/>
                      </a:cubicBezTo>
                      <a:lnTo>
                        <a:pt x="651747" y="2207558"/>
                      </a:lnTo>
                      <a:lnTo>
                        <a:pt x="81771" y="2207558"/>
                      </a:lnTo>
                      <a:cubicBezTo>
                        <a:pt x="50700" y="2207558"/>
                        <a:pt x="22411" y="2189650"/>
                        <a:pt x="9000" y="2161647"/>
                      </a:cubicBezTo>
                      <a:cubicBezTo>
                        <a:pt x="-4440" y="2133549"/>
                        <a:pt x="-468" y="2100116"/>
                        <a:pt x="19192" y="2075922"/>
                      </a:cubicBezTo>
                      <a:lnTo>
                        <a:pt x="1678447" y="28047"/>
                      </a:lnTo>
                      <a:cubicBezTo>
                        <a:pt x="1702678" y="-1862"/>
                        <a:pt x="1744617" y="-10435"/>
                        <a:pt x="1778649" y="7472"/>
                      </a:cubicBezTo>
                      <a:cubicBezTo>
                        <a:pt x="1812663" y="25379"/>
                        <a:pt x="1829294" y="64813"/>
                        <a:pt x="1818369" y="101675"/>
                      </a:cubicBezTo>
                      <a:lnTo>
                        <a:pt x="1545763" y="1023505"/>
                      </a:lnTo>
                      <a:lnTo>
                        <a:pt x="1391173" y="977880"/>
                      </a:lnTo>
                      <a:lnTo>
                        <a:pt x="1549193" y="443623"/>
                      </a:lnTo>
                      <a:lnTo>
                        <a:pt x="250840" y="2045633"/>
                      </a:lnTo>
                      <a:lnTo>
                        <a:pt x="763189" y="2045633"/>
                      </a:lnTo>
                      <a:cubicBezTo>
                        <a:pt x="788992" y="2045633"/>
                        <a:pt x="813233" y="2057919"/>
                        <a:pt x="828341" y="2078875"/>
                      </a:cubicBezTo>
                      <a:cubicBezTo>
                        <a:pt x="843504" y="2099734"/>
                        <a:pt x="847752" y="2126596"/>
                        <a:pt x="839770" y="2151170"/>
                      </a:cubicBezTo>
                      <a:lnTo>
                        <a:pt x="304656" y="3796708"/>
                      </a:lnTo>
                      <a:lnTo>
                        <a:pt x="1646633" y="2199175"/>
                      </a:lnTo>
                      <a:lnTo>
                        <a:pt x="1138189" y="2199175"/>
                      </a:lnTo>
                      <a:cubicBezTo>
                        <a:pt x="1112757" y="2199175"/>
                        <a:pt x="1088821" y="2187173"/>
                        <a:pt x="1073609" y="2166791"/>
                      </a:cubicBezTo>
                      <a:cubicBezTo>
                        <a:pt x="1058407" y="2146407"/>
                        <a:pt x="1053673" y="2120118"/>
                        <a:pt x="1060846" y="2095733"/>
                      </a:cubicBezTo>
                      <a:lnTo>
                        <a:pt x="1326117" y="1198670"/>
                      </a:lnTo>
                      <a:lnTo>
                        <a:pt x="1480708" y="1244389"/>
                      </a:lnTo>
                      <a:lnTo>
                        <a:pt x="1246012" y="2037917"/>
                      </a:lnTo>
                      <a:lnTo>
                        <a:pt x="1819607" y="2037917"/>
                      </a:lnTo>
                      <a:cubicBezTo>
                        <a:pt x="1850916" y="2037917"/>
                        <a:pt x="1879376" y="2056110"/>
                        <a:pt x="1892569" y="2084495"/>
                      </a:cubicBezTo>
                      <a:cubicBezTo>
                        <a:pt x="1905789" y="2112879"/>
                        <a:pt x="1901370" y="2146312"/>
                        <a:pt x="1881234" y="2170220"/>
                      </a:cubicBezTo>
                      <a:lnTo>
                        <a:pt x="161495" y="4217715"/>
                      </a:lnTo>
                      <a:cubicBezTo>
                        <a:pt x="146189" y="4236002"/>
                        <a:pt x="123585" y="4246480"/>
                        <a:pt x="99773" y="4246480"/>
                      </a:cubicBezTo>
                      <a:close/>
                    </a:path>
                  </a:pathLst>
                </a:custGeom>
                <a:solidFill>
                  <a:srgbClr val="009740"/>
                </a:solidFill>
                <a:ln w="9525" cap="flat">
                  <a:solidFill>
                    <a:srgbClr val="2E75B6"/>
                  </a:solidFill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grpSp>
              <p:nvGrpSpPr>
                <p:cNvPr id="38" name="组合 37"/>
                <p:cNvGrpSpPr/>
                <p:nvPr/>
              </p:nvGrpSpPr>
              <p:grpSpPr>
                <a:xfrm>
                  <a:off x="1519272" y="4903789"/>
                  <a:ext cx="385934" cy="493142"/>
                  <a:chOff x="531279" y="4674858"/>
                  <a:chExt cx="586344" cy="749225"/>
                </a:xfrm>
                <a:solidFill>
                  <a:schemeClr val="bg1"/>
                </a:solidFill>
              </p:grpSpPr>
              <p:sp>
                <p:nvSpPr>
                  <p:cNvPr id="39" name="任意多边形: 形状 269"/>
                  <p:cNvSpPr/>
                  <p:nvPr>
                    <p:custDataLst>
                      <p:tags r:id="rId21"/>
                    </p:custDataLst>
                  </p:nvPr>
                </p:nvSpPr>
                <p:spPr>
                  <a:xfrm>
                    <a:off x="813744" y="4674858"/>
                    <a:ext cx="54346" cy="276845"/>
                  </a:xfrm>
                  <a:custGeom>
                    <a:avLst/>
                    <a:gdLst>
                      <a:gd name="connsiteX0" fmla="*/ 0 w 54346"/>
                      <a:gd name="connsiteY0" fmla="*/ 0 h 276845"/>
                      <a:gd name="connsiteX1" fmla="*/ 0 w 54346"/>
                      <a:gd name="connsiteY1" fmla="*/ 276846 h 276845"/>
                      <a:gd name="connsiteX2" fmla="*/ 29981 w 54346"/>
                      <a:gd name="connsiteY2" fmla="*/ 276846 h 276845"/>
                      <a:gd name="connsiteX3" fmla="*/ 54347 w 54346"/>
                      <a:gd name="connsiteY3" fmla="*/ 231545 h 276845"/>
                      <a:gd name="connsiteX4" fmla="*/ 22113 w 54346"/>
                      <a:gd name="connsiteY4" fmla="*/ 0 h 276845"/>
                      <a:gd name="connsiteX5" fmla="*/ 0 w 54346"/>
                      <a:gd name="connsiteY5" fmla="*/ 0 h 276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346" h="276845">
                        <a:moveTo>
                          <a:pt x="0" y="0"/>
                        </a:moveTo>
                        <a:lnTo>
                          <a:pt x="0" y="276846"/>
                        </a:lnTo>
                        <a:lnTo>
                          <a:pt x="29981" y="276846"/>
                        </a:lnTo>
                        <a:lnTo>
                          <a:pt x="54347" y="231545"/>
                        </a:lnTo>
                        <a:lnTo>
                          <a:pt x="221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0" name="任意多边形: 形状 270"/>
                  <p:cNvSpPr/>
                  <p:nvPr>
                    <p:custDataLst>
                      <p:tags r:id="rId22"/>
                    </p:custDataLst>
                  </p:nvPr>
                </p:nvSpPr>
                <p:spPr>
                  <a:xfrm>
                    <a:off x="813744" y="4674858"/>
                    <a:ext cx="54346" cy="276845"/>
                  </a:xfrm>
                  <a:custGeom>
                    <a:avLst/>
                    <a:gdLst>
                      <a:gd name="connsiteX0" fmla="*/ 0 w 54346"/>
                      <a:gd name="connsiteY0" fmla="*/ 0 h 276845"/>
                      <a:gd name="connsiteX1" fmla="*/ 0 w 54346"/>
                      <a:gd name="connsiteY1" fmla="*/ 276846 h 276845"/>
                      <a:gd name="connsiteX2" fmla="*/ 29981 w 54346"/>
                      <a:gd name="connsiteY2" fmla="*/ 276846 h 276845"/>
                      <a:gd name="connsiteX3" fmla="*/ 54347 w 54346"/>
                      <a:gd name="connsiteY3" fmla="*/ 231545 h 276845"/>
                      <a:gd name="connsiteX4" fmla="*/ 22113 w 54346"/>
                      <a:gd name="connsiteY4" fmla="*/ 0 h 276845"/>
                      <a:gd name="connsiteX5" fmla="*/ 0 w 54346"/>
                      <a:gd name="connsiteY5" fmla="*/ 0 h 276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4346" h="276845">
                        <a:moveTo>
                          <a:pt x="0" y="0"/>
                        </a:moveTo>
                        <a:lnTo>
                          <a:pt x="0" y="276846"/>
                        </a:lnTo>
                        <a:lnTo>
                          <a:pt x="29981" y="276846"/>
                        </a:lnTo>
                        <a:lnTo>
                          <a:pt x="54347" y="231545"/>
                        </a:lnTo>
                        <a:lnTo>
                          <a:pt x="2211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1" name="任意多边形: 形状 271"/>
                  <p:cNvSpPr/>
                  <p:nvPr>
                    <p:custDataLst>
                      <p:tags r:id="rId23"/>
                    </p:custDataLst>
                  </p:nvPr>
                </p:nvSpPr>
                <p:spPr>
                  <a:xfrm>
                    <a:off x="862874" y="5012082"/>
                    <a:ext cx="254749" cy="157598"/>
                  </a:xfrm>
                  <a:custGeom>
                    <a:avLst/>
                    <a:gdLst>
                      <a:gd name="connsiteX0" fmla="*/ 254750 w 254749"/>
                      <a:gd name="connsiteY0" fmla="*/ 138432 h 157598"/>
                      <a:gd name="connsiteX1" fmla="*/ 14990 w 254749"/>
                      <a:gd name="connsiteY1" fmla="*/ 0 h 157598"/>
                      <a:gd name="connsiteX2" fmla="*/ 0 w 254749"/>
                      <a:gd name="connsiteY2" fmla="*/ 25978 h 157598"/>
                      <a:gd name="connsiteX3" fmla="*/ 27052 w 254749"/>
                      <a:gd name="connsiteY3" fmla="*/ 69736 h 157598"/>
                      <a:gd name="connsiteX4" fmla="*/ 243693 w 254749"/>
                      <a:gd name="connsiteY4" fmla="*/ 157598 h 157598"/>
                      <a:gd name="connsiteX5" fmla="*/ 254750 w 254749"/>
                      <a:gd name="connsiteY5" fmla="*/ 138432 h 1575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4749" h="157598">
                        <a:moveTo>
                          <a:pt x="254750" y="138432"/>
                        </a:moveTo>
                        <a:lnTo>
                          <a:pt x="14990" y="0"/>
                        </a:lnTo>
                        <a:lnTo>
                          <a:pt x="0" y="25978"/>
                        </a:lnTo>
                        <a:lnTo>
                          <a:pt x="27052" y="69736"/>
                        </a:lnTo>
                        <a:lnTo>
                          <a:pt x="243693" y="157598"/>
                        </a:lnTo>
                        <a:lnTo>
                          <a:pt x="254750" y="138432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2" name="任意多边形: 形状 272"/>
                  <p:cNvSpPr/>
                  <p:nvPr>
                    <p:custDataLst>
                      <p:tags r:id="rId24"/>
                    </p:custDataLst>
                  </p:nvPr>
                </p:nvSpPr>
                <p:spPr>
                  <a:xfrm>
                    <a:off x="542687" y="5011475"/>
                    <a:ext cx="250815" cy="164391"/>
                  </a:xfrm>
                  <a:custGeom>
                    <a:avLst/>
                    <a:gdLst>
                      <a:gd name="connsiteX0" fmla="*/ 11056 w 250815"/>
                      <a:gd name="connsiteY0" fmla="*/ 164392 h 164391"/>
                      <a:gd name="connsiteX1" fmla="*/ 250816 w 250815"/>
                      <a:gd name="connsiteY1" fmla="*/ 25960 h 164391"/>
                      <a:gd name="connsiteX2" fmla="*/ 235843 w 250815"/>
                      <a:gd name="connsiteY2" fmla="*/ 0 h 164391"/>
                      <a:gd name="connsiteX3" fmla="*/ 184408 w 250815"/>
                      <a:gd name="connsiteY3" fmla="*/ 1542 h 164391"/>
                      <a:gd name="connsiteX4" fmla="*/ 0 w 250815"/>
                      <a:gd name="connsiteY4" fmla="*/ 145225 h 164391"/>
                      <a:gd name="connsiteX5" fmla="*/ 11056 w 250815"/>
                      <a:gd name="connsiteY5" fmla="*/ 164392 h 164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50815" h="164391">
                        <a:moveTo>
                          <a:pt x="11056" y="164392"/>
                        </a:moveTo>
                        <a:lnTo>
                          <a:pt x="250816" y="25960"/>
                        </a:lnTo>
                        <a:lnTo>
                          <a:pt x="235843" y="0"/>
                        </a:lnTo>
                        <a:lnTo>
                          <a:pt x="184408" y="1542"/>
                        </a:lnTo>
                        <a:lnTo>
                          <a:pt x="0" y="145225"/>
                        </a:lnTo>
                        <a:lnTo>
                          <a:pt x="11056" y="164392"/>
                        </a:ln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3" name="任意多边形: 形状 273"/>
                  <p:cNvSpPr/>
                  <p:nvPr>
                    <p:custDataLst>
                      <p:tags r:id="rId25"/>
                    </p:custDataLst>
                  </p:nvPr>
                </p:nvSpPr>
                <p:spPr>
                  <a:xfrm rot="19414800">
                    <a:off x="801215" y="4973112"/>
                    <a:ext cx="54346" cy="54346"/>
                  </a:xfrm>
                  <a:custGeom>
                    <a:avLst/>
                    <a:gdLst>
                      <a:gd name="connsiteX0" fmla="*/ 55887 w 54346"/>
                      <a:gd name="connsiteY0" fmla="*/ 28509 h 54346"/>
                      <a:gd name="connsiteX1" fmla="*/ 28713 w 54346"/>
                      <a:gd name="connsiteY1" fmla="*/ 55682 h 54346"/>
                      <a:gd name="connsiteX2" fmla="*/ 1540 w 54346"/>
                      <a:gd name="connsiteY2" fmla="*/ 28509 h 54346"/>
                      <a:gd name="connsiteX3" fmla="*/ 28713 w 54346"/>
                      <a:gd name="connsiteY3" fmla="*/ 1335 h 54346"/>
                      <a:gd name="connsiteX4" fmla="*/ 55887 w 54346"/>
                      <a:gd name="connsiteY4" fmla="*/ 28509 h 543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4346" h="54346">
                        <a:moveTo>
                          <a:pt x="55887" y="28509"/>
                        </a:moveTo>
                        <a:cubicBezTo>
                          <a:pt x="55887" y="43516"/>
                          <a:pt x="43721" y="55682"/>
                          <a:pt x="28713" y="55682"/>
                        </a:cubicBezTo>
                        <a:cubicBezTo>
                          <a:pt x="13706" y="55682"/>
                          <a:pt x="1540" y="43516"/>
                          <a:pt x="1540" y="28509"/>
                        </a:cubicBezTo>
                        <a:cubicBezTo>
                          <a:pt x="1540" y="13501"/>
                          <a:pt x="13706" y="1335"/>
                          <a:pt x="28713" y="1335"/>
                        </a:cubicBezTo>
                        <a:cubicBezTo>
                          <a:pt x="43721" y="1335"/>
                          <a:pt x="55887" y="13501"/>
                          <a:pt x="55887" y="28509"/>
                        </a:cubicBezTo>
                        <a:close/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4" name="任意多边形: 形状 274"/>
                  <p:cNvSpPr/>
                  <p:nvPr>
                    <p:custDataLst>
                      <p:tags r:id="rId26"/>
                    </p:custDataLst>
                  </p:nvPr>
                </p:nvSpPr>
                <p:spPr>
                  <a:xfrm>
                    <a:off x="705016" y="5101885"/>
                    <a:ext cx="246622" cy="322198"/>
                  </a:xfrm>
                  <a:custGeom>
                    <a:avLst/>
                    <a:gdLst>
                      <a:gd name="connsiteX0" fmla="*/ 139625 w 246622"/>
                      <a:gd name="connsiteY0" fmla="*/ 1335 h 322198"/>
                      <a:gd name="connsiteX1" fmla="*/ 139729 w 246622"/>
                      <a:gd name="connsiteY1" fmla="*/ 286326 h 322198"/>
                      <a:gd name="connsiteX2" fmla="*/ 248162 w 246622"/>
                      <a:gd name="connsiteY2" fmla="*/ 323533 h 322198"/>
                      <a:gd name="connsiteX3" fmla="*/ 1540 w 246622"/>
                      <a:gd name="connsiteY3" fmla="*/ 323533 h 322198"/>
                      <a:gd name="connsiteX4" fmla="*/ 109991 w 246622"/>
                      <a:gd name="connsiteY4" fmla="*/ 286326 h 322198"/>
                      <a:gd name="connsiteX5" fmla="*/ 109991 w 246622"/>
                      <a:gd name="connsiteY5" fmla="*/ 1335 h 32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6622" h="322198">
                        <a:moveTo>
                          <a:pt x="139625" y="1335"/>
                        </a:moveTo>
                        <a:lnTo>
                          <a:pt x="139729" y="286326"/>
                        </a:lnTo>
                        <a:cubicBezTo>
                          <a:pt x="200817" y="288527"/>
                          <a:pt x="248162" y="304384"/>
                          <a:pt x="248162" y="323533"/>
                        </a:cubicBezTo>
                        <a:lnTo>
                          <a:pt x="1540" y="323533"/>
                        </a:lnTo>
                        <a:cubicBezTo>
                          <a:pt x="1540" y="304384"/>
                          <a:pt x="48903" y="288527"/>
                          <a:pt x="109991" y="286326"/>
                        </a:cubicBezTo>
                        <a:lnTo>
                          <a:pt x="109991" y="1335"/>
                        </a:ln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5" name="任意多边形: 形状 275"/>
                  <p:cNvSpPr/>
                  <p:nvPr>
                    <p:custDataLst>
                      <p:tags r:id="rId27"/>
                    </p:custDataLst>
                  </p:nvPr>
                </p:nvSpPr>
                <p:spPr>
                  <a:xfrm>
                    <a:off x="781337" y="5066862"/>
                    <a:ext cx="86164" cy="14955"/>
                  </a:xfrm>
                  <a:custGeom>
                    <a:avLst/>
                    <a:gdLst>
                      <a:gd name="connsiteX0" fmla="*/ 87704 w 86164"/>
                      <a:gd name="connsiteY0" fmla="*/ 6292 h 14955"/>
                      <a:gd name="connsiteX1" fmla="*/ 48573 w 86164"/>
                      <a:gd name="connsiteY1" fmla="*/ 16291 h 14955"/>
                      <a:gd name="connsiteX2" fmla="*/ 1540 w 86164"/>
                      <a:gd name="connsiteY2" fmla="*/ 1335 h 149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86164" h="14955">
                        <a:moveTo>
                          <a:pt x="87704" y="6292"/>
                        </a:moveTo>
                        <a:cubicBezTo>
                          <a:pt x="75712" y="12877"/>
                          <a:pt x="62247" y="16308"/>
                          <a:pt x="48573" y="16291"/>
                        </a:cubicBezTo>
                        <a:cubicBezTo>
                          <a:pt x="31729" y="16326"/>
                          <a:pt x="15283" y="11092"/>
                          <a:pt x="1540" y="1335"/>
                        </a:cubicBez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6" name="任意多边形: 形状 276"/>
                  <p:cNvSpPr/>
                  <p:nvPr>
                    <p:custDataLst>
                      <p:tags r:id="rId28"/>
                    </p:custDataLst>
                  </p:nvPr>
                </p:nvSpPr>
                <p:spPr>
                  <a:xfrm>
                    <a:off x="873775" y="4932849"/>
                    <a:ext cx="35994" cy="79093"/>
                  </a:xfrm>
                  <a:custGeom>
                    <a:avLst/>
                    <a:gdLst>
                      <a:gd name="connsiteX0" fmla="*/ 1540 w 35994"/>
                      <a:gd name="connsiteY0" fmla="*/ 1335 h 79093"/>
                      <a:gd name="connsiteX1" fmla="*/ 37534 w 35994"/>
                      <a:gd name="connsiteY1" fmla="*/ 68922 h 79093"/>
                      <a:gd name="connsiteX2" fmla="*/ 36720 w 35994"/>
                      <a:gd name="connsiteY2" fmla="*/ 80429 h 790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5994" h="79093">
                        <a:moveTo>
                          <a:pt x="1540" y="1335"/>
                        </a:moveTo>
                        <a:cubicBezTo>
                          <a:pt x="24051" y="16447"/>
                          <a:pt x="37552" y="41801"/>
                          <a:pt x="37534" y="68922"/>
                        </a:cubicBezTo>
                        <a:cubicBezTo>
                          <a:pt x="37534" y="72770"/>
                          <a:pt x="37257" y="76617"/>
                          <a:pt x="36720" y="80429"/>
                        </a:cubicBez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7" name="任意多边形: 形状 277"/>
                  <p:cNvSpPr/>
                  <p:nvPr>
                    <p:custDataLst>
                      <p:tags r:id="rId29"/>
                    </p:custDataLst>
                  </p:nvPr>
                </p:nvSpPr>
                <p:spPr>
                  <a:xfrm>
                    <a:off x="746972" y="4925415"/>
                    <a:ext cx="49702" cy="75003"/>
                  </a:xfrm>
                  <a:custGeom>
                    <a:avLst/>
                    <a:gdLst>
                      <a:gd name="connsiteX0" fmla="*/ 1540 w 49702"/>
                      <a:gd name="connsiteY0" fmla="*/ 76339 h 75003"/>
                      <a:gd name="connsiteX1" fmla="*/ 51242 w 49702"/>
                      <a:gd name="connsiteY1" fmla="*/ 1335 h 75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49702" h="75003">
                        <a:moveTo>
                          <a:pt x="1540" y="76339"/>
                        </a:moveTo>
                        <a:cubicBezTo>
                          <a:pt x="1540" y="43620"/>
                          <a:pt x="21123" y="14090"/>
                          <a:pt x="51242" y="1335"/>
                        </a:cubicBez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8" name="任意多边形: 形状 278"/>
                  <p:cNvSpPr/>
                  <p:nvPr>
                    <p:custDataLst>
                      <p:tags r:id="rId30"/>
                    </p:custDataLst>
                  </p:nvPr>
                </p:nvSpPr>
                <p:spPr>
                  <a:xfrm>
                    <a:off x="915887" y="5169680"/>
                    <a:ext cx="156627" cy="114689"/>
                  </a:xfrm>
                  <a:custGeom>
                    <a:avLst/>
                    <a:gdLst>
                      <a:gd name="connsiteX0" fmla="*/ 158168 w 156627"/>
                      <a:gd name="connsiteY0" fmla="*/ 1335 h 114689"/>
                      <a:gd name="connsiteX1" fmla="*/ 1540 w 156627"/>
                      <a:gd name="connsiteY1" fmla="*/ 116025 h 1146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56627" h="114689">
                        <a:moveTo>
                          <a:pt x="158168" y="1335"/>
                        </a:moveTo>
                        <a:cubicBezTo>
                          <a:pt x="120233" y="55994"/>
                          <a:pt x="65106" y="96371"/>
                          <a:pt x="1540" y="116025"/>
                        </a:cubicBez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49" name="任意多边形: 形状 279"/>
                  <p:cNvSpPr/>
                  <p:nvPr>
                    <p:custDataLst>
                      <p:tags r:id="rId31"/>
                    </p:custDataLst>
                  </p:nvPr>
                </p:nvSpPr>
                <p:spPr>
                  <a:xfrm>
                    <a:off x="954411" y="5149924"/>
                    <a:ext cx="71208" cy="63531"/>
                  </a:xfrm>
                  <a:custGeom>
                    <a:avLst/>
                    <a:gdLst>
                      <a:gd name="connsiteX0" fmla="*/ 72748 w 71208"/>
                      <a:gd name="connsiteY0" fmla="*/ 1335 h 63531"/>
                      <a:gd name="connsiteX1" fmla="*/ 1540 w 71208"/>
                      <a:gd name="connsiteY1" fmla="*/ 64867 h 635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71208" h="63531">
                        <a:moveTo>
                          <a:pt x="72748" y="1335"/>
                        </a:moveTo>
                        <a:cubicBezTo>
                          <a:pt x="53339" y="26914"/>
                          <a:pt x="29147" y="48490"/>
                          <a:pt x="1540" y="64867"/>
                        </a:cubicBez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50" name="任意多边形: 形状 280"/>
                  <p:cNvSpPr/>
                  <p:nvPr>
                    <p:custDataLst>
                      <p:tags r:id="rId32"/>
                    </p:custDataLst>
                  </p:nvPr>
                </p:nvSpPr>
                <p:spPr>
                  <a:xfrm>
                    <a:off x="852892" y="4704354"/>
                    <a:ext cx="177631" cy="78314"/>
                  </a:xfrm>
                  <a:custGeom>
                    <a:avLst/>
                    <a:gdLst>
                      <a:gd name="connsiteX0" fmla="*/ 1540 w 177631"/>
                      <a:gd name="connsiteY0" fmla="*/ 1335 h 78314"/>
                      <a:gd name="connsiteX1" fmla="*/ 179172 w 177631"/>
                      <a:gd name="connsiteY1" fmla="*/ 79649 h 78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77631" h="78314">
                        <a:moveTo>
                          <a:pt x="1540" y="1335"/>
                        </a:moveTo>
                        <a:cubicBezTo>
                          <a:pt x="67844" y="6846"/>
                          <a:pt x="130388" y="34418"/>
                          <a:pt x="179172" y="79649"/>
                        </a:cubicBez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51" name="任意多边形: 形状 281"/>
                  <p:cNvSpPr/>
                  <p:nvPr>
                    <p:custDataLst>
                      <p:tags r:id="rId33"/>
                    </p:custDataLst>
                  </p:nvPr>
                </p:nvSpPr>
                <p:spPr>
                  <a:xfrm>
                    <a:off x="859218" y="4754836"/>
                    <a:ext cx="90617" cy="29911"/>
                  </a:xfrm>
                  <a:custGeom>
                    <a:avLst/>
                    <a:gdLst>
                      <a:gd name="connsiteX0" fmla="*/ 1540 w 90617"/>
                      <a:gd name="connsiteY0" fmla="*/ 1335 h 29911"/>
                      <a:gd name="connsiteX1" fmla="*/ 92158 w 90617"/>
                      <a:gd name="connsiteY1" fmla="*/ 31247 h 29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90617" h="29911">
                        <a:moveTo>
                          <a:pt x="1540" y="1335"/>
                        </a:moveTo>
                        <a:cubicBezTo>
                          <a:pt x="33392" y="5373"/>
                          <a:pt x="64170" y="15529"/>
                          <a:pt x="92158" y="31247"/>
                        </a:cubicBez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52" name="任意多边形: 形状 282"/>
                  <p:cNvSpPr/>
                  <p:nvPr>
                    <p:custDataLst>
                      <p:tags r:id="rId34"/>
                    </p:custDataLst>
                  </p:nvPr>
                </p:nvSpPr>
                <p:spPr>
                  <a:xfrm>
                    <a:off x="531279" y="4934218"/>
                    <a:ext cx="28425" cy="193003"/>
                  </a:xfrm>
                  <a:custGeom>
                    <a:avLst/>
                    <a:gdLst>
                      <a:gd name="connsiteX0" fmla="*/ 29965 w 28425"/>
                      <a:gd name="connsiteY0" fmla="*/ 194339 h 193003"/>
                      <a:gd name="connsiteX1" fmla="*/ 8962 w 28425"/>
                      <a:gd name="connsiteY1" fmla="*/ 1335 h 1930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28425" h="193003">
                        <a:moveTo>
                          <a:pt x="29965" y="194339"/>
                        </a:moveTo>
                        <a:cubicBezTo>
                          <a:pt x="1596" y="134152"/>
                          <a:pt x="-5804" y="66201"/>
                          <a:pt x="8962" y="1335"/>
                        </a:cubicBez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53" name="任意多边形: 形状 283"/>
                  <p:cNvSpPr/>
                  <p:nvPr>
                    <p:custDataLst>
                      <p:tags r:id="rId35"/>
                    </p:custDataLst>
                  </p:nvPr>
                </p:nvSpPr>
                <p:spPr>
                  <a:xfrm>
                    <a:off x="580847" y="5003053"/>
                    <a:ext cx="19426" cy="93443"/>
                  </a:xfrm>
                  <a:custGeom>
                    <a:avLst/>
                    <a:gdLst>
                      <a:gd name="connsiteX0" fmla="*/ 20967 w 19426"/>
                      <a:gd name="connsiteY0" fmla="*/ 94778 h 93443"/>
                      <a:gd name="connsiteX1" fmla="*/ 1540 w 19426"/>
                      <a:gd name="connsiteY1" fmla="*/ 1335 h 93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9426" h="93443">
                        <a:moveTo>
                          <a:pt x="20967" y="94778"/>
                        </a:moveTo>
                        <a:cubicBezTo>
                          <a:pt x="8524" y="65179"/>
                          <a:pt x="1921" y="33448"/>
                          <a:pt x="1540" y="1335"/>
                        </a:cubicBezTo>
                      </a:path>
                    </a:pathLst>
                  </a:custGeom>
                  <a:grpFill/>
                  <a:ln w="12700" cap="flat">
                    <a:solidFill>
                      <a:srgbClr val="2E75B6"/>
                    </a:solidFill>
                    <a:prstDash val="solid"/>
                    <a:round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</p:grpSp>
          <p:sp>
            <p:nvSpPr>
              <p:cNvPr id="54" name="箭头: 右 69"/>
              <p:cNvSpPr/>
              <p:nvPr>
                <p:custDataLst>
                  <p:tags r:id="rId36"/>
                </p:custDataLst>
              </p:nvPr>
            </p:nvSpPr>
            <p:spPr>
              <a:xfrm>
                <a:off x="9840" y="9256"/>
                <a:ext cx="1120" cy="219"/>
              </a:xfrm>
              <a:prstGeom prst="rightArrow">
                <a:avLst/>
              </a:prstGeom>
              <a:gradFill flip="none" rotWithShape="1">
                <a:gsLst>
                  <a:gs pos="0">
                    <a:srgbClr val="0070C0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n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" name="椭圆 54"/>
              <p:cNvSpPr/>
              <p:nvPr>
                <p:custDataLst>
                  <p:tags r:id="rId37"/>
                </p:custDataLst>
              </p:nvPr>
            </p:nvSpPr>
            <p:spPr>
              <a:xfrm>
                <a:off x="13440" y="9618"/>
                <a:ext cx="2156" cy="333"/>
              </a:xfrm>
              <a:prstGeom prst="ellipse">
                <a:avLst/>
              </a:prstGeom>
              <a:gradFill flip="none" rotWithShape="1">
                <a:gsLst>
                  <a:gs pos="49000">
                    <a:schemeClr val="bg1">
                      <a:alpha val="0"/>
                    </a:schemeClr>
                  </a:gs>
                  <a:gs pos="100000">
                    <a:srgbClr val="0070C0">
                      <a:alpha val="1200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" name="图形 117"/>
              <p:cNvSpPr/>
              <p:nvPr>
                <p:custDataLst>
                  <p:tags r:id="rId38"/>
                </p:custDataLst>
              </p:nvPr>
            </p:nvSpPr>
            <p:spPr>
              <a:xfrm>
                <a:off x="13747" y="8195"/>
                <a:ext cx="1483" cy="1451"/>
              </a:xfrm>
              <a:custGeom>
                <a:avLst/>
                <a:gdLst>
                  <a:gd name="connsiteX0" fmla="*/ 453566 w 911231"/>
                  <a:gd name="connsiteY0" fmla="*/ 482077 h 911032"/>
                  <a:gd name="connsiteX1" fmla="*/ 481912 w 911231"/>
                  <a:gd name="connsiteY1" fmla="*/ 482077 h 911032"/>
                  <a:gd name="connsiteX2" fmla="*/ 481912 w 911231"/>
                  <a:gd name="connsiteY2" fmla="*/ 510424 h 911032"/>
                  <a:gd name="connsiteX3" fmla="*/ 453566 w 911231"/>
                  <a:gd name="connsiteY3" fmla="*/ 510424 h 911032"/>
                  <a:gd name="connsiteX4" fmla="*/ 339669 w 911231"/>
                  <a:gd name="connsiteY4" fmla="*/ 510424 h 911032"/>
                  <a:gd name="connsiteX5" fmla="*/ 368157 w 911231"/>
                  <a:gd name="connsiteY5" fmla="*/ 510424 h 911032"/>
                  <a:gd name="connsiteX6" fmla="*/ 368157 w 911231"/>
                  <a:gd name="connsiteY6" fmla="*/ 482077 h 911032"/>
                  <a:gd name="connsiteX7" fmla="*/ 339669 w 911231"/>
                  <a:gd name="connsiteY7" fmla="*/ 482077 h 911032"/>
                  <a:gd name="connsiteX8" fmla="*/ 396617 w 911231"/>
                  <a:gd name="connsiteY8" fmla="*/ 510424 h 911032"/>
                  <a:gd name="connsiteX9" fmla="*/ 424964 w 911231"/>
                  <a:gd name="connsiteY9" fmla="*/ 510424 h 911032"/>
                  <a:gd name="connsiteX10" fmla="*/ 424964 w 911231"/>
                  <a:gd name="connsiteY10" fmla="*/ 482077 h 911032"/>
                  <a:gd name="connsiteX11" fmla="*/ 396617 w 911231"/>
                  <a:gd name="connsiteY11" fmla="*/ 482077 h 911032"/>
                  <a:gd name="connsiteX12" fmla="*/ 517629 w 911231"/>
                  <a:gd name="connsiteY12" fmla="*/ 482077 h 911032"/>
                  <a:gd name="connsiteX13" fmla="*/ 603066 w 911231"/>
                  <a:gd name="connsiteY13" fmla="*/ 482077 h 911032"/>
                  <a:gd name="connsiteX14" fmla="*/ 603066 w 911231"/>
                  <a:gd name="connsiteY14" fmla="*/ 567514 h 911032"/>
                  <a:gd name="connsiteX15" fmla="*/ 517629 w 911231"/>
                  <a:gd name="connsiteY15" fmla="*/ 567514 h 911032"/>
                  <a:gd name="connsiteX16" fmla="*/ 545975 w 911231"/>
                  <a:gd name="connsiteY16" fmla="*/ 539025 h 911032"/>
                  <a:gd name="connsiteX17" fmla="*/ 574322 w 911231"/>
                  <a:gd name="connsiteY17" fmla="*/ 539025 h 911032"/>
                  <a:gd name="connsiteX18" fmla="*/ 574322 w 911231"/>
                  <a:gd name="connsiteY18" fmla="*/ 510679 h 911032"/>
                  <a:gd name="connsiteX19" fmla="*/ 545975 w 911231"/>
                  <a:gd name="connsiteY19" fmla="*/ 510679 h 911032"/>
                  <a:gd name="connsiteX20" fmla="*/ 631384 w 911231"/>
                  <a:gd name="connsiteY20" fmla="*/ 482077 h 911032"/>
                  <a:gd name="connsiteX21" fmla="*/ 716821 w 911231"/>
                  <a:gd name="connsiteY21" fmla="*/ 482077 h 911032"/>
                  <a:gd name="connsiteX22" fmla="*/ 716821 w 911231"/>
                  <a:gd name="connsiteY22" fmla="*/ 567514 h 911032"/>
                  <a:gd name="connsiteX23" fmla="*/ 631384 w 911231"/>
                  <a:gd name="connsiteY23" fmla="*/ 567514 h 911032"/>
                  <a:gd name="connsiteX24" fmla="*/ 659873 w 911231"/>
                  <a:gd name="connsiteY24" fmla="*/ 539025 h 911032"/>
                  <a:gd name="connsiteX25" fmla="*/ 688219 w 911231"/>
                  <a:gd name="connsiteY25" fmla="*/ 539025 h 911032"/>
                  <a:gd name="connsiteX26" fmla="*/ 688219 w 911231"/>
                  <a:gd name="connsiteY26" fmla="*/ 510679 h 911032"/>
                  <a:gd name="connsiteX27" fmla="*/ 659873 w 911231"/>
                  <a:gd name="connsiteY27" fmla="*/ 510679 h 911032"/>
                  <a:gd name="connsiteX28" fmla="*/ 745281 w 911231"/>
                  <a:gd name="connsiteY28" fmla="*/ 482077 h 911032"/>
                  <a:gd name="connsiteX29" fmla="*/ 830718 w 911231"/>
                  <a:gd name="connsiteY29" fmla="*/ 482077 h 911032"/>
                  <a:gd name="connsiteX30" fmla="*/ 830718 w 911231"/>
                  <a:gd name="connsiteY30" fmla="*/ 567514 h 911032"/>
                  <a:gd name="connsiteX31" fmla="*/ 745281 w 911231"/>
                  <a:gd name="connsiteY31" fmla="*/ 567514 h 911032"/>
                  <a:gd name="connsiteX32" fmla="*/ 773769 w 911231"/>
                  <a:gd name="connsiteY32" fmla="*/ 539025 h 911032"/>
                  <a:gd name="connsiteX33" fmla="*/ 802116 w 911231"/>
                  <a:gd name="connsiteY33" fmla="*/ 539025 h 911032"/>
                  <a:gd name="connsiteX34" fmla="*/ 802116 w 911231"/>
                  <a:gd name="connsiteY34" fmla="*/ 510679 h 911032"/>
                  <a:gd name="connsiteX35" fmla="*/ 773769 w 911231"/>
                  <a:gd name="connsiteY35" fmla="*/ 510679 h 911032"/>
                  <a:gd name="connsiteX36" fmla="*/ 823575 w 911231"/>
                  <a:gd name="connsiteY36" fmla="*/ 724100 h 911032"/>
                  <a:gd name="connsiteX37" fmla="*/ 823575 w 911231"/>
                  <a:gd name="connsiteY37" fmla="*/ 752447 h 911032"/>
                  <a:gd name="connsiteX38" fmla="*/ 909011 w 911231"/>
                  <a:gd name="connsiteY38" fmla="*/ 752447 h 911032"/>
                  <a:gd name="connsiteX39" fmla="*/ 909011 w 911231"/>
                  <a:gd name="connsiteY39" fmla="*/ 780793 h 911032"/>
                  <a:gd name="connsiteX40" fmla="*/ 892003 w 911231"/>
                  <a:gd name="connsiteY40" fmla="*/ 780793 h 911032"/>
                  <a:gd name="connsiteX41" fmla="*/ 890671 w 911231"/>
                  <a:gd name="connsiteY41" fmla="*/ 785924 h 911032"/>
                  <a:gd name="connsiteX42" fmla="*/ 880438 w 911231"/>
                  <a:gd name="connsiteY42" fmla="*/ 783288 h 911032"/>
                  <a:gd name="connsiteX43" fmla="*/ 876895 w 911231"/>
                  <a:gd name="connsiteY43" fmla="*/ 782353 h 911032"/>
                  <a:gd name="connsiteX44" fmla="*/ 866208 w 911231"/>
                  <a:gd name="connsiteY44" fmla="*/ 780793 h 911032"/>
                  <a:gd name="connsiteX45" fmla="*/ 825984 w 911231"/>
                  <a:gd name="connsiteY45" fmla="*/ 809140 h 911032"/>
                  <a:gd name="connsiteX46" fmla="*/ 908926 w 911231"/>
                  <a:gd name="connsiteY46" fmla="*/ 809140 h 911032"/>
                  <a:gd name="connsiteX47" fmla="*/ 908926 w 911231"/>
                  <a:gd name="connsiteY47" fmla="*/ 908807 h 911032"/>
                  <a:gd name="connsiteX48" fmla="*/ 880438 w 911231"/>
                  <a:gd name="connsiteY48" fmla="*/ 908807 h 911032"/>
                  <a:gd name="connsiteX49" fmla="*/ 880438 w 911231"/>
                  <a:gd name="connsiteY49" fmla="*/ 837997 h 911032"/>
                  <a:gd name="connsiteX50" fmla="*/ 26439 w 911231"/>
                  <a:gd name="connsiteY50" fmla="*/ 837997 h 911032"/>
                  <a:gd name="connsiteX51" fmla="*/ 26439 w 911231"/>
                  <a:gd name="connsiteY51" fmla="*/ 909204 h 911032"/>
                  <a:gd name="connsiteX52" fmla="*/ -1908 w 911231"/>
                  <a:gd name="connsiteY52" fmla="*/ 909204 h 911032"/>
                  <a:gd name="connsiteX53" fmla="*/ -1908 w 911231"/>
                  <a:gd name="connsiteY53" fmla="*/ 809537 h 911032"/>
                  <a:gd name="connsiteX54" fmla="*/ 81034 w 911231"/>
                  <a:gd name="connsiteY54" fmla="*/ 809537 h 911032"/>
                  <a:gd name="connsiteX55" fmla="*/ 30010 w 911231"/>
                  <a:gd name="connsiteY55" fmla="*/ 782608 h 911032"/>
                  <a:gd name="connsiteX56" fmla="*/ 26439 w 911231"/>
                  <a:gd name="connsiteY56" fmla="*/ 783543 h 911032"/>
                  <a:gd name="connsiteX57" fmla="*/ 16234 w 911231"/>
                  <a:gd name="connsiteY57" fmla="*/ 786180 h 911032"/>
                  <a:gd name="connsiteX58" fmla="*/ 9090 w 911231"/>
                  <a:gd name="connsiteY58" fmla="*/ 758627 h 911032"/>
                  <a:gd name="connsiteX59" fmla="*/ 22895 w 911231"/>
                  <a:gd name="connsiteY59" fmla="*/ 755055 h 911032"/>
                  <a:gd name="connsiteX60" fmla="*/ 26439 w 911231"/>
                  <a:gd name="connsiteY60" fmla="*/ 754346 h 911032"/>
                  <a:gd name="connsiteX61" fmla="*/ 26439 w 911231"/>
                  <a:gd name="connsiteY61" fmla="*/ 652922 h 911032"/>
                  <a:gd name="connsiteX62" fmla="*/ 211542 w 911231"/>
                  <a:gd name="connsiteY62" fmla="*/ 652922 h 911032"/>
                  <a:gd name="connsiteX63" fmla="*/ 211542 w 911231"/>
                  <a:gd name="connsiteY63" fmla="*/ 754034 h 911032"/>
                  <a:gd name="connsiteX64" fmla="*/ 267045 w 911231"/>
                  <a:gd name="connsiteY64" fmla="*/ 809537 h 911032"/>
                  <a:gd name="connsiteX65" fmla="*/ 298283 w 911231"/>
                  <a:gd name="connsiteY65" fmla="*/ 809537 h 911032"/>
                  <a:gd name="connsiteX66" fmla="*/ 311209 w 911231"/>
                  <a:gd name="connsiteY66" fmla="*/ 781191 h 911032"/>
                  <a:gd name="connsiteX67" fmla="*/ 268377 w 911231"/>
                  <a:gd name="connsiteY67" fmla="*/ 781191 h 911032"/>
                  <a:gd name="connsiteX68" fmla="*/ 268377 w 911231"/>
                  <a:gd name="connsiteY68" fmla="*/ 653064 h 911032"/>
                  <a:gd name="connsiteX69" fmla="*/ 282550 w 911231"/>
                  <a:gd name="connsiteY69" fmla="*/ 653064 h 911032"/>
                  <a:gd name="connsiteX70" fmla="*/ 282550 w 911231"/>
                  <a:gd name="connsiteY70" fmla="*/ 453617 h 911032"/>
                  <a:gd name="connsiteX71" fmla="*/ 310897 w 911231"/>
                  <a:gd name="connsiteY71" fmla="*/ 425270 h 911032"/>
                  <a:gd name="connsiteX72" fmla="*/ 410536 w 911231"/>
                  <a:gd name="connsiteY72" fmla="*/ 425270 h 911032"/>
                  <a:gd name="connsiteX73" fmla="*/ 410536 w 911231"/>
                  <a:gd name="connsiteY73" fmla="*/ 311373 h 911032"/>
                  <a:gd name="connsiteX74" fmla="*/ 467484 w 911231"/>
                  <a:gd name="connsiteY74" fmla="*/ 254425 h 911032"/>
                  <a:gd name="connsiteX75" fmla="*/ 538691 w 911231"/>
                  <a:gd name="connsiteY75" fmla="*/ 254425 h 911032"/>
                  <a:gd name="connsiteX76" fmla="*/ 538691 w 911231"/>
                  <a:gd name="connsiteY76" fmla="*/ 40861 h 911032"/>
                  <a:gd name="connsiteX77" fmla="*/ 581381 w 911231"/>
                  <a:gd name="connsiteY77" fmla="*/ -1829 h 911032"/>
                  <a:gd name="connsiteX78" fmla="*/ 809174 w 911231"/>
                  <a:gd name="connsiteY78" fmla="*/ -1829 h 911032"/>
                  <a:gd name="connsiteX79" fmla="*/ 851893 w 911231"/>
                  <a:gd name="connsiteY79" fmla="*/ 40861 h 911032"/>
                  <a:gd name="connsiteX80" fmla="*/ 851893 w 911231"/>
                  <a:gd name="connsiteY80" fmla="*/ 396810 h 911032"/>
                  <a:gd name="connsiteX81" fmla="*/ 823546 w 911231"/>
                  <a:gd name="connsiteY81" fmla="*/ 396810 h 911032"/>
                  <a:gd name="connsiteX82" fmla="*/ 823546 w 911231"/>
                  <a:gd name="connsiteY82" fmla="*/ 40720 h 911032"/>
                  <a:gd name="connsiteX83" fmla="*/ 809373 w 911231"/>
                  <a:gd name="connsiteY83" fmla="*/ 26546 h 911032"/>
                  <a:gd name="connsiteX84" fmla="*/ 581749 w 911231"/>
                  <a:gd name="connsiteY84" fmla="*/ 26546 h 911032"/>
                  <a:gd name="connsiteX85" fmla="*/ 567576 w 911231"/>
                  <a:gd name="connsiteY85" fmla="*/ 40720 h 911032"/>
                  <a:gd name="connsiteX86" fmla="*/ 567576 w 911231"/>
                  <a:gd name="connsiteY86" fmla="*/ 54893 h 911032"/>
                  <a:gd name="connsiteX87" fmla="*/ 795370 w 911231"/>
                  <a:gd name="connsiteY87" fmla="*/ 54893 h 911032"/>
                  <a:gd name="connsiteX88" fmla="*/ 795370 w 911231"/>
                  <a:gd name="connsiteY88" fmla="*/ 83240 h 911032"/>
                  <a:gd name="connsiteX89" fmla="*/ 567576 w 911231"/>
                  <a:gd name="connsiteY89" fmla="*/ 83240 h 911032"/>
                  <a:gd name="connsiteX90" fmla="*/ 567576 w 911231"/>
                  <a:gd name="connsiteY90" fmla="*/ 254085 h 911032"/>
                  <a:gd name="connsiteX91" fmla="*/ 624525 w 911231"/>
                  <a:gd name="connsiteY91" fmla="*/ 254085 h 911032"/>
                  <a:gd name="connsiteX92" fmla="*/ 624525 w 911231"/>
                  <a:gd name="connsiteY92" fmla="*/ 339522 h 911032"/>
                  <a:gd name="connsiteX93" fmla="*/ 567576 w 911231"/>
                  <a:gd name="connsiteY93" fmla="*/ 339522 h 911032"/>
                  <a:gd name="connsiteX94" fmla="*/ 567576 w 911231"/>
                  <a:gd name="connsiteY94" fmla="*/ 396470 h 911032"/>
                  <a:gd name="connsiteX95" fmla="*/ 539229 w 911231"/>
                  <a:gd name="connsiteY95" fmla="*/ 396470 h 911032"/>
                  <a:gd name="connsiteX96" fmla="*/ 539229 w 911231"/>
                  <a:gd name="connsiteY96" fmla="*/ 339522 h 911032"/>
                  <a:gd name="connsiteX97" fmla="*/ 496511 w 911231"/>
                  <a:gd name="connsiteY97" fmla="*/ 339522 h 911032"/>
                  <a:gd name="connsiteX98" fmla="*/ 496511 w 911231"/>
                  <a:gd name="connsiteY98" fmla="*/ 424930 h 911032"/>
                  <a:gd name="connsiteX99" fmla="*/ 866661 w 911231"/>
                  <a:gd name="connsiteY99" fmla="*/ 424930 h 911032"/>
                  <a:gd name="connsiteX100" fmla="*/ 895150 w 911231"/>
                  <a:gd name="connsiteY100" fmla="*/ 453277 h 911032"/>
                  <a:gd name="connsiteX101" fmla="*/ 895150 w 911231"/>
                  <a:gd name="connsiteY101" fmla="*/ 652582 h 911032"/>
                  <a:gd name="connsiteX102" fmla="*/ 909323 w 911231"/>
                  <a:gd name="connsiteY102" fmla="*/ 652582 h 911032"/>
                  <a:gd name="connsiteX103" fmla="*/ 909323 w 911231"/>
                  <a:gd name="connsiteY103" fmla="*/ 681070 h 911032"/>
                  <a:gd name="connsiteX104" fmla="*/ 823886 w 911231"/>
                  <a:gd name="connsiteY104" fmla="*/ 681070 h 911032"/>
                  <a:gd name="connsiteX105" fmla="*/ 795228 w 911231"/>
                  <a:gd name="connsiteY105" fmla="*/ 652922 h 911032"/>
                  <a:gd name="connsiteX106" fmla="*/ 866406 w 911231"/>
                  <a:gd name="connsiteY106" fmla="*/ 652922 h 911032"/>
                  <a:gd name="connsiteX107" fmla="*/ 866406 w 911231"/>
                  <a:gd name="connsiteY107" fmla="*/ 453617 h 911032"/>
                  <a:gd name="connsiteX108" fmla="*/ 311209 w 911231"/>
                  <a:gd name="connsiteY108" fmla="*/ 453617 h 911032"/>
                  <a:gd name="connsiteX109" fmla="*/ 311209 w 911231"/>
                  <a:gd name="connsiteY109" fmla="*/ 652922 h 911032"/>
                  <a:gd name="connsiteX110" fmla="*/ 453566 w 911231"/>
                  <a:gd name="connsiteY110" fmla="*/ 652922 h 911032"/>
                  <a:gd name="connsiteX111" fmla="*/ 453566 w 911231"/>
                  <a:gd name="connsiteY111" fmla="*/ 781020 h 911032"/>
                  <a:gd name="connsiteX112" fmla="*/ 424964 w 911231"/>
                  <a:gd name="connsiteY112" fmla="*/ 781020 h 911032"/>
                  <a:gd name="connsiteX113" fmla="*/ 437890 w 911231"/>
                  <a:gd name="connsiteY113" fmla="*/ 809367 h 911032"/>
                  <a:gd name="connsiteX114" fmla="*/ 469242 w 911231"/>
                  <a:gd name="connsiteY114" fmla="*/ 809367 h 911032"/>
                  <a:gd name="connsiteX115" fmla="*/ 524744 w 911231"/>
                  <a:gd name="connsiteY115" fmla="*/ 753864 h 911032"/>
                  <a:gd name="connsiteX116" fmla="*/ 524744 w 911231"/>
                  <a:gd name="connsiteY116" fmla="*/ 652752 h 911032"/>
                  <a:gd name="connsiteX117" fmla="*/ 709819 w 911231"/>
                  <a:gd name="connsiteY117" fmla="*/ 652752 h 911032"/>
                  <a:gd name="connsiteX118" fmla="*/ 709819 w 911231"/>
                  <a:gd name="connsiteY118" fmla="*/ 752674 h 911032"/>
                  <a:gd name="connsiteX119" fmla="*/ 779581 w 911231"/>
                  <a:gd name="connsiteY119" fmla="*/ 809622 h 911032"/>
                  <a:gd name="connsiteX120" fmla="*/ 796589 w 911231"/>
                  <a:gd name="connsiteY120" fmla="*/ 809622 h 911032"/>
                  <a:gd name="connsiteX121" fmla="*/ 809515 w 911231"/>
                  <a:gd name="connsiteY121" fmla="*/ 781276 h 911032"/>
                  <a:gd name="connsiteX122" fmla="*/ 795143 w 911231"/>
                  <a:gd name="connsiteY122" fmla="*/ 781276 h 911032"/>
                  <a:gd name="connsiteX123" fmla="*/ 795143 w 911231"/>
                  <a:gd name="connsiteY123" fmla="*/ 653148 h 911032"/>
                  <a:gd name="connsiteX124" fmla="*/ 749873 w 911231"/>
                  <a:gd name="connsiteY124" fmla="*/ 809537 h 911032"/>
                  <a:gd name="connsiteX125" fmla="*/ 695844 w 911231"/>
                  <a:gd name="connsiteY125" fmla="*/ 783146 h 911032"/>
                  <a:gd name="connsiteX126" fmla="*/ 669454 w 911231"/>
                  <a:gd name="connsiteY126" fmla="*/ 809537 h 911032"/>
                  <a:gd name="connsiteX127" fmla="*/ 579028 w 911231"/>
                  <a:gd name="connsiteY127" fmla="*/ 809537 h 911032"/>
                  <a:gd name="connsiteX128" fmla="*/ 524999 w 911231"/>
                  <a:gd name="connsiteY128" fmla="*/ 783146 h 911032"/>
                  <a:gd name="connsiteX129" fmla="*/ 498608 w 911231"/>
                  <a:gd name="connsiteY129" fmla="*/ 809537 h 911032"/>
                  <a:gd name="connsiteX130" fmla="*/ 553062 w 911231"/>
                  <a:gd name="connsiteY130" fmla="*/ 752589 h 911032"/>
                  <a:gd name="connsiteX131" fmla="*/ 681189 w 911231"/>
                  <a:gd name="connsiteY131" fmla="*/ 752589 h 911032"/>
                  <a:gd name="connsiteX132" fmla="*/ 681189 w 911231"/>
                  <a:gd name="connsiteY132" fmla="*/ 681411 h 911032"/>
                  <a:gd name="connsiteX133" fmla="*/ 553062 w 911231"/>
                  <a:gd name="connsiteY133" fmla="*/ 681411 h 911032"/>
                  <a:gd name="connsiteX134" fmla="*/ 553062 w 911231"/>
                  <a:gd name="connsiteY134" fmla="*/ 752674 h 911032"/>
                  <a:gd name="connsiteX135" fmla="*/ 608565 w 911231"/>
                  <a:gd name="connsiteY135" fmla="*/ 809537 h 911032"/>
                  <a:gd name="connsiteX136" fmla="*/ 639917 w 911231"/>
                  <a:gd name="connsiteY136" fmla="*/ 809537 h 911032"/>
                  <a:gd name="connsiteX137" fmla="*/ 652843 w 911231"/>
                  <a:gd name="connsiteY137" fmla="*/ 781191 h 911032"/>
                  <a:gd name="connsiteX138" fmla="*/ 595923 w 911231"/>
                  <a:gd name="connsiteY138" fmla="*/ 781191 h 911032"/>
                  <a:gd name="connsiteX139" fmla="*/ 608735 w 911231"/>
                  <a:gd name="connsiteY139" fmla="*/ 809537 h 911032"/>
                  <a:gd name="connsiteX140" fmla="*/ 408183 w 911231"/>
                  <a:gd name="connsiteY140" fmla="*/ 809537 h 911032"/>
                  <a:gd name="connsiteX141" fmla="*/ 354154 w 911231"/>
                  <a:gd name="connsiteY141" fmla="*/ 783146 h 911032"/>
                  <a:gd name="connsiteX142" fmla="*/ 327763 w 911231"/>
                  <a:gd name="connsiteY142" fmla="*/ 809537 h 911032"/>
                  <a:gd name="connsiteX143" fmla="*/ 296780 w 911231"/>
                  <a:gd name="connsiteY143" fmla="*/ 752589 h 911032"/>
                  <a:gd name="connsiteX144" fmla="*/ 424935 w 911231"/>
                  <a:gd name="connsiteY144" fmla="*/ 752589 h 911032"/>
                  <a:gd name="connsiteX145" fmla="*/ 424935 w 911231"/>
                  <a:gd name="connsiteY145" fmla="*/ 681411 h 911032"/>
                  <a:gd name="connsiteX146" fmla="*/ 296780 w 911231"/>
                  <a:gd name="connsiteY146" fmla="*/ 681411 h 911032"/>
                  <a:gd name="connsiteX147" fmla="*/ 296780 w 911231"/>
                  <a:gd name="connsiteY147" fmla="*/ 752674 h 911032"/>
                  <a:gd name="connsiteX148" fmla="*/ 439166 w 911231"/>
                  <a:gd name="connsiteY148" fmla="*/ 425128 h 911032"/>
                  <a:gd name="connsiteX149" fmla="*/ 467512 w 911231"/>
                  <a:gd name="connsiteY149" fmla="*/ 425128 h 911032"/>
                  <a:gd name="connsiteX150" fmla="*/ 467512 w 911231"/>
                  <a:gd name="connsiteY150" fmla="*/ 311232 h 911032"/>
                  <a:gd name="connsiteX151" fmla="*/ 595923 w 911231"/>
                  <a:gd name="connsiteY151" fmla="*/ 311232 h 911032"/>
                  <a:gd name="connsiteX152" fmla="*/ 595923 w 911231"/>
                  <a:gd name="connsiteY152" fmla="*/ 282885 h 911032"/>
                  <a:gd name="connsiteX153" fmla="*/ 467796 w 911231"/>
                  <a:gd name="connsiteY153" fmla="*/ 282885 h 911032"/>
                  <a:gd name="connsiteX154" fmla="*/ 439449 w 911231"/>
                  <a:gd name="connsiteY154" fmla="*/ 311232 h 911032"/>
                  <a:gd name="connsiteX155" fmla="*/ 237338 w 911231"/>
                  <a:gd name="connsiteY155" fmla="*/ 809537 h 911032"/>
                  <a:gd name="connsiteX156" fmla="*/ 183309 w 911231"/>
                  <a:gd name="connsiteY156" fmla="*/ 783146 h 911032"/>
                  <a:gd name="connsiteX157" fmla="*/ 156918 w 911231"/>
                  <a:gd name="connsiteY157" fmla="*/ 809537 h 911032"/>
                  <a:gd name="connsiteX158" fmla="*/ 110260 w 911231"/>
                  <a:gd name="connsiteY158" fmla="*/ 809537 h 911032"/>
                  <a:gd name="connsiteX159" fmla="*/ 127268 w 911231"/>
                  <a:gd name="connsiteY159" fmla="*/ 809537 h 911032"/>
                  <a:gd name="connsiteX160" fmla="*/ 140194 w 911231"/>
                  <a:gd name="connsiteY160" fmla="*/ 781191 h 911032"/>
                  <a:gd name="connsiteX161" fmla="*/ 97220 w 911231"/>
                  <a:gd name="connsiteY161" fmla="*/ 781191 h 911032"/>
                  <a:gd name="connsiteX162" fmla="*/ 110430 w 911231"/>
                  <a:gd name="connsiteY162" fmla="*/ 809537 h 911032"/>
                  <a:gd name="connsiteX163" fmla="*/ 54927 w 911231"/>
                  <a:gd name="connsiteY163" fmla="*/ 752674 h 911032"/>
                  <a:gd name="connsiteX164" fmla="*/ 183054 w 911231"/>
                  <a:gd name="connsiteY164" fmla="*/ 752674 h 911032"/>
                  <a:gd name="connsiteX165" fmla="*/ 183054 w 911231"/>
                  <a:gd name="connsiteY165" fmla="*/ 681495 h 911032"/>
                  <a:gd name="connsiteX166" fmla="*/ 54927 w 911231"/>
                  <a:gd name="connsiteY166" fmla="*/ 681495 h 911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</a:cxnLst>
                <a:rect l="l" t="t" r="r" b="b"/>
                <a:pathLst>
                  <a:path w="911231" h="911032">
                    <a:moveTo>
                      <a:pt x="453566" y="482077"/>
                    </a:moveTo>
                    <a:lnTo>
                      <a:pt x="481912" y="482077"/>
                    </a:lnTo>
                    <a:lnTo>
                      <a:pt x="481912" y="510424"/>
                    </a:lnTo>
                    <a:lnTo>
                      <a:pt x="453566" y="510424"/>
                    </a:lnTo>
                    <a:close/>
                    <a:moveTo>
                      <a:pt x="339669" y="510424"/>
                    </a:moveTo>
                    <a:lnTo>
                      <a:pt x="368157" y="510424"/>
                    </a:lnTo>
                    <a:lnTo>
                      <a:pt x="368157" y="482077"/>
                    </a:lnTo>
                    <a:lnTo>
                      <a:pt x="339669" y="482077"/>
                    </a:lnTo>
                    <a:close/>
                    <a:moveTo>
                      <a:pt x="396617" y="510424"/>
                    </a:moveTo>
                    <a:lnTo>
                      <a:pt x="424964" y="510424"/>
                    </a:lnTo>
                    <a:lnTo>
                      <a:pt x="424964" y="482077"/>
                    </a:lnTo>
                    <a:lnTo>
                      <a:pt x="396617" y="482077"/>
                    </a:lnTo>
                    <a:close/>
                    <a:moveTo>
                      <a:pt x="517629" y="482077"/>
                    </a:moveTo>
                    <a:lnTo>
                      <a:pt x="603066" y="482077"/>
                    </a:lnTo>
                    <a:lnTo>
                      <a:pt x="603066" y="567514"/>
                    </a:lnTo>
                    <a:lnTo>
                      <a:pt x="517629" y="567514"/>
                    </a:lnTo>
                    <a:close/>
                    <a:moveTo>
                      <a:pt x="545975" y="539025"/>
                    </a:moveTo>
                    <a:lnTo>
                      <a:pt x="574322" y="539025"/>
                    </a:lnTo>
                    <a:lnTo>
                      <a:pt x="574322" y="510679"/>
                    </a:lnTo>
                    <a:lnTo>
                      <a:pt x="545975" y="510679"/>
                    </a:lnTo>
                    <a:close/>
                    <a:moveTo>
                      <a:pt x="631384" y="482077"/>
                    </a:moveTo>
                    <a:lnTo>
                      <a:pt x="716821" y="482077"/>
                    </a:lnTo>
                    <a:lnTo>
                      <a:pt x="716821" y="567514"/>
                    </a:lnTo>
                    <a:lnTo>
                      <a:pt x="631384" y="567514"/>
                    </a:lnTo>
                    <a:close/>
                    <a:moveTo>
                      <a:pt x="659873" y="539025"/>
                    </a:moveTo>
                    <a:lnTo>
                      <a:pt x="688219" y="539025"/>
                    </a:lnTo>
                    <a:lnTo>
                      <a:pt x="688219" y="510679"/>
                    </a:lnTo>
                    <a:lnTo>
                      <a:pt x="659873" y="510679"/>
                    </a:lnTo>
                    <a:close/>
                    <a:moveTo>
                      <a:pt x="745281" y="482077"/>
                    </a:moveTo>
                    <a:lnTo>
                      <a:pt x="830718" y="482077"/>
                    </a:lnTo>
                    <a:lnTo>
                      <a:pt x="830718" y="567514"/>
                    </a:lnTo>
                    <a:lnTo>
                      <a:pt x="745281" y="567514"/>
                    </a:lnTo>
                    <a:close/>
                    <a:moveTo>
                      <a:pt x="773769" y="539025"/>
                    </a:moveTo>
                    <a:lnTo>
                      <a:pt x="802116" y="539025"/>
                    </a:lnTo>
                    <a:lnTo>
                      <a:pt x="802116" y="510679"/>
                    </a:lnTo>
                    <a:lnTo>
                      <a:pt x="773769" y="510679"/>
                    </a:lnTo>
                    <a:close/>
                    <a:moveTo>
                      <a:pt x="823575" y="724100"/>
                    </a:moveTo>
                    <a:lnTo>
                      <a:pt x="823575" y="752447"/>
                    </a:lnTo>
                    <a:lnTo>
                      <a:pt x="909011" y="752447"/>
                    </a:lnTo>
                    <a:lnTo>
                      <a:pt x="909011" y="780793"/>
                    </a:lnTo>
                    <a:lnTo>
                      <a:pt x="892003" y="780793"/>
                    </a:lnTo>
                    <a:lnTo>
                      <a:pt x="890671" y="785924"/>
                    </a:lnTo>
                    <a:lnTo>
                      <a:pt x="880438" y="783288"/>
                    </a:lnTo>
                    <a:lnTo>
                      <a:pt x="876895" y="782353"/>
                    </a:lnTo>
                    <a:cubicBezTo>
                      <a:pt x="873407" y="781389"/>
                      <a:pt x="869808" y="780879"/>
                      <a:pt x="866208" y="780793"/>
                    </a:cubicBezTo>
                    <a:cubicBezTo>
                      <a:pt x="848151" y="780822"/>
                      <a:pt x="832079" y="792160"/>
                      <a:pt x="825984" y="809140"/>
                    </a:cubicBezTo>
                    <a:lnTo>
                      <a:pt x="908926" y="809140"/>
                    </a:lnTo>
                    <a:lnTo>
                      <a:pt x="908926" y="908807"/>
                    </a:lnTo>
                    <a:lnTo>
                      <a:pt x="880438" y="908807"/>
                    </a:lnTo>
                    <a:lnTo>
                      <a:pt x="880438" y="837997"/>
                    </a:lnTo>
                    <a:lnTo>
                      <a:pt x="26439" y="837997"/>
                    </a:lnTo>
                    <a:lnTo>
                      <a:pt x="26439" y="909204"/>
                    </a:lnTo>
                    <a:lnTo>
                      <a:pt x="-1908" y="909204"/>
                    </a:lnTo>
                    <a:lnTo>
                      <a:pt x="-1908" y="809537"/>
                    </a:lnTo>
                    <a:lnTo>
                      <a:pt x="81034" y="809537"/>
                    </a:lnTo>
                    <a:cubicBezTo>
                      <a:pt x="73948" y="788362"/>
                      <a:pt x="51469" y="776513"/>
                      <a:pt x="30010" y="782608"/>
                    </a:cubicBezTo>
                    <a:lnTo>
                      <a:pt x="26439" y="783543"/>
                    </a:lnTo>
                    <a:lnTo>
                      <a:pt x="16234" y="786180"/>
                    </a:lnTo>
                    <a:lnTo>
                      <a:pt x="9090" y="758627"/>
                    </a:lnTo>
                    <a:lnTo>
                      <a:pt x="22895" y="755055"/>
                    </a:lnTo>
                    <a:cubicBezTo>
                      <a:pt x="24143" y="754743"/>
                      <a:pt x="25248" y="754601"/>
                      <a:pt x="26439" y="754346"/>
                    </a:cubicBezTo>
                    <a:lnTo>
                      <a:pt x="26439" y="652922"/>
                    </a:lnTo>
                    <a:lnTo>
                      <a:pt x="211542" y="652922"/>
                    </a:lnTo>
                    <a:lnTo>
                      <a:pt x="211542" y="754034"/>
                    </a:lnTo>
                    <a:cubicBezTo>
                      <a:pt x="239464" y="759789"/>
                      <a:pt x="261290" y="781616"/>
                      <a:pt x="267045" y="809537"/>
                    </a:cubicBezTo>
                    <a:lnTo>
                      <a:pt x="298283" y="809537"/>
                    </a:lnTo>
                    <a:cubicBezTo>
                      <a:pt x="300437" y="799247"/>
                      <a:pt x="304859" y="789581"/>
                      <a:pt x="311209" y="781191"/>
                    </a:cubicBezTo>
                    <a:lnTo>
                      <a:pt x="268377" y="781191"/>
                    </a:lnTo>
                    <a:lnTo>
                      <a:pt x="268377" y="653064"/>
                    </a:lnTo>
                    <a:lnTo>
                      <a:pt x="282550" y="653064"/>
                    </a:lnTo>
                    <a:lnTo>
                      <a:pt x="282550" y="453617"/>
                    </a:lnTo>
                    <a:cubicBezTo>
                      <a:pt x="282635" y="437998"/>
                      <a:pt x="295278" y="425355"/>
                      <a:pt x="310897" y="425270"/>
                    </a:cubicBezTo>
                    <a:lnTo>
                      <a:pt x="410536" y="425270"/>
                    </a:lnTo>
                    <a:lnTo>
                      <a:pt x="410536" y="311373"/>
                    </a:lnTo>
                    <a:cubicBezTo>
                      <a:pt x="410564" y="279937"/>
                      <a:pt x="436048" y="254453"/>
                      <a:pt x="467484" y="254425"/>
                    </a:cubicBezTo>
                    <a:lnTo>
                      <a:pt x="538691" y="254425"/>
                    </a:lnTo>
                    <a:lnTo>
                      <a:pt x="538691" y="40861"/>
                    </a:lnTo>
                    <a:cubicBezTo>
                      <a:pt x="538719" y="17305"/>
                      <a:pt x="557825" y="-1800"/>
                      <a:pt x="581381" y="-1829"/>
                    </a:cubicBezTo>
                    <a:lnTo>
                      <a:pt x="809174" y="-1829"/>
                    </a:lnTo>
                    <a:cubicBezTo>
                      <a:pt x="832759" y="-1800"/>
                      <a:pt x="851864" y="17277"/>
                      <a:pt x="851893" y="40861"/>
                    </a:cubicBezTo>
                    <a:lnTo>
                      <a:pt x="851893" y="396810"/>
                    </a:lnTo>
                    <a:lnTo>
                      <a:pt x="823546" y="396810"/>
                    </a:lnTo>
                    <a:lnTo>
                      <a:pt x="823546" y="40720"/>
                    </a:lnTo>
                    <a:cubicBezTo>
                      <a:pt x="823546" y="32896"/>
                      <a:pt x="817197" y="26546"/>
                      <a:pt x="809373" y="26546"/>
                    </a:cubicBezTo>
                    <a:lnTo>
                      <a:pt x="581749" y="26546"/>
                    </a:lnTo>
                    <a:cubicBezTo>
                      <a:pt x="573926" y="26546"/>
                      <a:pt x="567576" y="32896"/>
                      <a:pt x="567576" y="40720"/>
                    </a:cubicBezTo>
                    <a:lnTo>
                      <a:pt x="567576" y="54893"/>
                    </a:lnTo>
                    <a:lnTo>
                      <a:pt x="795370" y="54893"/>
                    </a:lnTo>
                    <a:lnTo>
                      <a:pt x="795370" y="83240"/>
                    </a:lnTo>
                    <a:lnTo>
                      <a:pt x="567576" y="83240"/>
                    </a:lnTo>
                    <a:lnTo>
                      <a:pt x="567576" y="254085"/>
                    </a:lnTo>
                    <a:lnTo>
                      <a:pt x="624525" y="254085"/>
                    </a:lnTo>
                    <a:lnTo>
                      <a:pt x="624525" y="339522"/>
                    </a:lnTo>
                    <a:lnTo>
                      <a:pt x="567576" y="339522"/>
                    </a:lnTo>
                    <a:lnTo>
                      <a:pt x="567576" y="396470"/>
                    </a:lnTo>
                    <a:lnTo>
                      <a:pt x="539229" y="396470"/>
                    </a:lnTo>
                    <a:lnTo>
                      <a:pt x="539229" y="339522"/>
                    </a:lnTo>
                    <a:lnTo>
                      <a:pt x="496511" y="339522"/>
                    </a:lnTo>
                    <a:lnTo>
                      <a:pt x="496511" y="424930"/>
                    </a:lnTo>
                    <a:lnTo>
                      <a:pt x="866661" y="424930"/>
                    </a:lnTo>
                    <a:cubicBezTo>
                      <a:pt x="882337" y="424958"/>
                      <a:pt x="895065" y="437601"/>
                      <a:pt x="895150" y="453277"/>
                    </a:cubicBezTo>
                    <a:lnTo>
                      <a:pt x="895150" y="652582"/>
                    </a:lnTo>
                    <a:lnTo>
                      <a:pt x="909323" y="652582"/>
                    </a:lnTo>
                    <a:lnTo>
                      <a:pt x="909323" y="681070"/>
                    </a:lnTo>
                    <a:lnTo>
                      <a:pt x="823886" y="681070"/>
                    </a:lnTo>
                    <a:close/>
                    <a:moveTo>
                      <a:pt x="795228" y="652922"/>
                    </a:moveTo>
                    <a:lnTo>
                      <a:pt x="866406" y="652922"/>
                    </a:lnTo>
                    <a:lnTo>
                      <a:pt x="866406" y="453617"/>
                    </a:lnTo>
                    <a:lnTo>
                      <a:pt x="311209" y="453617"/>
                    </a:lnTo>
                    <a:lnTo>
                      <a:pt x="311209" y="652922"/>
                    </a:lnTo>
                    <a:lnTo>
                      <a:pt x="453566" y="652922"/>
                    </a:lnTo>
                    <a:lnTo>
                      <a:pt x="453566" y="781020"/>
                    </a:lnTo>
                    <a:lnTo>
                      <a:pt x="424964" y="781020"/>
                    </a:lnTo>
                    <a:cubicBezTo>
                      <a:pt x="431313" y="789411"/>
                      <a:pt x="435736" y="799078"/>
                      <a:pt x="437890" y="809367"/>
                    </a:cubicBezTo>
                    <a:lnTo>
                      <a:pt x="469242" y="809367"/>
                    </a:lnTo>
                    <a:cubicBezTo>
                      <a:pt x="474996" y="781445"/>
                      <a:pt x="496823" y="759619"/>
                      <a:pt x="524744" y="753864"/>
                    </a:cubicBezTo>
                    <a:lnTo>
                      <a:pt x="524744" y="652752"/>
                    </a:lnTo>
                    <a:lnTo>
                      <a:pt x="709819" y="652752"/>
                    </a:lnTo>
                    <a:lnTo>
                      <a:pt x="709819" y="752674"/>
                    </a:lnTo>
                    <a:cubicBezTo>
                      <a:pt x="743637" y="752702"/>
                      <a:pt x="772777" y="776485"/>
                      <a:pt x="779581" y="809622"/>
                    </a:cubicBezTo>
                    <a:lnTo>
                      <a:pt x="796589" y="809622"/>
                    </a:lnTo>
                    <a:cubicBezTo>
                      <a:pt x="798743" y="799332"/>
                      <a:pt x="803165" y="789638"/>
                      <a:pt x="809515" y="781276"/>
                    </a:cubicBezTo>
                    <a:lnTo>
                      <a:pt x="795143" y="781276"/>
                    </a:lnTo>
                    <a:lnTo>
                      <a:pt x="795143" y="653148"/>
                    </a:lnTo>
                    <a:close/>
                    <a:moveTo>
                      <a:pt x="749873" y="809537"/>
                    </a:moveTo>
                    <a:cubicBezTo>
                      <a:pt x="742248" y="787342"/>
                      <a:pt x="718040" y="775521"/>
                      <a:pt x="695844" y="783146"/>
                    </a:cubicBezTo>
                    <a:cubicBezTo>
                      <a:pt x="683457" y="787427"/>
                      <a:pt x="673706" y="797149"/>
                      <a:pt x="669454" y="809537"/>
                    </a:cubicBezTo>
                    <a:close/>
                    <a:moveTo>
                      <a:pt x="579028" y="809537"/>
                    </a:moveTo>
                    <a:cubicBezTo>
                      <a:pt x="571403" y="787342"/>
                      <a:pt x="547195" y="775521"/>
                      <a:pt x="524999" y="783146"/>
                    </a:cubicBezTo>
                    <a:cubicBezTo>
                      <a:pt x="512612" y="787427"/>
                      <a:pt x="502860" y="797149"/>
                      <a:pt x="498608" y="809537"/>
                    </a:cubicBezTo>
                    <a:close/>
                    <a:moveTo>
                      <a:pt x="553062" y="752589"/>
                    </a:moveTo>
                    <a:lnTo>
                      <a:pt x="681189" y="752589"/>
                    </a:lnTo>
                    <a:lnTo>
                      <a:pt x="681189" y="681411"/>
                    </a:lnTo>
                    <a:lnTo>
                      <a:pt x="553062" y="681411"/>
                    </a:lnTo>
                    <a:lnTo>
                      <a:pt x="553062" y="752674"/>
                    </a:lnTo>
                    <a:close/>
                    <a:moveTo>
                      <a:pt x="608565" y="809537"/>
                    </a:moveTo>
                    <a:lnTo>
                      <a:pt x="639917" y="809537"/>
                    </a:lnTo>
                    <a:cubicBezTo>
                      <a:pt x="642071" y="799247"/>
                      <a:pt x="646493" y="789581"/>
                      <a:pt x="652843" y="781191"/>
                    </a:cubicBezTo>
                    <a:lnTo>
                      <a:pt x="595923" y="781191"/>
                    </a:lnTo>
                    <a:cubicBezTo>
                      <a:pt x="602244" y="789581"/>
                      <a:pt x="606609" y="799247"/>
                      <a:pt x="608735" y="809537"/>
                    </a:cubicBezTo>
                    <a:close/>
                    <a:moveTo>
                      <a:pt x="408183" y="809537"/>
                    </a:moveTo>
                    <a:cubicBezTo>
                      <a:pt x="400558" y="787342"/>
                      <a:pt x="376350" y="775521"/>
                      <a:pt x="354154" y="783146"/>
                    </a:cubicBezTo>
                    <a:cubicBezTo>
                      <a:pt x="341767" y="787427"/>
                      <a:pt x="332015" y="797149"/>
                      <a:pt x="327763" y="809537"/>
                    </a:cubicBezTo>
                    <a:close/>
                    <a:moveTo>
                      <a:pt x="296780" y="752589"/>
                    </a:moveTo>
                    <a:lnTo>
                      <a:pt x="424935" y="752589"/>
                    </a:lnTo>
                    <a:lnTo>
                      <a:pt x="424935" y="681411"/>
                    </a:lnTo>
                    <a:lnTo>
                      <a:pt x="296780" y="681411"/>
                    </a:lnTo>
                    <a:lnTo>
                      <a:pt x="296780" y="752674"/>
                    </a:lnTo>
                    <a:close/>
                    <a:moveTo>
                      <a:pt x="439166" y="425128"/>
                    </a:moveTo>
                    <a:lnTo>
                      <a:pt x="467512" y="425128"/>
                    </a:lnTo>
                    <a:lnTo>
                      <a:pt x="467512" y="311232"/>
                    </a:lnTo>
                    <a:lnTo>
                      <a:pt x="595923" y="311232"/>
                    </a:lnTo>
                    <a:lnTo>
                      <a:pt x="595923" y="282885"/>
                    </a:lnTo>
                    <a:lnTo>
                      <a:pt x="467796" y="282885"/>
                    </a:lnTo>
                    <a:cubicBezTo>
                      <a:pt x="452177" y="282970"/>
                      <a:pt x="439534" y="295613"/>
                      <a:pt x="439449" y="311232"/>
                    </a:cubicBezTo>
                    <a:close/>
                    <a:moveTo>
                      <a:pt x="237338" y="809537"/>
                    </a:moveTo>
                    <a:cubicBezTo>
                      <a:pt x="229713" y="787342"/>
                      <a:pt x="205504" y="775521"/>
                      <a:pt x="183309" y="783146"/>
                    </a:cubicBezTo>
                    <a:cubicBezTo>
                      <a:pt x="170921" y="787427"/>
                      <a:pt x="161170" y="797149"/>
                      <a:pt x="156918" y="809537"/>
                    </a:cubicBezTo>
                    <a:close/>
                    <a:moveTo>
                      <a:pt x="110260" y="809537"/>
                    </a:moveTo>
                    <a:lnTo>
                      <a:pt x="127268" y="809537"/>
                    </a:lnTo>
                    <a:cubicBezTo>
                      <a:pt x="129422" y="799247"/>
                      <a:pt x="133844" y="789581"/>
                      <a:pt x="140194" y="781191"/>
                    </a:cubicBezTo>
                    <a:lnTo>
                      <a:pt x="97220" y="781191"/>
                    </a:lnTo>
                    <a:cubicBezTo>
                      <a:pt x="103683" y="789524"/>
                      <a:pt x="108190" y="799219"/>
                      <a:pt x="110430" y="809537"/>
                    </a:cubicBezTo>
                    <a:close/>
                    <a:moveTo>
                      <a:pt x="54927" y="752674"/>
                    </a:moveTo>
                    <a:lnTo>
                      <a:pt x="183054" y="752674"/>
                    </a:lnTo>
                    <a:lnTo>
                      <a:pt x="183054" y="681495"/>
                    </a:lnTo>
                    <a:lnTo>
                      <a:pt x="54927" y="681495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492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p>
                <a:endPara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" name="箭头: 右 69"/>
              <p:cNvSpPr/>
              <p:nvPr>
                <p:custDataLst>
                  <p:tags r:id="rId39"/>
                </p:custDataLst>
              </p:nvPr>
            </p:nvSpPr>
            <p:spPr>
              <a:xfrm>
                <a:off x="12440" y="9257"/>
                <a:ext cx="1120" cy="219"/>
              </a:xfrm>
              <a:prstGeom prst="rightArrow">
                <a:avLst/>
              </a:prstGeom>
              <a:gradFill flip="none" rotWithShape="1">
                <a:gsLst>
                  <a:gs pos="0">
                    <a:srgbClr val="0070C0"/>
                  </a:gs>
                  <a:gs pos="100000">
                    <a:schemeClr val="bg1">
                      <a:alpha val="0"/>
                    </a:schemeClr>
                  </a:gs>
                </a:gsLst>
                <a:lin ang="10800000" scaled="1"/>
                <a:tileRect/>
              </a:gra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dirty="0">
                  <a:ln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" name="圆角右箭头 57"/>
              <p:cNvSpPr/>
              <p:nvPr>
                <p:custDataLst>
                  <p:tags r:id="rId40"/>
                </p:custDataLst>
              </p:nvPr>
            </p:nvSpPr>
            <p:spPr>
              <a:xfrm rot="16200000" flipV="1">
                <a:off x="8729" y="5209"/>
                <a:ext cx="681" cy="3069"/>
              </a:xfrm>
              <a:prstGeom prst="bentArrow">
                <a:avLst>
                  <a:gd name="adj1" fmla="val 16503"/>
                  <a:gd name="adj2" fmla="val 15859"/>
                  <a:gd name="adj3" fmla="val 25000"/>
                  <a:gd name="adj4" fmla="val 30349"/>
                </a:avLst>
              </a:prstGeom>
              <a:gradFill>
                <a:gsLst>
                  <a:gs pos="0">
                    <a:srgbClr val="F4F8F9"/>
                  </a:gs>
                  <a:gs pos="64000">
                    <a:srgbClr val="529ED4"/>
                  </a:gs>
                  <a:gs pos="100000">
                    <a:srgbClr val="197FC7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9" name="圆角右箭头 58"/>
              <p:cNvSpPr/>
              <p:nvPr>
                <p:custDataLst>
                  <p:tags r:id="rId41"/>
                </p:custDataLst>
              </p:nvPr>
            </p:nvSpPr>
            <p:spPr>
              <a:xfrm rot="5400000">
                <a:off x="10457" y="4435"/>
                <a:ext cx="1210" cy="7057"/>
              </a:xfrm>
              <a:prstGeom prst="bentArrow">
                <a:avLst>
                  <a:gd name="adj1" fmla="val 9049"/>
                  <a:gd name="adj2" fmla="val 6342"/>
                  <a:gd name="adj3" fmla="val 13347"/>
                  <a:gd name="adj4" fmla="val 43750"/>
                </a:avLst>
              </a:prstGeom>
              <a:gradFill>
                <a:gsLst>
                  <a:gs pos="0">
                    <a:srgbClr val="F4F8F9"/>
                  </a:gs>
                  <a:gs pos="38000">
                    <a:srgbClr val="529ED4"/>
                  </a:gs>
                  <a:gs pos="100000">
                    <a:srgbClr val="197FC7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42"/>
                </p:custDataLst>
              </p:nvPr>
            </p:nvSpPr>
            <p:spPr>
              <a:xfrm>
                <a:off x="11207" y="7950"/>
                <a:ext cx="1685" cy="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 Rounded MT Bold" panose="020F0704030504030204" charset="0"/>
                  </a:rPr>
                  <a:t>氧气</a:t>
                </a:r>
                <a:r>
                  <a:rPr lang="en-US" altLang="zh-CN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 Rounded MT Bold" panose="020F0704030504030204" charset="0"/>
                  </a:rPr>
                  <a:t> O</a:t>
                </a:r>
                <a:r>
                  <a:rPr lang="en-US" altLang="zh-CN" sz="1050" b="1" baseline="-25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 Rounded MT Bold" panose="020F0704030504030204" charset="0"/>
                  </a:rPr>
                  <a:t>2</a:t>
                </a:r>
                <a:endParaRPr lang="en-US" altLang="zh-CN" sz="1050" b="1" baseline="-2500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 Rounded MT Bold" panose="020F0704030504030204" charset="0"/>
                </a:endParaRPr>
              </a:p>
            </p:txBody>
          </p:sp>
          <p:sp>
            <p:nvSpPr>
              <p:cNvPr id="61" name="圆角右箭头 60"/>
              <p:cNvSpPr/>
              <p:nvPr/>
            </p:nvSpPr>
            <p:spPr>
              <a:xfrm rot="5400000">
                <a:off x="5099" y="4981"/>
                <a:ext cx="852" cy="2415"/>
              </a:xfrm>
              <a:prstGeom prst="bentArrow">
                <a:avLst>
                  <a:gd name="adj1" fmla="val 15612"/>
                  <a:gd name="adj2" fmla="val 15859"/>
                  <a:gd name="adj3" fmla="val 25000"/>
                  <a:gd name="adj4" fmla="val 28814"/>
                </a:avLst>
              </a:prstGeom>
              <a:gradFill>
                <a:gsLst>
                  <a:gs pos="0">
                    <a:srgbClr val="F4F8F9"/>
                  </a:gs>
                  <a:gs pos="64000">
                    <a:srgbClr val="6BACD9"/>
                  </a:gs>
                  <a:gs pos="100000">
                    <a:srgbClr val="3E93CF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圆角右箭头 61"/>
              <p:cNvSpPr/>
              <p:nvPr>
                <p:custDataLst>
                  <p:tags r:id="rId43"/>
                </p:custDataLst>
              </p:nvPr>
            </p:nvSpPr>
            <p:spPr>
              <a:xfrm rot="5400000">
                <a:off x="7989" y="7390"/>
                <a:ext cx="583" cy="1488"/>
              </a:xfrm>
              <a:prstGeom prst="bentArrow">
                <a:avLst>
                  <a:gd name="adj1" fmla="val 22041"/>
                  <a:gd name="adj2" fmla="val 15859"/>
                  <a:gd name="adj3" fmla="val 25000"/>
                  <a:gd name="adj4" fmla="val 43750"/>
                </a:avLst>
              </a:prstGeom>
              <a:gradFill>
                <a:gsLst>
                  <a:gs pos="0">
                    <a:srgbClr val="F4F8F9"/>
                  </a:gs>
                  <a:gs pos="78000">
                    <a:srgbClr val="529ED4"/>
                  </a:gs>
                  <a:gs pos="100000">
                    <a:srgbClr val="197FC7"/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3" name="文本框 62"/>
              <p:cNvSpPr txBox="1"/>
              <p:nvPr>
                <p:custDataLst>
                  <p:tags r:id="rId44"/>
                </p:custDataLst>
              </p:nvPr>
            </p:nvSpPr>
            <p:spPr>
              <a:xfrm>
                <a:off x="7283" y="7008"/>
                <a:ext cx="3843" cy="118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pPr algn="ctr">
                  <a:buClrTx/>
                  <a:buSzTx/>
                  <a:buNone/>
                </a:pP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稳定的离网绿色电力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buClrTx/>
                  <a:buSzTx/>
                  <a:buNone/>
                </a:pP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buClrTx/>
                  <a:buSzTx/>
                  <a:buNone/>
                </a:pP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Stable Off-Grid</a:t>
                </a:r>
                <a:r>
                  <a:rPr lang="en-US" altLang="zh-CN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Green</a:t>
                </a:r>
                <a:r>
                  <a:rPr lang="en-US" altLang="zh-CN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 </a:t>
                </a: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Power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 rot="0">
                <a:off x="3186" y="7076"/>
                <a:ext cx="895" cy="874"/>
                <a:chOff x="3918880" y="1304205"/>
                <a:chExt cx="4349606" cy="4248299"/>
              </a:xfrm>
              <a:solidFill>
                <a:srgbClr val="494E5B"/>
              </a:solidFill>
            </p:grpSpPr>
            <p:sp>
              <p:nvSpPr>
                <p:cNvPr id="65" name="任意多边形: 形状 226"/>
                <p:cNvSpPr/>
                <p:nvPr>
                  <p:custDataLst>
                    <p:tags r:id="rId45"/>
                  </p:custDataLst>
                </p:nvPr>
              </p:nvSpPr>
              <p:spPr>
                <a:xfrm>
                  <a:off x="5525451" y="5255990"/>
                  <a:ext cx="805433" cy="244601"/>
                </a:xfrm>
                <a:custGeom>
                  <a:avLst/>
                  <a:gdLst>
                    <a:gd name="connsiteX0" fmla="*/ 602621 w 805433"/>
                    <a:gd name="connsiteY0" fmla="*/ 242782 h 244601"/>
                    <a:gd name="connsiteX1" fmla="*/ 1117 w 805433"/>
                    <a:gd name="connsiteY1" fmla="*/ 152295 h 244601"/>
                    <a:gd name="connsiteX2" fmla="*/ 48266 w 805433"/>
                    <a:gd name="connsiteY2" fmla="*/ -1819 h 244601"/>
                    <a:gd name="connsiteX3" fmla="*/ 790645 w 805433"/>
                    <a:gd name="connsiteY3" fmla="*/ 72190 h 244601"/>
                    <a:gd name="connsiteX4" fmla="*/ 806551 w 805433"/>
                    <a:gd name="connsiteY4" fmla="*/ 232592 h 244601"/>
                    <a:gd name="connsiteX5" fmla="*/ 602621 w 805433"/>
                    <a:gd name="connsiteY5" fmla="*/ 242782 h 24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5433" h="244601">
                      <a:moveTo>
                        <a:pt x="602621" y="242782"/>
                      </a:moveTo>
                      <a:cubicBezTo>
                        <a:pt x="398738" y="242687"/>
                        <a:pt x="196008" y="212207"/>
                        <a:pt x="1117" y="152295"/>
                      </a:cubicBezTo>
                      <a:lnTo>
                        <a:pt x="48266" y="-1819"/>
                      </a:lnTo>
                      <a:cubicBezTo>
                        <a:pt x="288334" y="72000"/>
                        <a:pt x="540728" y="97145"/>
                        <a:pt x="790645" y="72190"/>
                      </a:cubicBezTo>
                      <a:lnTo>
                        <a:pt x="806551" y="232592"/>
                      </a:lnTo>
                      <a:cubicBezTo>
                        <a:pt x="738476" y="239354"/>
                        <a:pt x="670506" y="242782"/>
                        <a:pt x="602621" y="242782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rgbClr val="2E75B6"/>
                  </a:solidFill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6" name="任意多边形: 形状 227"/>
                <p:cNvSpPr/>
                <p:nvPr>
                  <p:custDataLst>
                    <p:tags r:id="rId46"/>
                  </p:custDataLst>
                </p:nvPr>
              </p:nvSpPr>
              <p:spPr>
                <a:xfrm>
                  <a:off x="5755004" y="1863419"/>
                  <a:ext cx="2513482" cy="3575640"/>
                </a:xfrm>
                <a:custGeom>
                  <a:avLst/>
                  <a:gdLst>
                    <a:gd name="connsiteX0" fmla="*/ 872273 w 2513482"/>
                    <a:gd name="connsiteY0" fmla="*/ 3573822 h 3575640"/>
                    <a:gd name="connsiteX1" fmla="*/ 833126 w 2513482"/>
                    <a:gd name="connsiteY1" fmla="*/ 3417518 h 3575640"/>
                    <a:gd name="connsiteX2" fmla="*/ 1186218 w 2513482"/>
                    <a:gd name="connsiteY2" fmla="*/ 3290835 h 3575640"/>
                    <a:gd name="connsiteX3" fmla="*/ 2090140 w 2513482"/>
                    <a:gd name="connsiteY3" fmla="*/ 761470 h 3575640"/>
                    <a:gd name="connsiteX4" fmla="*/ 2086997 w 2513482"/>
                    <a:gd name="connsiteY4" fmla="*/ 699844 h 3575640"/>
                    <a:gd name="connsiteX5" fmla="*/ 2128431 w 2513482"/>
                    <a:gd name="connsiteY5" fmla="*/ 654219 h 3575640"/>
                    <a:gd name="connsiteX6" fmla="*/ 2255113 w 2513482"/>
                    <a:gd name="connsiteY6" fmla="*/ 594212 h 3575640"/>
                    <a:gd name="connsiteX7" fmla="*/ 1518545 w 2513482"/>
                    <a:gd name="connsiteY7" fmla="*/ 201496 h 3575640"/>
                    <a:gd name="connsiteX8" fmla="*/ 1368336 w 2513482"/>
                    <a:gd name="connsiteY8" fmla="*/ 1013883 h 3575640"/>
                    <a:gd name="connsiteX9" fmla="*/ 1524546 w 2513482"/>
                    <a:gd name="connsiteY9" fmla="*/ 939874 h 3575640"/>
                    <a:gd name="connsiteX10" fmla="*/ 1631892 w 2513482"/>
                    <a:gd name="connsiteY10" fmla="*/ 977974 h 3575640"/>
                    <a:gd name="connsiteX11" fmla="*/ 1684566 w 2513482"/>
                    <a:gd name="connsiteY11" fmla="*/ 2042678 h 3575640"/>
                    <a:gd name="connsiteX12" fmla="*/ 968952 w 2513482"/>
                    <a:gd name="connsiteY12" fmla="*/ 2833253 h 3575640"/>
                    <a:gd name="connsiteX13" fmla="*/ 1117 w 2513482"/>
                    <a:gd name="connsiteY13" fmla="*/ 2916597 h 3575640"/>
                    <a:gd name="connsiteX14" fmla="*/ 44265 w 2513482"/>
                    <a:gd name="connsiteY14" fmla="*/ 2761244 h 3575640"/>
                    <a:gd name="connsiteX15" fmla="*/ 900087 w 2513482"/>
                    <a:gd name="connsiteY15" fmla="*/ 2687520 h 3575640"/>
                    <a:gd name="connsiteX16" fmla="*/ 1532737 w 2513482"/>
                    <a:gd name="connsiteY16" fmla="*/ 1988863 h 3575640"/>
                    <a:gd name="connsiteX17" fmla="*/ 1518354 w 2513482"/>
                    <a:gd name="connsiteY17" fmla="*/ 1121420 h 3575640"/>
                    <a:gd name="connsiteX18" fmla="*/ 1294993 w 2513482"/>
                    <a:gd name="connsiteY18" fmla="*/ 1227148 h 3575640"/>
                    <a:gd name="connsiteX19" fmla="*/ 1211364 w 2513482"/>
                    <a:gd name="connsiteY19" fmla="*/ 1218195 h 3575640"/>
                    <a:gd name="connsiteX20" fmla="*/ 1181264 w 2513482"/>
                    <a:gd name="connsiteY20" fmla="*/ 1139709 h 3575640"/>
                    <a:gd name="connsiteX21" fmla="*/ 1379670 w 2513482"/>
                    <a:gd name="connsiteY21" fmla="*/ 64145 h 3575640"/>
                    <a:gd name="connsiteX22" fmla="*/ 1423962 w 2513482"/>
                    <a:gd name="connsiteY22" fmla="*/ 6234 h 3575640"/>
                    <a:gd name="connsiteX23" fmla="*/ 1496828 w 2513482"/>
                    <a:gd name="connsiteY23" fmla="*/ 7663 h 3575640"/>
                    <a:gd name="connsiteX24" fmla="*/ 2471997 w 2513482"/>
                    <a:gd name="connsiteY24" fmla="*/ 527632 h 3575640"/>
                    <a:gd name="connsiteX25" fmla="*/ 2514574 w 2513482"/>
                    <a:gd name="connsiteY25" fmla="*/ 600594 h 3575640"/>
                    <a:gd name="connsiteX26" fmla="*/ 2468473 w 2513482"/>
                    <a:gd name="connsiteY26" fmla="*/ 671555 h 3575640"/>
                    <a:gd name="connsiteX27" fmla="*/ 2268448 w 2513482"/>
                    <a:gd name="connsiteY27" fmla="*/ 766233 h 3575640"/>
                    <a:gd name="connsiteX28" fmla="*/ 1254607 w 2513482"/>
                    <a:gd name="connsiteY28" fmla="*/ 3436758 h 3575640"/>
                    <a:gd name="connsiteX29" fmla="*/ 872273 w 2513482"/>
                    <a:gd name="connsiteY29" fmla="*/ 3573822 h 3575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513482" h="3575640">
                      <a:moveTo>
                        <a:pt x="872273" y="3573822"/>
                      </a:moveTo>
                      <a:lnTo>
                        <a:pt x="833126" y="3417518"/>
                      </a:lnTo>
                      <a:cubicBezTo>
                        <a:pt x="954684" y="3386943"/>
                        <a:pt x="1072946" y="3344459"/>
                        <a:pt x="1186218" y="3290835"/>
                      </a:cubicBezTo>
                      <a:cubicBezTo>
                        <a:pt x="2132717" y="2843160"/>
                        <a:pt x="2538196" y="1708066"/>
                        <a:pt x="2090140" y="761470"/>
                      </a:cubicBezTo>
                      <a:cubicBezTo>
                        <a:pt x="2080986" y="742135"/>
                        <a:pt x="2079863" y="720037"/>
                        <a:pt x="2086997" y="699844"/>
                      </a:cubicBezTo>
                      <a:cubicBezTo>
                        <a:pt x="2094255" y="679746"/>
                        <a:pt x="2109143" y="663363"/>
                        <a:pt x="2128431" y="654219"/>
                      </a:cubicBezTo>
                      <a:lnTo>
                        <a:pt x="2255113" y="594212"/>
                      </a:lnTo>
                      <a:lnTo>
                        <a:pt x="1518545" y="201496"/>
                      </a:lnTo>
                      <a:lnTo>
                        <a:pt x="1368336" y="1013883"/>
                      </a:lnTo>
                      <a:lnTo>
                        <a:pt x="1524546" y="939874"/>
                      </a:lnTo>
                      <a:cubicBezTo>
                        <a:pt x="1564713" y="920919"/>
                        <a:pt x="1612681" y="937873"/>
                        <a:pt x="1631892" y="977974"/>
                      </a:cubicBezTo>
                      <a:cubicBezTo>
                        <a:pt x="1790912" y="1311634"/>
                        <a:pt x="1809877" y="1695016"/>
                        <a:pt x="1684566" y="2042678"/>
                      </a:cubicBezTo>
                      <a:cubicBezTo>
                        <a:pt x="1561274" y="2391294"/>
                        <a:pt x="1303566" y="2675995"/>
                        <a:pt x="968952" y="2833253"/>
                      </a:cubicBezTo>
                      <a:cubicBezTo>
                        <a:pt x="666810" y="2976319"/>
                        <a:pt x="323271" y="3005943"/>
                        <a:pt x="1117" y="2916597"/>
                      </a:cubicBezTo>
                      <a:lnTo>
                        <a:pt x="44265" y="2761244"/>
                      </a:lnTo>
                      <a:cubicBezTo>
                        <a:pt x="329129" y="2840302"/>
                        <a:pt x="632929" y="2814108"/>
                        <a:pt x="900087" y="2687520"/>
                      </a:cubicBezTo>
                      <a:cubicBezTo>
                        <a:pt x="1195809" y="2548457"/>
                        <a:pt x="1423609" y="2296900"/>
                        <a:pt x="1532737" y="1988863"/>
                      </a:cubicBezTo>
                      <a:cubicBezTo>
                        <a:pt x="1634140" y="1707685"/>
                        <a:pt x="1629025" y="1399074"/>
                        <a:pt x="1518354" y="1121420"/>
                      </a:cubicBezTo>
                      <a:lnTo>
                        <a:pt x="1294993" y="1227148"/>
                      </a:lnTo>
                      <a:cubicBezTo>
                        <a:pt x="1267637" y="1240102"/>
                        <a:pt x="1235366" y="1236577"/>
                        <a:pt x="1211364" y="1218195"/>
                      </a:cubicBezTo>
                      <a:cubicBezTo>
                        <a:pt x="1187380" y="1199811"/>
                        <a:pt x="1175750" y="1169427"/>
                        <a:pt x="1181264" y="1139709"/>
                      </a:cubicBezTo>
                      <a:lnTo>
                        <a:pt x="1379670" y="64145"/>
                      </a:lnTo>
                      <a:cubicBezTo>
                        <a:pt x="1384281" y="38809"/>
                        <a:pt x="1400759" y="17282"/>
                        <a:pt x="1423962" y="6234"/>
                      </a:cubicBezTo>
                      <a:cubicBezTo>
                        <a:pt x="1447079" y="-5006"/>
                        <a:pt x="1474168" y="-4434"/>
                        <a:pt x="1496828" y="7663"/>
                      </a:cubicBezTo>
                      <a:lnTo>
                        <a:pt x="2471997" y="527632"/>
                      </a:lnTo>
                      <a:cubicBezTo>
                        <a:pt x="2498858" y="541920"/>
                        <a:pt x="2515336" y="570209"/>
                        <a:pt x="2514574" y="600594"/>
                      </a:cubicBezTo>
                      <a:cubicBezTo>
                        <a:pt x="2513860" y="631074"/>
                        <a:pt x="2496020" y="658506"/>
                        <a:pt x="2468473" y="671555"/>
                      </a:cubicBezTo>
                      <a:lnTo>
                        <a:pt x="2268448" y="766233"/>
                      </a:lnTo>
                      <a:cubicBezTo>
                        <a:pt x="2700217" y="1777692"/>
                        <a:pt x="2257113" y="2962127"/>
                        <a:pt x="1254607" y="3436758"/>
                      </a:cubicBezTo>
                      <a:cubicBezTo>
                        <a:pt x="1131963" y="3494859"/>
                        <a:pt x="1003900" y="3540770"/>
                        <a:pt x="872273" y="3573822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rgbClr val="2E75B6"/>
                  </a:solidFill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7" name="任意多边形: 形状 228"/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3918880" y="1330672"/>
                  <a:ext cx="2646987" cy="3746921"/>
                </a:xfrm>
                <a:custGeom>
                  <a:avLst/>
                  <a:gdLst>
                    <a:gd name="connsiteX0" fmla="*/ 1112198 w 2646987"/>
                    <a:gd name="connsiteY0" fmla="*/ 3745095 h 3746921"/>
                    <a:gd name="connsiteX1" fmla="*/ 1080671 w 2646987"/>
                    <a:gd name="connsiteY1" fmla="*/ 3738619 h 3746921"/>
                    <a:gd name="connsiteX2" fmla="*/ 63877 w 2646987"/>
                    <a:gd name="connsiteY2" fmla="*/ 3305992 h 3746921"/>
                    <a:gd name="connsiteX3" fmla="*/ 14918 w 2646987"/>
                    <a:gd name="connsiteY3" fmla="*/ 3236936 h 3746921"/>
                    <a:gd name="connsiteX4" fmla="*/ 54638 w 2646987"/>
                    <a:gd name="connsiteY4" fmla="*/ 3162261 h 3746921"/>
                    <a:gd name="connsiteX5" fmla="*/ 245138 w 2646987"/>
                    <a:gd name="connsiteY5" fmla="*/ 3050438 h 3746921"/>
                    <a:gd name="connsiteX6" fmla="*/ 69115 w 2646987"/>
                    <a:gd name="connsiteY6" fmla="*/ 1558536 h 3746921"/>
                    <a:gd name="connsiteX7" fmla="*/ 1021616 w 2646987"/>
                    <a:gd name="connsiteY7" fmla="*/ 301236 h 3746921"/>
                    <a:gd name="connsiteX8" fmla="*/ 2648105 w 2646987"/>
                    <a:gd name="connsiteY8" fmla="*/ 82161 h 3746921"/>
                    <a:gd name="connsiteX9" fmla="*/ 2604385 w 2646987"/>
                    <a:gd name="connsiteY9" fmla="*/ 237419 h 3746921"/>
                    <a:gd name="connsiteX10" fmla="*/ 1103626 w 2646987"/>
                    <a:gd name="connsiteY10" fmla="*/ 440491 h 3746921"/>
                    <a:gd name="connsiteX11" fmla="*/ 225516 w 2646987"/>
                    <a:gd name="connsiteY11" fmla="*/ 1599494 h 3746921"/>
                    <a:gd name="connsiteX12" fmla="*/ 424112 w 2646987"/>
                    <a:gd name="connsiteY12" fmla="*/ 3039483 h 3746921"/>
                    <a:gd name="connsiteX13" fmla="*/ 432494 w 2646987"/>
                    <a:gd name="connsiteY13" fmla="*/ 3100635 h 3746921"/>
                    <a:gd name="connsiteX14" fmla="*/ 395346 w 2646987"/>
                    <a:gd name="connsiteY14" fmla="*/ 3149783 h 3746921"/>
                    <a:gd name="connsiteX15" fmla="*/ 274379 w 2646987"/>
                    <a:gd name="connsiteY15" fmla="*/ 3220553 h 3746921"/>
                    <a:gd name="connsiteX16" fmla="*/ 1042380 w 2646987"/>
                    <a:gd name="connsiteY16" fmla="*/ 3547356 h 3746921"/>
                    <a:gd name="connsiteX17" fmla="*/ 1120675 w 2646987"/>
                    <a:gd name="connsiteY17" fmla="*/ 2725062 h 3746921"/>
                    <a:gd name="connsiteX18" fmla="*/ 971514 w 2646987"/>
                    <a:gd name="connsiteY18" fmla="*/ 2812408 h 3746921"/>
                    <a:gd name="connsiteX19" fmla="*/ 861310 w 2646987"/>
                    <a:gd name="connsiteY19" fmla="*/ 2783833 h 3746921"/>
                    <a:gd name="connsiteX20" fmla="*/ 1359372 w 2646987"/>
                    <a:gd name="connsiteY20" fmla="*/ 878261 h 3746921"/>
                    <a:gd name="connsiteX21" fmla="*/ 2316254 w 2646987"/>
                    <a:gd name="connsiteY21" fmla="*/ 710526 h 3746921"/>
                    <a:gd name="connsiteX22" fmla="*/ 2286916 w 2646987"/>
                    <a:gd name="connsiteY22" fmla="*/ 869022 h 3746921"/>
                    <a:gd name="connsiteX23" fmla="*/ 1440811 w 2646987"/>
                    <a:gd name="connsiteY23" fmla="*/ 1017326 h 3746921"/>
                    <a:gd name="connsiteX24" fmla="*/ 961894 w 2646987"/>
                    <a:gd name="connsiteY24" fmla="*/ 2631528 h 3746921"/>
                    <a:gd name="connsiteX25" fmla="*/ 1175159 w 2646987"/>
                    <a:gd name="connsiteY25" fmla="*/ 2506655 h 3746921"/>
                    <a:gd name="connsiteX26" fmla="*/ 1259264 w 2646987"/>
                    <a:gd name="connsiteY26" fmla="*/ 2508273 h 3746921"/>
                    <a:gd name="connsiteX27" fmla="*/ 1296126 w 2646987"/>
                    <a:gd name="connsiteY27" fmla="*/ 2583808 h 3746921"/>
                    <a:gd name="connsiteX28" fmla="*/ 1192494 w 2646987"/>
                    <a:gd name="connsiteY28" fmla="*/ 3672609 h 3746921"/>
                    <a:gd name="connsiteX29" fmla="*/ 1153441 w 2646987"/>
                    <a:gd name="connsiteY29" fmla="*/ 3734238 h 3746921"/>
                    <a:gd name="connsiteX30" fmla="*/ 1112198 w 2646987"/>
                    <a:gd name="connsiteY30" fmla="*/ 3745095 h 3746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646987" h="3746921">
                      <a:moveTo>
                        <a:pt x="1112198" y="3745095"/>
                      </a:moveTo>
                      <a:cubicBezTo>
                        <a:pt x="1101340" y="3745095"/>
                        <a:pt x="1090672" y="3742905"/>
                        <a:pt x="1080671" y="3738619"/>
                      </a:cubicBezTo>
                      <a:lnTo>
                        <a:pt x="63877" y="3305992"/>
                      </a:lnTo>
                      <a:cubicBezTo>
                        <a:pt x="35777" y="3294086"/>
                        <a:pt x="16918" y="3267322"/>
                        <a:pt x="14918" y="3236936"/>
                      </a:cubicBezTo>
                      <a:cubicBezTo>
                        <a:pt x="13013" y="3206551"/>
                        <a:pt x="28349" y="3177690"/>
                        <a:pt x="54638" y="3162261"/>
                      </a:cubicBezTo>
                      <a:lnTo>
                        <a:pt x="245138" y="3050438"/>
                      </a:lnTo>
                      <a:cubicBezTo>
                        <a:pt x="-608" y="2593428"/>
                        <a:pt x="-63568" y="2060123"/>
                        <a:pt x="69115" y="1558536"/>
                      </a:cubicBezTo>
                      <a:cubicBezTo>
                        <a:pt x="205894" y="1029041"/>
                        <a:pt x="548889" y="576222"/>
                        <a:pt x="1021616" y="301236"/>
                      </a:cubicBezTo>
                      <a:cubicBezTo>
                        <a:pt x="1549682" y="-7945"/>
                        <a:pt x="2081748" y="-79764"/>
                        <a:pt x="2648105" y="82161"/>
                      </a:cubicBezTo>
                      <a:lnTo>
                        <a:pt x="2604385" y="237419"/>
                      </a:lnTo>
                      <a:cubicBezTo>
                        <a:pt x="2082510" y="88352"/>
                        <a:pt x="1591687" y="154741"/>
                        <a:pt x="1103626" y="440491"/>
                      </a:cubicBezTo>
                      <a:cubicBezTo>
                        <a:pt x="667856" y="694047"/>
                        <a:pt x="351627" y="1111337"/>
                        <a:pt x="225516" y="1599494"/>
                      </a:cubicBezTo>
                      <a:cubicBezTo>
                        <a:pt x="96738" y="2086793"/>
                        <a:pt x="168271" y="2605239"/>
                        <a:pt x="424112" y="3039483"/>
                      </a:cubicBezTo>
                      <a:cubicBezTo>
                        <a:pt x="434971" y="3057963"/>
                        <a:pt x="437924" y="3079964"/>
                        <a:pt x="432494" y="3100635"/>
                      </a:cubicBezTo>
                      <a:cubicBezTo>
                        <a:pt x="427161" y="3121303"/>
                        <a:pt x="413730" y="3139018"/>
                        <a:pt x="395346" y="3149783"/>
                      </a:cubicBezTo>
                      <a:lnTo>
                        <a:pt x="274379" y="3220553"/>
                      </a:lnTo>
                      <a:lnTo>
                        <a:pt x="1042380" y="3547356"/>
                      </a:lnTo>
                      <a:lnTo>
                        <a:pt x="1120675" y="2725062"/>
                      </a:lnTo>
                      <a:lnTo>
                        <a:pt x="971514" y="2812408"/>
                      </a:lnTo>
                      <a:cubicBezTo>
                        <a:pt x="933223" y="2834886"/>
                        <a:pt x="883884" y="2822124"/>
                        <a:pt x="861310" y="2783833"/>
                      </a:cubicBezTo>
                      <a:cubicBezTo>
                        <a:pt x="473261" y="2121083"/>
                        <a:pt x="696717" y="1266309"/>
                        <a:pt x="1359372" y="878261"/>
                      </a:cubicBezTo>
                      <a:cubicBezTo>
                        <a:pt x="1647837" y="709192"/>
                        <a:pt x="1987498" y="649661"/>
                        <a:pt x="2316254" y="710526"/>
                      </a:cubicBezTo>
                      <a:lnTo>
                        <a:pt x="2286916" y="869022"/>
                      </a:lnTo>
                      <a:cubicBezTo>
                        <a:pt x="1996223" y="815301"/>
                        <a:pt x="1695899" y="867973"/>
                        <a:pt x="1440811" y="1017326"/>
                      </a:cubicBezTo>
                      <a:cubicBezTo>
                        <a:pt x="878169" y="1346795"/>
                        <a:pt x="673572" y="2056789"/>
                        <a:pt x="961894" y="2631528"/>
                      </a:cubicBezTo>
                      <a:lnTo>
                        <a:pt x="1175159" y="2506655"/>
                      </a:lnTo>
                      <a:cubicBezTo>
                        <a:pt x="1201276" y="2491414"/>
                        <a:pt x="1233747" y="2491986"/>
                        <a:pt x="1259264" y="2508273"/>
                      </a:cubicBezTo>
                      <a:cubicBezTo>
                        <a:pt x="1284734" y="2524563"/>
                        <a:pt x="1298964" y="2553708"/>
                        <a:pt x="1296126" y="2583808"/>
                      </a:cubicBezTo>
                      <a:lnTo>
                        <a:pt x="1192494" y="3672609"/>
                      </a:lnTo>
                      <a:cubicBezTo>
                        <a:pt x="1190008" y="3698233"/>
                        <a:pt x="1175511" y="3721092"/>
                        <a:pt x="1153441" y="3734238"/>
                      </a:cubicBezTo>
                      <a:cubicBezTo>
                        <a:pt x="1140916" y="3741475"/>
                        <a:pt x="1126676" y="3745286"/>
                        <a:pt x="1112198" y="3745095"/>
                      </a:cubicBezTo>
                      <a:close/>
                    </a:path>
                  </a:pathLst>
                </a:custGeom>
                <a:grpFill/>
                <a:ln w="9525" cap="flat">
                  <a:solidFill>
                    <a:srgbClr val="2E75B6"/>
                  </a:solidFill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68" name="任意多边形: 形状 229"/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5130854" y="1304205"/>
                  <a:ext cx="1898987" cy="4248299"/>
                </a:xfrm>
                <a:custGeom>
                  <a:avLst/>
                  <a:gdLst>
                    <a:gd name="connsiteX0" fmla="*/ 99773 w 1898987"/>
                    <a:gd name="connsiteY0" fmla="*/ 4246480 h 4248299"/>
                    <a:gd name="connsiteX1" fmla="*/ 60625 w 1898987"/>
                    <a:gd name="connsiteY1" fmla="*/ 4236383 h 4248299"/>
                    <a:gd name="connsiteX2" fmla="*/ 23097 w 1898987"/>
                    <a:gd name="connsiteY2" fmla="*/ 4141133 h 4248299"/>
                    <a:gd name="connsiteX3" fmla="*/ 651747 w 1898987"/>
                    <a:gd name="connsiteY3" fmla="*/ 2207558 h 4248299"/>
                    <a:gd name="connsiteX4" fmla="*/ 81771 w 1898987"/>
                    <a:gd name="connsiteY4" fmla="*/ 2207558 h 4248299"/>
                    <a:gd name="connsiteX5" fmla="*/ 9000 w 1898987"/>
                    <a:gd name="connsiteY5" fmla="*/ 2161647 h 4248299"/>
                    <a:gd name="connsiteX6" fmla="*/ 19192 w 1898987"/>
                    <a:gd name="connsiteY6" fmla="*/ 2075922 h 4248299"/>
                    <a:gd name="connsiteX7" fmla="*/ 1678447 w 1898987"/>
                    <a:gd name="connsiteY7" fmla="*/ 28047 h 4248299"/>
                    <a:gd name="connsiteX8" fmla="*/ 1778649 w 1898987"/>
                    <a:gd name="connsiteY8" fmla="*/ 7472 h 4248299"/>
                    <a:gd name="connsiteX9" fmla="*/ 1818369 w 1898987"/>
                    <a:gd name="connsiteY9" fmla="*/ 101675 h 4248299"/>
                    <a:gd name="connsiteX10" fmla="*/ 1545763 w 1898987"/>
                    <a:gd name="connsiteY10" fmla="*/ 1023505 h 4248299"/>
                    <a:gd name="connsiteX11" fmla="*/ 1391173 w 1898987"/>
                    <a:gd name="connsiteY11" fmla="*/ 977880 h 4248299"/>
                    <a:gd name="connsiteX12" fmla="*/ 1549193 w 1898987"/>
                    <a:gd name="connsiteY12" fmla="*/ 443623 h 4248299"/>
                    <a:gd name="connsiteX13" fmla="*/ 250840 w 1898987"/>
                    <a:gd name="connsiteY13" fmla="*/ 2045633 h 4248299"/>
                    <a:gd name="connsiteX14" fmla="*/ 763189 w 1898987"/>
                    <a:gd name="connsiteY14" fmla="*/ 2045633 h 4248299"/>
                    <a:gd name="connsiteX15" fmla="*/ 828341 w 1898987"/>
                    <a:gd name="connsiteY15" fmla="*/ 2078875 h 4248299"/>
                    <a:gd name="connsiteX16" fmla="*/ 839770 w 1898987"/>
                    <a:gd name="connsiteY16" fmla="*/ 2151170 h 4248299"/>
                    <a:gd name="connsiteX17" fmla="*/ 304656 w 1898987"/>
                    <a:gd name="connsiteY17" fmla="*/ 3796708 h 4248299"/>
                    <a:gd name="connsiteX18" fmla="*/ 1646633 w 1898987"/>
                    <a:gd name="connsiteY18" fmla="*/ 2199175 h 4248299"/>
                    <a:gd name="connsiteX19" fmla="*/ 1138189 w 1898987"/>
                    <a:gd name="connsiteY19" fmla="*/ 2199175 h 4248299"/>
                    <a:gd name="connsiteX20" fmla="*/ 1073609 w 1898987"/>
                    <a:gd name="connsiteY20" fmla="*/ 2166791 h 4248299"/>
                    <a:gd name="connsiteX21" fmla="*/ 1060846 w 1898987"/>
                    <a:gd name="connsiteY21" fmla="*/ 2095733 h 4248299"/>
                    <a:gd name="connsiteX22" fmla="*/ 1326117 w 1898987"/>
                    <a:gd name="connsiteY22" fmla="*/ 1198670 h 4248299"/>
                    <a:gd name="connsiteX23" fmla="*/ 1480708 w 1898987"/>
                    <a:gd name="connsiteY23" fmla="*/ 1244389 h 4248299"/>
                    <a:gd name="connsiteX24" fmla="*/ 1246012 w 1898987"/>
                    <a:gd name="connsiteY24" fmla="*/ 2037917 h 4248299"/>
                    <a:gd name="connsiteX25" fmla="*/ 1819607 w 1898987"/>
                    <a:gd name="connsiteY25" fmla="*/ 2037917 h 4248299"/>
                    <a:gd name="connsiteX26" fmla="*/ 1892569 w 1898987"/>
                    <a:gd name="connsiteY26" fmla="*/ 2084495 h 4248299"/>
                    <a:gd name="connsiteX27" fmla="*/ 1881234 w 1898987"/>
                    <a:gd name="connsiteY27" fmla="*/ 2170220 h 4248299"/>
                    <a:gd name="connsiteX28" fmla="*/ 161495 w 1898987"/>
                    <a:gd name="connsiteY28" fmla="*/ 4217715 h 4248299"/>
                    <a:gd name="connsiteX29" fmla="*/ 99773 w 1898987"/>
                    <a:gd name="connsiteY29" fmla="*/ 4246480 h 4248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898987" h="4248299">
                      <a:moveTo>
                        <a:pt x="99773" y="4246480"/>
                      </a:moveTo>
                      <a:cubicBezTo>
                        <a:pt x="86076" y="4246480"/>
                        <a:pt x="72608" y="4243050"/>
                        <a:pt x="60625" y="4236383"/>
                      </a:cubicBezTo>
                      <a:cubicBezTo>
                        <a:pt x="26964" y="4217715"/>
                        <a:pt x="11238" y="4177803"/>
                        <a:pt x="23097" y="4141133"/>
                      </a:cubicBezTo>
                      <a:lnTo>
                        <a:pt x="651747" y="2207558"/>
                      </a:lnTo>
                      <a:lnTo>
                        <a:pt x="81771" y="2207558"/>
                      </a:lnTo>
                      <a:cubicBezTo>
                        <a:pt x="50700" y="2207558"/>
                        <a:pt x="22411" y="2189650"/>
                        <a:pt x="9000" y="2161647"/>
                      </a:cubicBezTo>
                      <a:cubicBezTo>
                        <a:pt x="-4440" y="2133549"/>
                        <a:pt x="-468" y="2100116"/>
                        <a:pt x="19192" y="2075922"/>
                      </a:cubicBezTo>
                      <a:lnTo>
                        <a:pt x="1678447" y="28047"/>
                      </a:lnTo>
                      <a:cubicBezTo>
                        <a:pt x="1702678" y="-1862"/>
                        <a:pt x="1744617" y="-10435"/>
                        <a:pt x="1778649" y="7472"/>
                      </a:cubicBezTo>
                      <a:cubicBezTo>
                        <a:pt x="1812663" y="25379"/>
                        <a:pt x="1829294" y="64813"/>
                        <a:pt x="1818369" y="101675"/>
                      </a:cubicBezTo>
                      <a:lnTo>
                        <a:pt x="1545763" y="1023505"/>
                      </a:lnTo>
                      <a:lnTo>
                        <a:pt x="1391173" y="977880"/>
                      </a:lnTo>
                      <a:lnTo>
                        <a:pt x="1549193" y="443623"/>
                      </a:lnTo>
                      <a:lnTo>
                        <a:pt x="250840" y="2045633"/>
                      </a:lnTo>
                      <a:lnTo>
                        <a:pt x="763189" y="2045633"/>
                      </a:lnTo>
                      <a:cubicBezTo>
                        <a:pt x="788992" y="2045633"/>
                        <a:pt x="813233" y="2057919"/>
                        <a:pt x="828341" y="2078875"/>
                      </a:cubicBezTo>
                      <a:cubicBezTo>
                        <a:pt x="843504" y="2099734"/>
                        <a:pt x="847752" y="2126596"/>
                        <a:pt x="839770" y="2151170"/>
                      </a:cubicBezTo>
                      <a:lnTo>
                        <a:pt x="304656" y="3796708"/>
                      </a:lnTo>
                      <a:lnTo>
                        <a:pt x="1646633" y="2199175"/>
                      </a:lnTo>
                      <a:lnTo>
                        <a:pt x="1138189" y="2199175"/>
                      </a:lnTo>
                      <a:cubicBezTo>
                        <a:pt x="1112757" y="2199175"/>
                        <a:pt x="1088821" y="2187173"/>
                        <a:pt x="1073609" y="2166791"/>
                      </a:cubicBezTo>
                      <a:cubicBezTo>
                        <a:pt x="1058407" y="2146407"/>
                        <a:pt x="1053673" y="2120118"/>
                        <a:pt x="1060846" y="2095733"/>
                      </a:cubicBezTo>
                      <a:lnTo>
                        <a:pt x="1326117" y="1198670"/>
                      </a:lnTo>
                      <a:lnTo>
                        <a:pt x="1480708" y="1244389"/>
                      </a:lnTo>
                      <a:lnTo>
                        <a:pt x="1246012" y="2037917"/>
                      </a:lnTo>
                      <a:lnTo>
                        <a:pt x="1819607" y="2037917"/>
                      </a:lnTo>
                      <a:cubicBezTo>
                        <a:pt x="1850916" y="2037917"/>
                        <a:pt x="1879376" y="2056110"/>
                        <a:pt x="1892569" y="2084495"/>
                      </a:cubicBezTo>
                      <a:cubicBezTo>
                        <a:pt x="1905789" y="2112879"/>
                        <a:pt x="1901370" y="2146312"/>
                        <a:pt x="1881234" y="2170220"/>
                      </a:cubicBezTo>
                      <a:lnTo>
                        <a:pt x="161495" y="4217715"/>
                      </a:lnTo>
                      <a:cubicBezTo>
                        <a:pt x="146189" y="4236002"/>
                        <a:pt x="123585" y="4246480"/>
                        <a:pt x="99773" y="4246480"/>
                      </a:cubicBezTo>
                      <a:close/>
                    </a:path>
                  </a:pathLst>
                </a:custGeom>
                <a:solidFill>
                  <a:srgbClr val="009740"/>
                </a:solidFill>
                <a:ln w="9525" cap="flat">
                  <a:solidFill>
                    <a:srgbClr val="2E75B6"/>
                  </a:solidFill>
                  <a:prstDash val="solid"/>
                  <a:miter/>
                </a:ln>
              </p:spPr>
              <p:txBody>
                <a:bodyPr rtlCol="0" anchor="ctr"/>
                <a:p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69" name="文本框 68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12003" y="5793"/>
                <a:ext cx="2538" cy="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 Rounded MT Bold" panose="020F0704030504030204" charset="0"/>
                  </a:rPr>
                  <a:t>生物质原料</a:t>
                </a:r>
                <a:endParaRPr lang="en-US" altLang="zh-CN" sz="10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 Rounded MT Bold" panose="020F0704030504030204" charset="0"/>
                </a:endParaRPr>
              </a:p>
              <a:p>
                <a:pPr algn="ctr"/>
                <a:r>
                  <a:rPr lang="en-US" altLang="zh-CN" sz="1050" b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 Rounded MT Bold" panose="020F0704030504030204" charset="0"/>
                  </a:rPr>
                  <a:t>Biomass feedstock supply</a:t>
                </a:r>
                <a:endParaRPr lang="en-US" altLang="zh-CN" sz="105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 Rounded MT Bold" panose="020F0704030504030204" charset="0"/>
                </a:endParaRPr>
              </a:p>
            </p:txBody>
          </p:sp>
          <p:sp>
            <p:nvSpPr>
              <p:cNvPr id="70" name="文本框 69"/>
              <p:cNvSpPr txBox="1"/>
              <p:nvPr>
                <p:custDataLst>
                  <p:tags r:id="rId50"/>
                </p:custDataLst>
              </p:nvPr>
            </p:nvSpPr>
            <p:spPr>
              <a:xfrm>
                <a:off x="4735" y="9382"/>
                <a:ext cx="2156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ClrTx/>
                  <a:buSzTx/>
                  <a:buNone/>
                </a:pP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阿里巴巴普惠体 R" panose="00020600040101010101" pitchFamily="18" charset="-122"/>
                  </a:rPr>
                  <a:t>不稳定电源Unstable Power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71" name="文本框 70"/>
              <p:cNvSpPr txBox="1"/>
              <p:nvPr>
                <p:custDataLst>
                  <p:tags r:id="rId51"/>
                </p:custDataLst>
              </p:nvPr>
            </p:nvSpPr>
            <p:spPr>
              <a:xfrm>
                <a:off x="4735" y="4902"/>
                <a:ext cx="2131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ClrTx/>
                  <a:buSzTx/>
                  <a:buNone/>
                </a:pP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阿里巴巴普惠体 R" panose="00020600040101010101" pitchFamily="18" charset="-122"/>
                  </a:rPr>
                  <a:t>调峰电源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阿里巴巴普惠体 R" panose="00020600040101010101" pitchFamily="18" charset="-122"/>
                </a:endParaRPr>
              </a:p>
              <a:p>
                <a:pPr algn="ctr">
                  <a:buClrTx/>
                  <a:buSzTx/>
                  <a:buNone/>
                </a:pP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阿里巴巴普惠体 R" panose="00020600040101010101" pitchFamily="18" charset="-122"/>
                  </a:rPr>
                  <a:t>Peaking</a:t>
                </a:r>
                <a:r>
                  <a:rPr lang="en-US" altLang="zh-CN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阿里巴巴普惠体 R" panose="00020600040101010101" pitchFamily="18" charset="-122"/>
                  </a:rPr>
                  <a:t> </a:t>
                </a: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阿里巴巴普惠体 R" panose="00020600040101010101" pitchFamily="18" charset="-122"/>
                  </a:rPr>
                  <a:t>Power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阿里巴巴普惠体 R" panose="00020600040101010101" pitchFamily="18" charset="-122"/>
                </a:endParaRPr>
              </a:p>
            </p:txBody>
          </p:sp>
          <p:grpSp>
            <p:nvGrpSpPr>
              <p:cNvPr id="72" name="组合 71"/>
              <p:cNvGrpSpPr/>
              <p:nvPr/>
            </p:nvGrpSpPr>
            <p:grpSpPr>
              <a:xfrm>
                <a:off x="7723" y="8480"/>
                <a:ext cx="2456" cy="1430"/>
                <a:chOff x="7723" y="8568"/>
                <a:chExt cx="2456" cy="1430"/>
              </a:xfrm>
            </p:grpSpPr>
            <p:sp>
              <p:nvSpPr>
                <p:cNvPr id="73" name="矩形: 圆顶角 153"/>
                <p:cNvSpPr/>
                <p:nvPr/>
              </p:nvSpPr>
              <p:spPr>
                <a:xfrm flipV="1">
                  <a:off x="7723" y="9171"/>
                  <a:ext cx="2456" cy="774"/>
                </a:xfrm>
                <a:prstGeom prst="round2Same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 w="28575">
                  <a:solidFill>
                    <a:srgbClr val="2E75B6"/>
                  </a:solidFill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200" kern="0">
                    <a:solidFill>
                      <a:srgbClr val="94B6D2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74" name="直接连接符 73"/>
                <p:cNvCxnSpPr>
                  <a:stCxn id="73" idx="1"/>
                  <a:endCxn id="73" idx="3"/>
                </p:cNvCxnSpPr>
                <p:nvPr/>
              </p:nvCxnSpPr>
              <p:spPr>
                <a:xfrm>
                  <a:off x="8951" y="9171"/>
                  <a:ext cx="0" cy="77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ysDot"/>
                </a:ln>
                <a:effectLst/>
              </p:spPr>
            </p:cxnSp>
            <p:sp>
              <p:nvSpPr>
                <p:cNvPr id="75" name="流程图: 终止 74"/>
                <p:cNvSpPr/>
                <p:nvPr/>
              </p:nvSpPr>
              <p:spPr>
                <a:xfrm>
                  <a:off x="7973" y="8953"/>
                  <a:ext cx="335" cy="800"/>
                </a:xfrm>
                <a:prstGeom prst="flowChartTerminator">
                  <a:avLst/>
                </a:prstGeom>
                <a:solidFill>
                  <a:srgbClr val="2E75B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200" b="1" kern="0" dirty="0">
                      <a:solidFill>
                        <a:prstClr val="white"/>
                      </a:solidFill>
                      <a:latin typeface="等线" panose="02010600030101010101" charset="-122"/>
                      <a:ea typeface="等线" panose="02010600030101010101" charset="-122"/>
                    </a:rPr>
                    <a:t>+</a:t>
                  </a:r>
                  <a:endParaRPr lang="en-US" altLang="zh-CN" sz="1200" b="1" kern="0" dirty="0">
                    <a:solidFill>
                      <a:prstClr val="white"/>
                    </a:solidFill>
                    <a:latin typeface="等线" panose="02010600030101010101" charset="-122"/>
                    <a:ea typeface="等线" panose="02010600030101010101" charset="-122"/>
                  </a:endParaRPr>
                </a:p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zh-CN" sz="1200" kern="0" dirty="0">
                    <a:solidFill>
                      <a:prstClr val="white"/>
                    </a:solidFill>
                    <a:latin typeface="等线" panose="02010600030101010101" charset="-122"/>
                    <a:ea typeface="等线" panose="02010600030101010101" charset="-122"/>
                  </a:endParaRPr>
                </a:p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200" kern="0" dirty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6" name="流程图: 终止 75"/>
                <p:cNvSpPr/>
                <p:nvPr/>
              </p:nvSpPr>
              <p:spPr>
                <a:xfrm>
                  <a:off x="9643" y="8953"/>
                  <a:ext cx="335" cy="800"/>
                </a:xfrm>
                <a:prstGeom prst="flowChartTerminator">
                  <a:avLst/>
                </a:prstGeom>
                <a:solidFill>
                  <a:srgbClr val="2E75B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200" b="1" kern="0" dirty="0">
                      <a:solidFill>
                        <a:prstClr val="white"/>
                      </a:solidFill>
                      <a:latin typeface="Calibri" panose="020F0502020204030204"/>
                      <a:ea typeface="宋体" panose="02010600030101010101" pitchFamily="2" charset="-122"/>
                    </a:rPr>
                    <a:t>-</a:t>
                  </a:r>
                  <a:endParaRPr lang="en-US" altLang="zh-CN" sz="1200" b="1" kern="0" dirty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zh-CN" sz="1200" kern="0" dirty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200" kern="0" dirty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cxnSp>
              <p:nvCxnSpPr>
                <p:cNvPr id="77" name="连接符: 肘形 157"/>
                <p:cNvCxnSpPr>
                  <a:stCxn id="75" idx="0"/>
                  <a:endCxn id="76" idx="0"/>
                </p:cNvCxnSpPr>
                <p:nvPr/>
              </p:nvCxnSpPr>
              <p:spPr>
                <a:xfrm rot="5400000" flipH="1" flipV="1">
                  <a:off x="8980" y="8118"/>
                  <a:ext cx="12" cy="1669"/>
                </a:xfrm>
                <a:prstGeom prst="bentConnector3">
                  <a:avLst>
                    <a:gd name="adj1" fmla="val 2700000"/>
                  </a:avLst>
                </a:prstGeom>
                <a:solidFill>
                  <a:srgbClr val="2E75B6"/>
                </a:solidFill>
                <a:ln w="38100" cap="flat" cmpd="sng" algn="ctr">
                  <a:solidFill>
                    <a:schemeClr val="accent1"/>
                  </a:solidFill>
                  <a:prstDash val="solid"/>
                </a:ln>
                <a:effectLst/>
              </p:spPr>
            </p:cxnSp>
            <p:sp>
              <p:nvSpPr>
                <p:cNvPr id="78" name="矩形: 圆角 158"/>
                <p:cNvSpPr/>
                <p:nvPr/>
              </p:nvSpPr>
              <p:spPr>
                <a:xfrm>
                  <a:off x="8442" y="8568"/>
                  <a:ext cx="1060" cy="145"/>
                </a:xfrm>
                <a:prstGeom prst="roundRect">
                  <a:avLst/>
                </a:prstGeom>
                <a:solidFill>
                  <a:srgbClr val="2E75B6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200" kern="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9" name="矩形 78"/>
                <p:cNvSpPr/>
                <p:nvPr/>
              </p:nvSpPr>
              <p:spPr>
                <a:xfrm>
                  <a:off x="8152" y="9520"/>
                  <a:ext cx="1622" cy="478"/>
                </a:xfrm>
                <a:prstGeom prst="rect">
                  <a:avLst/>
                </a:prstGeom>
                <a:noFill/>
              </p:spPr>
              <p:txBody>
                <a:bodyPr wrap="square" lIns="121920" tIns="60960" rIns="121920" bIns="60960">
                  <a:spAutoFit/>
                </a:bodyPr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200" b="1" kern="0" spc="67" dirty="0">
                      <a:ln w="0"/>
                      <a:solidFill>
                        <a:srgbClr val="2E75B6"/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Arial" panose="020B0604020202020204" pitchFamily="34" charset="0"/>
                    </a:rPr>
                    <a:t>WATER</a:t>
                  </a:r>
                  <a:endParaRPr lang="en-US" altLang="zh-CN" sz="1200" b="1" kern="0" spc="67" dirty="0">
                    <a:ln w="0"/>
                    <a:solidFill>
                      <a:srgbClr val="2E75B6"/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0" name="矩形 79"/>
                <p:cNvSpPr/>
                <p:nvPr/>
              </p:nvSpPr>
              <p:spPr>
                <a:xfrm>
                  <a:off x="8141" y="9271"/>
                  <a:ext cx="810" cy="482"/>
                </a:xfrm>
                <a:prstGeom prst="rect">
                  <a:avLst/>
                </a:prstGeom>
                <a:noFill/>
              </p:spPr>
              <p:txBody>
                <a:bodyPr wrap="square" lIns="121920" tIns="60960" rIns="121920" bIns="60960">
                  <a:spAutoFit/>
                </a:bodyPr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200" b="1" kern="0" spc="67" dirty="0">
                      <a:ln w="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Arial" panose="020B0604020202020204" pitchFamily="34" charset="0"/>
                    </a:rPr>
                    <a:t>O</a:t>
                  </a:r>
                  <a:r>
                    <a:rPr lang="en-US" altLang="zh-CN" sz="1200" b="1" kern="0" spc="67" baseline="-25000" dirty="0">
                      <a:ln w="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Arial" panose="020B0604020202020204" pitchFamily="34" charset="0"/>
                    </a:rPr>
                    <a:t>2</a:t>
                  </a:r>
                  <a:endParaRPr lang="en-US" altLang="zh-CN" sz="1200" b="1" kern="0" spc="67" baseline="-250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81" name="矩形 80"/>
                <p:cNvSpPr/>
                <p:nvPr/>
              </p:nvSpPr>
              <p:spPr>
                <a:xfrm>
                  <a:off x="9025" y="9281"/>
                  <a:ext cx="749" cy="664"/>
                </a:xfrm>
                <a:prstGeom prst="rect">
                  <a:avLst/>
                </a:prstGeom>
                <a:noFill/>
              </p:spPr>
              <p:txBody>
                <a:bodyPr wrap="square" lIns="121920" tIns="60960" rIns="121920" bIns="60960">
                  <a:noAutofit/>
                </a:bodyPr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altLang="zh-CN" sz="1200" b="1" kern="0" spc="67" dirty="0">
                      <a:ln w="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Arial" panose="020B0604020202020204" pitchFamily="34" charset="0"/>
                    </a:rPr>
                    <a:t>H</a:t>
                  </a:r>
                  <a:r>
                    <a:rPr lang="en-US" altLang="zh-CN" sz="1200" b="1" kern="0" spc="67" baseline="-25000" dirty="0">
                      <a:ln w="0"/>
                      <a:solidFill>
                        <a:schemeClr val="accent1">
                          <a:lumMod val="75000"/>
                        </a:schemeClr>
                      </a:solidFill>
                      <a:effectLst>
                        <a:innerShdw blurRad="63500" dist="50800" dir="13500000">
                          <a:srgbClr val="000000">
                            <a:alpha val="50000"/>
                          </a:srgbClr>
                        </a:innerShdw>
                      </a:effectLst>
                      <a:latin typeface="Arial" panose="020B0604020202020204" pitchFamily="34" charset="0"/>
                    </a:rPr>
                    <a:t>2</a:t>
                  </a:r>
                  <a:endParaRPr lang="en-US" altLang="zh-CN" sz="1200" b="1" kern="0" spc="67" baseline="-25000" dirty="0">
                    <a:ln w="0"/>
                    <a:solidFill>
                      <a:schemeClr val="accent1">
                        <a:lumMod val="75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82" name="图片 81" descr="工厂"/>
              <p:cNvPicPr>
                <a:picLocks noChangeAspect="1"/>
              </p:cNvPicPr>
              <p:nvPr/>
            </p:nvPicPr>
            <p:blipFill>
              <a:blip r:embed="rId52">
                <a:extLst>
                  <a:ext uri="{96DAC541-7B7A-43D3-8B79-37D633B846F1}">
                    <asvg:svgBlip xmlns:asvg="http://schemas.microsoft.com/office/drawing/2016/SVG/main" r:embed="rId53"/>
                  </a:ext>
                </a:extLst>
              </a:blip>
              <a:stretch>
                <a:fillRect/>
              </a:stretch>
            </p:blipFill>
            <p:spPr>
              <a:xfrm>
                <a:off x="2778" y="4802"/>
                <a:ext cx="1440" cy="1440"/>
              </a:xfrm>
              <a:prstGeom prst="rect">
                <a:avLst/>
              </a:prstGeom>
            </p:spPr>
          </p:pic>
          <p:pic>
            <p:nvPicPr>
              <p:cNvPr id="83" name="图形 83"/>
              <p:cNvPicPr>
                <a:picLocks noChangeAspect="1"/>
              </p:cNvPicPr>
              <p:nvPr>
                <p:custDataLst>
                  <p:tags r:id="rId54"/>
                </p:custDataLst>
              </p:nvPr>
            </p:nvPicPr>
            <p:blipFill>
              <a:blip r:embed="rId55">
                <a:extLst>
                  <a:ext uri="{96DAC541-7B7A-43D3-8B79-37D633B846F1}">
                    <asvg:svgBlip xmlns:asvg="http://schemas.microsoft.com/office/drawing/2016/SVG/main" r:embed="rId56"/>
                  </a:ext>
                </a:extLst>
              </a:blip>
              <a:stretch>
                <a:fillRect/>
              </a:stretch>
            </p:blipFill>
            <p:spPr>
              <a:xfrm>
                <a:off x="3065" y="8567"/>
                <a:ext cx="1137" cy="1099"/>
              </a:xfrm>
              <a:prstGeom prst="rect">
                <a:avLst/>
              </a:prstGeom>
            </p:spPr>
          </p:pic>
          <p:grpSp>
            <p:nvGrpSpPr>
              <p:cNvPr id="84" name="组合 83"/>
              <p:cNvGrpSpPr/>
              <p:nvPr/>
            </p:nvGrpSpPr>
            <p:grpSpPr>
              <a:xfrm>
                <a:off x="7540" y="4936"/>
                <a:ext cx="4234" cy="1363"/>
                <a:chOff x="11382291" y="5820894"/>
                <a:chExt cx="2401196" cy="980177"/>
              </a:xfrm>
            </p:grpSpPr>
            <p:sp>
              <p:nvSpPr>
                <p:cNvPr id="85" name="îšḷíďè"/>
                <p:cNvSpPr/>
                <p:nvPr/>
              </p:nvSpPr>
              <p:spPr bwMode="auto">
                <a:xfrm>
                  <a:off x="13485100" y="6252460"/>
                  <a:ext cx="118650" cy="112776"/>
                </a:xfrm>
                <a:prstGeom prst="rect">
                  <a:avLst/>
                </a:prstGeom>
                <a:solidFill>
                  <a:srgbClr val="BDB3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6" name="iSļíḍè"/>
                <p:cNvSpPr/>
                <p:nvPr/>
              </p:nvSpPr>
              <p:spPr bwMode="auto">
                <a:xfrm>
                  <a:off x="13545012" y="6252460"/>
                  <a:ext cx="176213" cy="11277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7" name="ïš1ïdè"/>
                <p:cNvSpPr/>
                <p:nvPr/>
              </p:nvSpPr>
              <p:spPr bwMode="auto">
                <a:xfrm>
                  <a:off x="13225479" y="6252460"/>
                  <a:ext cx="118650" cy="112776"/>
                </a:xfrm>
                <a:prstGeom prst="rect">
                  <a:avLst/>
                </a:prstGeom>
                <a:solidFill>
                  <a:srgbClr val="BDB3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8" name="íṧļîďe"/>
                <p:cNvSpPr/>
                <p:nvPr/>
              </p:nvSpPr>
              <p:spPr bwMode="auto">
                <a:xfrm>
                  <a:off x="13285391" y="6252460"/>
                  <a:ext cx="176213" cy="11277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89" name="íšļiḋé"/>
                <p:cNvSpPr/>
                <p:nvPr/>
              </p:nvSpPr>
              <p:spPr bwMode="auto">
                <a:xfrm>
                  <a:off x="13173790" y="6317072"/>
                  <a:ext cx="609697" cy="482824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0" name="îśļídè"/>
                <p:cNvSpPr/>
                <p:nvPr/>
              </p:nvSpPr>
              <p:spPr bwMode="auto">
                <a:xfrm>
                  <a:off x="13173790" y="6317072"/>
                  <a:ext cx="609697" cy="4828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" name="îṩḻîḋè"/>
                <p:cNvSpPr/>
                <p:nvPr/>
              </p:nvSpPr>
              <p:spPr bwMode="auto">
                <a:xfrm>
                  <a:off x="13436935" y="6393431"/>
                  <a:ext cx="231426" cy="406465"/>
                </a:xfrm>
                <a:custGeom>
                  <a:avLst/>
                  <a:gdLst>
                    <a:gd name="T0" fmla="*/ 185 w 219"/>
                    <a:gd name="T1" fmla="*/ 0 h 385"/>
                    <a:gd name="T2" fmla="*/ 158 w 219"/>
                    <a:gd name="T3" fmla="*/ 12 h 385"/>
                    <a:gd name="T4" fmla="*/ 146 w 219"/>
                    <a:gd name="T5" fmla="*/ 39 h 385"/>
                    <a:gd name="T6" fmla="*/ 146 w 219"/>
                    <a:gd name="T7" fmla="*/ 315 h 385"/>
                    <a:gd name="T8" fmla="*/ 146 w 219"/>
                    <a:gd name="T9" fmla="*/ 345 h 385"/>
                    <a:gd name="T10" fmla="*/ 144 w 219"/>
                    <a:gd name="T11" fmla="*/ 350 h 385"/>
                    <a:gd name="T12" fmla="*/ 139 w 219"/>
                    <a:gd name="T13" fmla="*/ 352 h 385"/>
                    <a:gd name="T14" fmla="*/ 17 w 219"/>
                    <a:gd name="T15" fmla="*/ 352 h 385"/>
                    <a:gd name="T16" fmla="*/ 0 w 219"/>
                    <a:gd name="T17" fmla="*/ 368 h 385"/>
                    <a:gd name="T18" fmla="*/ 17 w 219"/>
                    <a:gd name="T19" fmla="*/ 385 h 385"/>
                    <a:gd name="T20" fmla="*/ 139 w 219"/>
                    <a:gd name="T21" fmla="*/ 385 h 385"/>
                    <a:gd name="T22" fmla="*/ 140 w 219"/>
                    <a:gd name="T23" fmla="*/ 385 h 385"/>
                    <a:gd name="T24" fmla="*/ 168 w 219"/>
                    <a:gd name="T25" fmla="*/ 373 h 385"/>
                    <a:gd name="T26" fmla="*/ 179 w 219"/>
                    <a:gd name="T27" fmla="*/ 345 h 385"/>
                    <a:gd name="T28" fmla="*/ 179 w 219"/>
                    <a:gd name="T29" fmla="*/ 315 h 385"/>
                    <a:gd name="T30" fmla="*/ 179 w 219"/>
                    <a:gd name="T31" fmla="*/ 39 h 385"/>
                    <a:gd name="T32" fmla="*/ 181 w 219"/>
                    <a:gd name="T33" fmla="*/ 35 h 385"/>
                    <a:gd name="T34" fmla="*/ 185 w 219"/>
                    <a:gd name="T35" fmla="*/ 33 h 385"/>
                    <a:gd name="T36" fmla="*/ 203 w 219"/>
                    <a:gd name="T37" fmla="*/ 33 h 385"/>
                    <a:gd name="T38" fmla="*/ 219 w 219"/>
                    <a:gd name="T39" fmla="*/ 17 h 385"/>
                    <a:gd name="T40" fmla="*/ 203 w 219"/>
                    <a:gd name="T41" fmla="*/ 0 h 385"/>
                    <a:gd name="T42" fmla="*/ 203 w 219"/>
                    <a:gd name="T43" fmla="*/ 0 h 385"/>
                    <a:gd name="T44" fmla="*/ 185 w 219"/>
                    <a:gd name="T45" fmla="*/ 0 h 385"/>
                    <a:gd name="T46" fmla="*/ 185 w 219"/>
                    <a:gd name="T47" fmla="*/ 0 h 3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19" h="385">
                      <a:moveTo>
                        <a:pt x="185" y="0"/>
                      </a:moveTo>
                      <a:cubicBezTo>
                        <a:pt x="174" y="0"/>
                        <a:pt x="164" y="5"/>
                        <a:pt x="158" y="12"/>
                      </a:cubicBezTo>
                      <a:cubicBezTo>
                        <a:pt x="151" y="18"/>
                        <a:pt x="146" y="28"/>
                        <a:pt x="146" y="39"/>
                      </a:cubicBezTo>
                      <a:cubicBezTo>
                        <a:pt x="146" y="315"/>
                        <a:pt x="146" y="315"/>
                        <a:pt x="146" y="315"/>
                      </a:cubicBezTo>
                      <a:cubicBezTo>
                        <a:pt x="146" y="345"/>
                        <a:pt x="146" y="345"/>
                        <a:pt x="146" y="345"/>
                      </a:cubicBezTo>
                      <a:cubicBezTo>
                        <a:pt x="146" y="347"/>
                        <a:pt x="146" y="349"/>
                        <a:pt x="144" y="350"/>
                      </a:cubicBezTo>
                      <a:cubicBezTo>
                        <a:pt x="143" y="351"/>
                        <a:pt x="141" y="352"/>
                        <a:pt x="139" y="352"/>
                      </a:cubicBezTo>
                      <a:cubicBezTo>
                        <a:pt x="17" y="352"/>
                        <a:pt x="17" y="352"/>
                        <a:pt x="17" y="352"/>
                      </a:cubicBezTo>
                      <a:cubicBezTo>
                        <a:pt x="7" y="352"/>
                        <a:pt x="0" y="359"/>
                        <a:pt x="0" y="368"/>
                      </a:cubicBezTo>
                      <a:cubicBezTo>
                        <a:pt x="0" y="377"/>
                        <a:pt x="7" y="385"/>
                        <a:pt x="17" y="385"/>
                      </a:cubicBezTo>
                      <a:cubicBezTo>
                        <a:pt x="139" y="385"/>
                        <a:pt x="139" y="385"/>
                        <a:pt x="139" y="385"/>
                      </a:cubicBezTo>
                      <a:cubicBezTo>
                        <a:pt x="139" y="385"/>
                        <a:pt x="139" y="385"/>
                        <a:pt x="140" y="385"/>
                      </a:cubicBezTo>
                      <a:cubicBezTo>
                        <a:pt x="150" y="385"/>
                        <a:pt x="160" y="380"/>
                        <a:pt x="168" y="373"/>
                      </a:cubicBezTo>
                      <a:cubicBezTo>
                        <a:pt x="175" y="366"/>
                        <a:pt x="179" y="356"/>
                        <a:pt x="179" y="345"/>
                      </a:cubicBezTo>
                      <a:cubicBezTo>
                        <a:pt x="179" y="315"/>
                        <a:pt x="179" y="315"/>
                        <a:pt x="179" y="315"/>
                      </a:cubicBezTo>
                      <a:cubicBezTo>
                        <a:pt x="179" y="39"/>
                        <a:pt x="179" y="39"/>
                        <a:pt x="179" y="39"/>
                      </a:cubicBezTo>
                      <a:cubicBezTo>
                        <a:pt x="179" y="37"/>
                        <a:pt x="180" y="36"/>
                        <a:pt x="181" y="35"/>
                      </a:cubicBezTo>
                      <a:cubicBezTo>
                        <a:pt x="182" y="34"/>
                        <a:pt x="183" y="33"/>
                        <a:pt x="185" y="33"/>
                      </a:cubicBezTo>
                      <a:cubicBezTo>
                        <a:pt x="203" y="33"/>
                        <a:pt x="203" y="33"/>
                        <a:pt x="203" y="33"/>
                      </a:cubicBezTo>
                      <a:cubicBezTo>
                        <a:pt x="212" y="33"/>
                        <a:pt x="219" y="26"/>
                        <a:pt x="219" y="17"/>
                      </a:cubicBezTo>
                      <a:cubicBezTo>
                        <a:pt x="219" y="8"/>
                        <a:pt x="212" y="0"/>
                        <a:pt x="203" y="0"/>
                      </a:cubicBezTo>
                      <a:cubicBezTo>
                        <a:pt x="203" y="0"/>
                        <a:pt x="203" y="0"/>
                        <a:pt x="203" y="0"/>
                      </a:cubicBezTo>
                      <a:cubicBezTo>
                        <a:pt x="185" y="0"/>
                        <a:pt x="185" y="0"/>
                        <a:pt x="185" y="0"/>
                      </a:cubicBezTo>
                      <a:cubicBezTo>
                        <a:pt x="185" y="0"/>
                        <a:pt x="185" y="0"/>
                        <a:pt x="185" y="0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2" name="ïŝḷíḓè"/>
                <p:cNvSpPr/>
                <p:nvPr/>
              </p:nvSpPr>
              <p:spPr bwMode="auto">
                <a:xfrm>
                  <a:off x="13440459" y="6411052"/>
                  <a:ext cx="246698" cy="338329"/>
                </a:xfrm>
                <a:custGeom>
                  <a:avLst/>
                  <a:gdLst>
                    <a:gd name="T0" fmla="*/ 0 w 233"/>
                    <a:gd name="T1" fmla="*/ 320 h 320"/>
                    <a:gd name="T2" fmla="*/ 211 w 233"/>
                    <a:gd name="T3" fmla="*/ 320 h 320"/>
                    <a:gd name="T4" fmla="*/ 233 w 233"/>
                    <a:gd name="T5" fmla="*/ 298 h 320"/>
                    <a:gd name="T6" fmla="*/ 233 w 233"/>
                    <a:gd name="T7" fmla="*/ 22 h 320"/>
                    <a:gd name="T8" fmla="*/ 211 w 233"/>
                    <a:gd name="T9" fmla="*/ 0 h 320"/>
                    <a:gd name="T10" fmla="*/ 193 w 233"/>
                    <a:gd name="T11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3" h="320">
                      <a:moveTo>
                        <a:pt x="0" y="320"/>
                      </a:moveTo>
                      <a:cubicBezTo>
                        <a:pt x="211" y="320"/>
                        <a:pt x="211" y="320"/>
                        <a:pt x="211" y="320"/>
                      </a:cubicBezTo>
                      <a:cubicBezTo>
                        <a:pt x="223" y="320"/>
                        <a:pt x="233" y="310"/>
                        <a:pt x="233" y="298"/>
                      </a:cubicBezTo>
                      <a:cubicBezTo>
                        <a:pt x="233" y="22"/>
                        <a:pt x="233" y="22"/>
                        <a:pt x="233" y="22"/>
                      </a:cubicBezTo>
                      <a:cubicBezTo>
                        <a:pt x="233" y="10"/>
                        <a:pt x="223" y="0"/>
                        <a:pt x="211" y="0"/>
                      </a:cubicBezTo>
                      <a:cubicBezTo>
                        <a:pt x="193" y="0"/>
                        <a:pt x="193" y="0"/>
                        <a:pt x="193" y="0"/>
                      </a:cubicBezTo>
                    </a:path>
                  </a:pathLst>
                </a:custGeom>
                <a:noFill/>
                <a:ln w="47625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3" name="íśľîḋé"/>
                <p:cNvSpPr/>
                <p:nvPr/>
              </p:nvSpPr>
              <p:spPr bwMode="auto">
                <a:xfrm>
                  <a:off x="13035169" y="6317072"/>
                  <a:ext cx="155067" cy="406465"/>
                </a:xfrm>
                <a:prstGeom prst="rect">
                  <a:avLst/>
                </a:pr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4" name="îṩlíḓè"/>
                <p:cNvSpPr/>
                <p:nvPr/>
              </p:nvSpPr>
              <p:spPr bwMode="auto">
                <a:xfrm>
                  <a:off x="12510054" y="6347615"/>
                  <a:ext cx="187961" cy="453455"/>
                </a:xfrm>
                <a:custGeom>
                  <a:avLst/>
                  <a:gdLst>
                    <a:gd name="T0" fmla="*/ 80 w 160"/>
                    <a:gd name="T1" fmla="*/ 0 h 386"/>
                    <a:gd name="T2" fmla="*/ 0 w 160"/>
                    <a:gd name="T3" fmla="*/ 27 h 386"/>
                    <a:gd name="T4" fmla="*/ 0 w 160"/>
                    <a:gd name="T5" fmla="*/ 386 h 386"/>
                    <a:gd name="T6" fmla="*/ 160 w 160"/>
                    <a:gd name="T7" fmla="*/ 386 h 386"/>
                    <a:gd name="T8" fmla="*/ 136 w 160"/>
                    <a:gd name="T9" fmla="*/ 386 h 386"/>
                    <a:gd name="T10" fmla="*/ 136 w 160"/>
                    <a:gd name="T11" fmla="*/ 19 h 386"/>
                    <a:gd name="T12" fmla="*/ 80 w 160"/>
                    <a:gd name="T13" fmla="*/ 0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386">
                      <a:moveTo>
                        <a:pt x="80" y="0"/>
                      </a:moveTo>
                      <a:lnTo>
                        <a:pt x="0" y="27"/>
                      </a:lnTo>
                      <a:lnTo>
                        <a:pt x="0" y="386"/>
                      </a:lnTo>
                      <a:lnTo>
                        <a:pt x="160" y="386"/>
                      </a:lnTo>
                      <a:lnTo>
                        <a:pt x="136" y="386"/>
                      </a:lnTo>
                      <a:lnTo>
                        <a:pt x="136" y="19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5" name="iSļiḓê"/>
                <p:cNvSpPr/>
                <p:nvPr/>
              </p:nvSpPr>
              <p:spPr bwMode="auto">
                <a:xfrm>
                  <a:off x="12510054" y="6347615"/>
                  <a:ext cx="187961" cy="453455"/>
                </a:xfrm>
                <a:custGeom>
                  <a:avLst/>
                  <a:gdLst>
                    <a:gd name="T0" fmla="*/ 80 w 160"/>
                    <a:gd name="T1" fmla="*/ 0 h 386"/>
                    <a:gd name="T2" fmla="*/ 0 w 160"/>
                    <a:gd name="T3" fmla="*/ 27 h 386"/>
                    <a:gd name="T4" fmla="*/ 0 w 160"/>
                    <a:gd name="T5" fmla="*/ 386 h 386"/>
                    <a:gd name="T6" fmla="*/ 160 w 160"/>
                    <a:gd name="T7" fmla="*/ 386 h 386"/>
                    <a:gd name="T8" fmla="*/ 136 w 160"/>
                    <a:gd name="T9" fmla="*/ 386 h 386"/>
                    <a:gd name="T10" fmla="*/ 136 w 160"/>
                    <a:gd name="T11" fmla="*/ 19 h 386"/>
                    <a:gd name="T12" fmla="*/ 80 w 160"/>
                    <a:gd name="T13" fmla="*/ 0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0" h="386">
                      <a:moveTo>
                        <a:pt x="80" y="0"/>
                      </a:moveTo>
                      <a:lnTo>
                        <a:pt x="0" y="27"/>
                      </a:lnTo>
                      <a:lnTo>
                        <a:pt x="0" y="386"/>
                      </a:lnTo>
                      <a:lnTo>
                        <a:pt x="160" y="386"/>
                      </a:lnTo>
                      <a:lnTo>
                        <a:pt x="136" y="386"/>
                      </a:lnTo>
                      <a:lnTo>
                        <a:pt x="136" y="19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6" name="îṡlîḓe"/>
                <p:cNvSpPr/>
                <p:nvPr/>
              </p:nvSpPr>
              <p:spPr bwMode="auto">
                <a:xfrm>
                  <a:off x="12259832" y="6013872"/>
                  <a:ext cx="209105" cy="720237"/>
                </a:xfrm>
                <a:custGeom>
                  <a:avLst/>
                  <a:gdLst>
                    <a:gd name="T0" fmla="*/ 44 w 124"/>
                    <a:gd name="T1" fmla="*/ 0 h 329"/>
                    <a:gd name="T2" fmla="*/ 0 w 124"/>
                    <a:gd name="T3" fmla="*/ 14 h 329"/>
                    <a:gd name="T4" fmla="*/ 0 w 124"/>
                    <a:gd name="T5" fmla="*/ 329 h 329"/>
                    <a:gd name="T6" fmla="*/ 124 w 124"/>
                    <a:gd name="T7" fmla="*/ 329 h 329"/>
                    <a:gd name="T8" fmla="*/ 124 w 124"/>
                    <a:gd name="T9" fmla="*/ 27 h 329"/>
                    <a:gd name="T10" fmla="*/ 44 w 124"/>
                    <a:gd name="T11" fmla="*/ 0 h 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4" h="329">
                      <a:moveTo>
                        <a:pt x="44" y="0"/>
                      </a:moveTo>
                      <a:lnTo>
                        <a:pt x="0" y="14"/>
                      </a:lnTo>
                      <a:lnTo>
                        <a:pt x="0" y="329"/>
                      </a:lnTo>
                      <a:lnTo>
                        <a:pt x="124" y="329"/>
                      </a:lnTo>
                      <a:lnTo>
                        <a:pt x="124" y="27"/>
                      </a:lnTo>
                      <a:lnTo>
                        <a:pt x="4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7" name="í$ľídè"/>
                <p:cNvSpPr/>
                <p:nvPr/>
              </p:nvSpPr>
              <p:spPr bwMode="auto">
                <a:xfrm>
                  <a:off x="12669821" y="6013872"/>
                  <a:ext cx="214980" cy="787198"/>
                </a:xfrm>
                <a:custGeom>
                  <a:avLst/>
                  <a:gdLst>
                    <a:gd name="T0" fmla="*/ 183 w 183"/>
                    <a:gd name="T1" fmla="*/ 31 h 451"/>
                    <a:gd name="T2" fmla="*/ 183 w 183"/>
                    <a:gd name="T3" fmla="*/ 451 h 451"/>
                    <a:gd name="T4" fmla="*/ 0 w 183"/>
                    <a:gd name="T5" fmla="*/ 451 h 451"/>
                    <a:gd name="T6" fmla="*/ 0 w 183"/>
                    <a:gd name="T7" fmla="*/ 31 h 451"/>
                    <a:gd name="T8" fmla="*/ 92 w 183"/>
                    <a:gd name="T9" fmla="*/ 0 h 451"/>
                    <a:gd name="T10" fmla="*/ 183 w 183"/>
                    <a:gd name="T11" fmla="*/ 3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3" h="451">
                      <a:moveTo>
                        <a:pt x="183" y="31"/>
                      </a:moveTo>
                      <a:lnTo>
                        <a:pt x="183" y="451"/>
                      </a:lnTo>
                      <a:lnTo>
                        <a:pt x="0" y="451"/>
                      </a:lnTo>
                      <a:lnTo>
                        <a:pt x="0" y="31"/>
                      </a:lnTo>
                      <a:lnTo>
                        <a:pt x="92" y="0"/>
                      </a:lnTo>
                      <a:lnTo>
                        <a:pt x="183" y="31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8" name="íṧlidê"/>
                <p:cNvSpPr/>
                <p:nvPr/>
              </p:nvSpPr>
              <p:spPr bwMode="auto">
                <a:xfrm>
                  <a:off x="12669821" y="6271256"/>
                  <a:ext cx="214980" cy="529814"/>
                </a:xfrm>
                <a:custGeom>
                  <a:avLst/>
                  <a:gdLst>
                    <a:gd name="T0" fmla="*/ 183 w 183"/>
                    <a:gd name="T1" fmla="*/ 31 h 451"/>
                    <a:gd name="T2" fmla="*/ 183 w 183"/>
                    <a:gd name="T3" fmla="*/ 451 h 451"/>
                    <a:gd name="T4" fmla="*/ 0 w 183"/>
                    <a:gd name="T5" fmla="*/ 451 h 451"/>
                    <a:gd name="T6" fmla="*/ 0 w 183"/>
                    <a:gd name="T7" fmla="*/ 31 h 451"/>
                    <a:gd name="T8" fmla="*/ 92 w 183"/>
                    <a:gd name="T9" fmla="*/ 0 h 451"/>
                    <a:gd name="T10" fmla="*/ 183 w 183"/>
                    <a:gd name="T11" fmla="*/ 3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3" h="451">
                      <a:moveTo>
                        <a:pt x="183" y="31"/>
                      </a:moveTo>
                      <a:lnTo>
                        <a:pt x="183" y="451"/>
                      </a:lnTo>
                      <a:lnTo>
                        <a:pt x="0" y="451"/>
                      </a:lnTo>
                      <a:lnTo>
                        <a:pt x="0" y="31"/>
                      </a:lnTo>
                      <a:lnTo>
                        <a:pt x="92" y="0"/>
                      </a:lnTo>
                      <a:lnTo>
                        <a:pt x="183" y="3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9" name="îṥļïḍe"/>
                <p:cNvSpPr/>
                <p:nvPr/>
              </p:nvSpPr>
              <p:spPr bwMode="auto">
                <a:xfrm>
                  <a:off x="12669821" y="6557896"/>
                  <a:ext cx="81058" cy="243174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0" name="íṥ1ídê"/>
                <p:cNvSpPr/>
                <p:nvPr/>
              </p:nvSpPr>
              <p:spPr bwMode="auto">
                <a:xfrm>
                  <a:off x="12669821" y="6557896"/>
                  <a:ext cx="81058" cy="243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1" name="ïṧḻiḑé"/>
                <p:cNvSpPr/>
                <p:nvPr/>
              </p:nvSpPr>
              <p:spPr bwMode="auto">
                <a:xfrm>
                  <a:off x="12411375" y="5820894"/>
                  <a:ext cx="213805" cy="980176"/>
                </a:xfrm>
                <a:custGeom>
                  <a:avLst/>
                  <a:gdLst>
                    <a:gd name="T0" fmla="*/ 182 w 182"/>
                    <a:gd name="T1" fmla="*/ 451 h 451"/>
                    <a:gd name="T2" fmla="*/ 0 w 182"/>
                    <a:gd name="T3" fmla="*/ 451 h 451"/>
                    <a:gd name="T4" fmla="*/ 0 w 182"/>
                    <a:gd name="T5" fmla="*/ 31 h 451"/>
                    <a:gd name="T6" fmla="*/ 91 w 182"/>
                    <a:gd name="T7" fmla="*/ 0 h 451"/>
                    <a:gd name="T8" fmla="*/ 182 w 182"/>
                    <a:gd name="T9" fmla="*/ 31 h 451"/>
                    <a:gd name="T10" fmla="*/ 182 w 182"/>
                    <a:gd name="T11" fmla="*/ 45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2" h="451">
                      <a:moveTo>
                        <a:pt x="182" y="451"/>
                      </a:moveTo>
                      <a:lnTo>
                        <a:pt x="0" y="451"/>
                      </a:lnTo>
                      <a:lnTo>
                        <a:pt x="0" y="31"/>
                      </a:lnTo>
                      <a:lnTo>
                        <a:pt x="91" y="0"/>
                      </a:lnTo>
                      <a:lnTo>
                        <a:pt x="182" y="31"/>
                      </a:lnTo>
                      <a:lnTo>
                        <a:pt x="182" y="451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2" name="iśliďe"/>
                <p:cNvSpPr/>
                <p:nvPr/>
              </p:nvSpPr>
              <p:spPr bwMode="auto">
                <a:xfrm>
                  <a:off x="11382291" y="6404003"/>
                  <a:ext cx="297213" cy="397067"/>
                </a:xfrm>
                <a:custGeom>
                  <a:avLst/>
                  <a:gdLst>
                    <a:gd name="T0" fmla="*/ 253 w 253"/>
                    <a:gd name="T1" fmla="*/ 338 h 338"/>
                    <a:gd name="T2" fmla="*/ 0 w 253"/>
                    <a:gd name="T3" fmla="*/ 338 h 338"/>
                    <a:gd name="T4" fmla="*/ 0 w 253"/>
                    <a:gd name="T5" fmla="*/ 42 h 338"/>
                    <a:gd name="T6" fmla="*/ 126 w 253"/>
                    <a:gd name="T7" fmla="*/ 0 h 338"/>
                    <a:gd name="T8" fmla="*/ 253 w 253"/>
                    <a:gd name="T9" fmla="*/ 42 h 338"/>
                    <a:gd name="T10" fmla="*/ 253 w 253"/>
                    <a:gd name="T11" fmla="*/ 338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53" h="338">
                      <a:moveTo>
                        <a:pt x="253" y="338"/>
                      </a:moveTo>
                      <a:lnTo>
                        <a:pt x="0" y="338"/>
                      </a:lnTo>
                      <a:lnTo>
                        <a:pt x="0" y="42"/>
                      </a:lnTo>
                      <a:lnTo>
                        <a:pt x="126" y="0"/>
                      </a:lnTo>
                      <a:lnTo>
                        <a:pt x="253" y="42"/>
                      </a:lnTo>
                      <a:lnTo>
                        <a:pt x="253" y="338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3" name="iśľíḍé"/>
                <p:cNvSpPr/>
                <p:nvPr/>
              </p:nvSpPr>
              <p:spPr bwMode="auto">
                <a:xfrm>
                  <a:off x="11510339" y="6344091"/>
                  <a:ext cx="297213" cy="456979"/>
                </a:xfrm>
                <a:custGeom>
                  <a:avLst/>
                  <a:gdLst>
                    <a:gd name="T0" fmla="*/ 253 w 253"/>
                    <a:gd name="T1" fmla="*/ 43 h 389"/>
                    <a:gd name="T2" fmla="*/ 253 w 253"/>
                    <a:gd name="T3" fmla="*/ 389 h 389"/>
                    <a:gd name="T4" fmla="*/ 0 w 253"/>
                    <a:gd name="T5" fmla="*/ 389 h 389"/>
                    <a:gd name="T6" fmla="*/ 0 w 253"/>
                    <a:gd name="T7" fmla="*/ 43 h 389"/>
                    <a:gd name="T8" fmla="*/ 3 w 253"/>
                    <a:gd name="T9" fmla="*/ 42 h 389"/>
                    <a:gd name="T10" fmla="*/ 127 w 253"/>
                    <a:gd name="T11" fmla="*/ 0 h 389"/>
                    <a:gd name="T12" fmla="*/ 250 w 253"/>
                    <a:gd name="T13" fmla="*/ 42 h 389"/>
                    <a:gd name="T14" fmla="*/ 253 w 253"/>
                    <a:gd name="T15" fmla="*/ 43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3" h="389">
                      <a:moveTo>
                        <a:pt x="253" y="43"/>
                      </a:moveTo>
                      <a:lnTo>
                        <a:pt x="253" y="389"/>
                      </a:lnTo>
                      <a:lnTo>
                        <a:pt x="0" y="389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127" y="0"/>
                      </a:lnTo>
                      <a:lnTo>
                        <a:pt x="250" y="42"/>
                      </a:lnTo>
                      <a:lnTo>
                        <a:pt x="253" y="43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4" name="îṥļíḓe"/>
                <p:cNvSpPr/>
                <p:nvPr/>
              </p:nvSpPr>
              <p:spPr bwMode="auto">
                <a:xfrm>
                  <a:off x="11510339" y="6344091"/>
                  <a:ext cx="297213" cy="456979"/>
                </a:xfrm>
                <a:custGeom>
                  <a:avLst/>
                  <a:gdLst>
                    <a:gd name="T0" fmla="*/ 253 w 253"/>
                    <a:gd name="T1" fmla="*/ 43 h 389"/>
                    <a:gd name="T2" fmla="*/ 253 w 253"/>
                    <a:gd name="T3" fmla="*/ 389 h 389"/>
                    <a:gd name="T4" fmla="*/ 0 w 253"/>
                    <a:gd name="T5" fmla="*/ 389 h 389"/>
                    <a:gd name="T6" fmla="*/ 0 w 253"/>
                    <a:gd name="T7" fmla="*/ 43 h 389"/>
                    <a:gd name="T8" fmla="*/ 3 w 253"/>
                    <a:gd name="T9" fmla="*/ 42 h 389"/>
                    <a:gd name="T10" fmla="*/ 127 w 253"/>
                    <a:gd name="T11" fmla="*/ 0 h 389"/>
                    <a:gd name="T12" fmla="*/ 250 w 253"/>
                    <a:gd name="T13" fmla="*/ 42 h 389"/>
                    <a:gd name="T14" fmla="*/ 253 w 253"/>
                    <a:gd name="T15" fmla="*/ 43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3" h="389">
                      <a:moveTo>
                        <a:pt x="253" y="43"/>
                      </a:moveTo>
                      <a:lnTo>
                        <a:pt x="253" y="389"/>
                      </a:lnTo>
                      <a:lnTo>
                        <a:pt x="0" y="389"/>
                      </a:lnTo>
                      <a:lnTo>
                        <a:pt x="0" y="43"/>
                      </a:lnTo>
                      <a:lnTo>
                        <a:pt x="3" y="42"/>
                      </a:lnTo>
                      <a:lnTo>
                        <a:pt x="127" y="0"/>
                      </a:lnTo>
                      <a:lnTo>
                        <a:pt x="250" y="42"/>
                      </a:lnTo>
                      <a:lnTo>
                        <a:pt x="253" y="4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5" name="iś1iḍè"/>
                <p:cNvSpPr/>
                <p:nvPr/>
              </p:nvSpPr>
              <p:spPr bwMode="auto">
                <a:xfrm>
                  <a:off x="11657183" y="6389906"/>
                  <a:ext cx="112776" cy="116301"/>
                </a:xfrm>
                <a:custGeom>
                  <a:avLst/>
                  <a:gdLst>
                    <a:gd name="T0" fmla="*/ 96 w 96"/>
                    <a:gd name="T1" fmla="*/ 0 h 99"/>
                    <a:gd name="T2" fmla="*/ 0 w 96"/>
                    <a:gd name="T3" fmla="*/ 0 h 99"/>
                    <a:gd name="T4" fmla="*/ 0 w 96"/>
                    <a:gd name="T5" fmla="*/ 99 h 99"/>
                    <a:gd name="T6" fmla="*/ 25 w 96"/>
                    <a:gd name="T7" fmla="*/ 99 h 99"/>
                    <a:gd name="T8" fmla="*/ 25 w 96"/>
                    <a:gd name="T9" fmla="*/ 69 h 99"/>
                    <a:gd name="T10" fmla="*/ 96 w 96"/>
                    <a:gd name="T11" fmla="*/ 69 h 99"/>
                    <a:gd name="T12" fmla="*/ 96 w 96"/>
                    <a:gd name="T1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99">
                      <a:moveTo>
                        <a:pt x="96" y="0"/>
                      </a:moveTo>
                      <a:lnTo>
                        <a:pt x="0" y="0"/>
                      </a:lnTo>
                      <a:lnTo>
                        <a:pt x="0" y="99"/>
                      </a:lnTo>
                      <a:lnTo>
                        <a:pt x="25" y="99"/>
                      </a:lnTo>
                      <a:lnTo>
                        <a:pt x="25" y="69"/>
                      </a:lnTo>
                      <a:lnTo>
                        <a:pt x="96" y="69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6" name="iṣḷiḑê"/>
                <p:cNvSpPr/>
                <p:nvPr/>
              </p:nvSpPr>
              <p:spPr bwMode="auto">
                <a:xfrm>
                  <a:off x="11657183" y="6389906"/>
                  <a:ext cx="112776" cy="116301"/>
                </a:xfrm>
                <a:custGeom>
                  <a:avLst/>
                  <a:gdLst>
                    <a:gd name="T0" fmla="*/ 96 w 96"/>
                    <a:gd name="T1" fmla="*/ 0 h 99"/>
                    <a:gd name="T2" fmla="*/ 0 w 96"/>
                    <a:gd name="T3" fmla="*/ 0 h 99"/>
                    <a:gd name="T4" fmla="*/ 0 w 96"/>
                    <a:gd name="T5" fmla="*/ 99 h 99"/>
                    <a:gd name="T6" fmla="*/ 25 w 96"/>
                    <a:gd name="T7" fmla="*/ 99 h 99"/>
                    <a:gd name="T8" fmla="*/ 25 w 96"/>
                    <a:gd name="T9" fmla="*/ 69 h 99"/>
                    <a:gd name="T10" fmla="*/ 96 w 96"/>
                    <a:gd name="T11" fmla="*/ 69 h 99"/>
                    <a:gd name="T12" fmla="*/ 96 w 96"/>
                    <a:gd name="T13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6" h="99">
                      <a:moveTo>
                        <a:pt x="96" y="0"/>
                      </a:moveTo>
                      <a:lnTo>
                        <a:pt x="0" y="0"/>
                      </a:lnTo>
                      <a:lnTo>
                        <a:pt x="0" y="99"/>
                      </a:lnTo>
                      <a:lnTo>
                        <a:pt x="25" y="99"/>
                      </a:lnTo>
                      <a:lnTo>
                        <a:pt x="25" y="69"/>
                      </a:lnTo>
                      <a:lnTo>
                        <a:pt x="96" y="69"/>
                      </a:lnTo>
                      <a:lnTo>
                        <a:pt x="96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7" name="ïşļïďè"/>
                <p:cNvSpPr/>
                <p:nvPr/>
              </p:nvSpPr>
              <p:spPr bwMode="auto">
                <a:xfrm>
                  <a:off x="11853367" y="6344091"/>
                  <a:ext cx="297213" cy="456979"/>
                </a:xfrm>
                <a:custGeom>
                  <a:avLst/>
                  <a:gdLst>
                    <a:gd name="T0" fmla="*/ 253 w 253"/>
                    <a:gd name="T1" fmla="*/ 43 h 389"/>
                    <a:gd name="T2" fmla="*/ 253 w 253"/>
                    <a:gd name="T3" fmla="*/ 389 h 389"/>
                    <a:gd name="T4" fmla="*/ 0 w 253"/>
                    <a:gd name="T5" fmla="*/ 389 h 389"/>
                    <a:gd name="T6" fmla="*/ 0 w 253"/>
                    <a:gd name="T7" fmla="*/ 43 h 389"/>
                    <a:gd name="T8" fmla="*/ 2 w 253"/>
                    <a:gd name="T9" fmla="*/ 42 h 389"/>
                    <a:gd name="T10" fmla="*/ 126 w 253"/>
                    <a:gd name="T11" fmla="*/ 0 h 389"/>
                    <a:gd name="T12" fmla="*/ 249 w 253"/>
                    <a:gd name="T13" fmla="*/ 42 h 389"/>
                    <a:gd name="T14" fmla="*/ 253 w 253"/>
                    <a:gd name="T15" fmla="*/ 43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3" h="389">
                      <a:moveTo>
                        <a:pt x="253" y="43"/>
                      </a:moveTo>
                      <a:lnTo>
                        <a:pt x="253" y="389"/>
                      </a:lnTo>
                      <a:lnTo>
                        <a:pt x="0" y="389"/>
                      </a:lnTo>
                      <a:lnTo>
                        <a:pt x="0" y="43"/>
                      </a:lnTo>
                      <a:lnTo>
                        <a:pt x="2" y="42"/>
                      </a:lnTo>
                      <a:lnTo>
                        <a:pt x="126" y="0"/>
                      </a:lnTo>
                      <a:lnTo>
                        <a:pt x="249" y="42"/>
                      </a:lnTo>
                      <a:lnTo>
                        <a:pt x="253" y="43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8" name="iṣľiḓè"/>
                <p:cNvSpPr/>
                <p:nvPr/>
              </p:nvSpPr>
              <p:spPr bwMode="auto">
                <a:xfrm>
                  <a:off x="11853367" y="6344091"/>
                  <a:ext cx="297213" cy="456979"/>
                </a:xfrm>
                <a:custGeom>
                  <a:avLst/>
                  <a:gdLst>
                    <a:gd name="T0" fmla="*/ 253 w 253"/>
                    <a:gd name="T1" fmla="*/ 43 h 389"/>
                    <a:gd name="T2" fmla="*/ 253 w 253"/>
                    <a:gd name="T3" fmla="*/ 389 h 389"/>
                    <a:gd name="T4" fmla="*/ 0 w 253"/>
                    <a:gd name="T5" fmla="*/ 389 h 389"/>
                    <a:gd name="T6" fmla="*/ 0 w 253"/>
                    <a:gd name="T7" fmla="*/ 43 h 389"/>
                    <a:gd name="T8" fmla="*/ 2 w 253"/>
                    <a:gd name="T9" fmla="*/ 42 h 389"/>
                    <a:gd name="T10" fmla="*/ 126 w 253"/>
                    <a:gd name="T11" fmla="*/ 0 h 389"/>
                    <a:gd name="T12" fmla="*/ 249 w 253"/>
                    <a:gd name="T13" fmla="*/ 42 h 389"/>
                    <a:gd name="T14" fmla="*/ 253 w 253"/>
                    <a:gd name="T15" fmla="*/ 43 h 3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53" h="389">
                      <a:moveTo>
                        <a:pt x="253" y="43"/>
                      </a:moveTo>
                      <a:lnTo>
                        <a:pt x="253" y="389"/>
                      </a:lnTo>
                      <a:lnTo>
                        <a:pt x="0" y="389"/>
                      </a:lnTo>
                      <a:lnTo>
                        <a:pt x="0" y="43"/>
                      </a:lnTo>
                      <a:lnTo>
                        <a:pt x="2" y="42"/>
                      </a:lnTo>
                      <a:lnTo>
                        <a:pt x="126" y="0"/>
                      </a:lnTo>
                      <a:lnTo>
                        <a:pt x="249" y="42"/>
                      </a:lnTo>
                      <a:lnTo>
                        <a:pt x="253" y="43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9" name="íşľíďè"/>
                <p:cNvSpPr/>
                <p:nvPr/>
              </p:nvSpPr>
              <p:spPr bwMode="auto">
                <a:xfrm>
                  <a:off x="12004910" y="6389906"/>
                  <a:ext cx="111602" cy="81058"/>
                </a:xfrm>
                <a:custGeom>
                  <a:avLst/>
                  <a:gdLst>
                    <a:gd name="T0" fmla="*/ 95 w 95"/>
                    <a:gd name="T1" fmla="*/ 0 h 69"/>
                    <a:gd name="T2" fmla="*/ 0 w 95"/>
                    <a:gd name="T3" fmla="*/ 0 h 69"/>
                    <a:gd name="T4" fmla="*/ 0 w 95"/>
                    <a:gd name="T5" fmla="*/ 69 h 69"/>
                    <a:gd name="T6" fmla="*/ 37 w 95"/>
                    <a:gd name="T7" fmla="*/ 69 h 69"/>
                    <a:gd name="T8" fmla="*/ 95 w 95"/>
                    <a:gd name="T9" fmla="*/ 69 h 69"/>
                    <a:gd name="T10" fmla="*/ 95 w 95"/>
                    <a:gd name="T11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69">
                      <a:moveTo>
                        <a:pt x="95" y="0"/>
                      </a:moveTo>
                      <a:lnTo>
                        <a:pt x="0" y="0"/>
                      </a:lnTo>
                      <a:lnTo>
                        <a:pt x="0" y="69"/>
                      </a:lnTo>
                      <a:lnTo>
                        <a:pt x="37" y="69"/>
                      </a:lnTo>
                      <a:lnTo>
                        <a:pt x="95" y="69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0" name="îṧ1íḓe"/>
                <p:cNvSpPr/>
                <p:nvPr/>
              </p:nvSpPr>
              <p:spPr bwMode="auto">
                <a:xfrm>
                  <a:off x="12004910" y="6389906"/>
                  <a:ext cx="111602" cy="81058"/>
                </a:xfrm>
                <a:custGeom>
                  <a:avLst/>
                  <a:gdLst>
                    <a:gd name="T0" fmla="*/ 95 w 95"/>
                    <a:gd name="T1" fmla="*/ 0 h 69"/>
                    <a:gd name="T2" fmla="*/ 0 w 95"/>
                    <a:gd name="T3" fmla="*/ 0 h 69"/>
                    <a:gd name="T4" fmla="*/ 0 w 95"/>
                    <a:gd name="T5" fmla="*/ 69 h 69"/>
                    <a:gd name="T6" fmla="*/ 37 w 95"/>
                    <a:gd name="T7" fmla="*/ 69 h 69"/>
                    <a:gd name="T8" fmla="*/ 95 w 95"/>
                    <a:gd name="T9" fmla="*/ 69 h 69"/>
                    <a:gd name="T10" fmla="*/ 95 w 95"/>
                    <a:gd name="T11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69">
                      <a:moveTo>
                        <a:pt x="95" y="0"/>
                      </a:moveTo>
                      <a:lnTo>
                        <a:pt x="0" y="0"/>
                      </a:lnTo>
                      <a:lnTo>
                        <a:pt x="0" y="69"/>
                      </a:lnTo>
                      <a:lnTo>
                        <a:pt x="37" y="69"/>
                      </a:lnTo>
                      <a:lnTo>
                        <a:pt x="95" y="69"/>
                      </a:lnTo>
                      <a:lnTo>
                        <a:pt x="95" y="0"/>
                      </a:ln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1" name="iṧļíḋe"/>
                <p:cNvSpPr/>
                <p:nvPr/>
              </p:nvSpPr>
              <p:spPr bwMode="auto">
                <a:xfrm>
                  <a:off x="11510339" y="6508556"/>
                  <a:ext cx="297213" cy="292514"/>
                </a:xfrm>
                <a:custGeom>
                  <a:avLst/>
                  <a:gdLst>
                    <a:gd name="T0" fmla="*/ 150 w 253"/>
                    <a:gd name="T1" fmla="*/ 0 h 249"/>
                    <a:gd name="T2" fmla="*/ 0 w 253"/>
                    <a:gd name="T3" fmla="*/ 0 h 249"/>
                    <a:gd name="T4" fmla="*/ 0 w 253"/>
                    <a:gd name="T5" fmla="*/ 249 h 249"/>
                    <a:gd name="T6" fmla="*/ 253 w 253"/>
                    <a:gd name="T7" fmla="*/ 249 h 249"/>
                    <a:gd name="T8" fmla="*/ 228 w 253"/>
                    <a:gd name="T9" fmla="*/ 249 h 249"/>
                    <a:gd name="T10" fmla="*/ 148 w 253"/>
                    <a:gd name="T11" fmla="*/ 249 h 249"/>
                    <a:gd name="T12" fmla="*/ 148 w 253"/>
                    <a:gd name="T13" fmla="*/ 64 h 249"/>
                    <a:gd name="T14" fmla="*/ 150 w 253"/>
                    <a:gd name="T15" fmla="*/ 63 h 249"/>
                    <a:gd name="T16" fmla="*/ 150 w 253"/>
                    <a:gd name="T1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3" h="249">
                      <a:moveTo>
                        <a:pt x="150" y="0"/>
                      </a:moveTo>
                      <a:lnTo>
                        <a:pt x="0" y="0"/>
                      </a:lnTo>
                      <a:lnTo>
                        <a:pt x="0" y="249"/>
                      </a:lnTo>
                      <a:lnTo>
                        <a:pt x="253" y="249"/>
                      </a:lnTo>
                      <a:lnTo>
                        <a:pt x="228" y="249"/>
                      </a:lnTo>
                      <a:lnTo>
                        <a:pt x="148" y="249"/>
                      </a:lnTo>
                      <a:lnTo>
                        <a:pt x="148" y="64"/>
                      </a:lnTo>
                      <a:lnTo>
                        <a:pt x="150" y="63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2" name="ïšļîḑè"/>
                <p:cNvSpPr/>
                <p:nvPr/>
              </p:nvSpPr>
              <p:spPr bwMode="auto">
                <a:xfrm>
                  <a:off x="11510339" y="6508556"/>
                  <a:ext cx="297213" cy="292514"/>
                </a:xfrm>
                <a:custGeom>
                  <a:avLst/>
                  <a:gdLst>
                    <a:gd name="T0" fmla="*/ 150 w 253"/>
                    <a:gd name="T1" fmla="*/ 0 h 249"/>
                    <a:gd name="T2" fmla="*/ 0 w 253"/>
                    <a:gd name="T3" fmla="*/ 0 h 249"/>
                    <a:gd name="T4" fmla="*/ 0 w 253"/>
                    <a:gd name="T5" fmla="*/ 249 h 249"/>
                    <a:gd name="T6" fmla="*/ 253 w 253"/>
                    <a:gd name="T7" fmla="*/ 249 h 249"/>
                    <a:gd name="T8" fmla="*/ 228 w 253"/>
                    <a:gd name="T9" fmla="*/ 249 h 249"/>
                    <a:gd name="T10" fmla="*/ 148 w 253"/>
                    <a:gd name="T11" fmla="*/ 249 h 249"/>
                    <a:gd name="T12" fmla="*/ 148 w 253"/>
                    <a:gd name="T13" fmla="*/ 64 h 249"/>
                    <a:gd name="T14" fmla="*/ 150 w 253"/>
                    <a:gd name="T15" fmla="*/ 63 h 249"/>
                    <a:gd name="T16" fmla="*/ 150 w 253"/>
                    <a:gd name="T17" fmla="*/ 0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53" h="249">
                      <a:moveTo>
                        <a:pt x="150" y="0"/>
                      </a:moveTo>
                      <a:lnTo>
                        <a:pt x="0" y="0"/>
                      </a:lnTo>
                      <a:lnTo>
                        <a:pt x="0" y="249"/>
                      </a:lnTo>
                      <a:lnTo>
                        <a:pt x="253" y="249"/>
                      </a:lnTo>
                      <a:lnTo>
                        <a:pt x="228" y="249"/>
                      </a:lnTo>
                      <a:lnTo>
                        <a:pt x="148" y="249"/>
                      </a:lnTo>
                      <a:lnTo>
                        <a:pt x="148" y="64"/>
                      </a:lnTo>
                      <a:lnTo>
                        <a:pt x="150" y="63"/>
                      </a:lnTo>
                      <a:lnTo>
                        <a:pt x="15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3" name="ïṣḷíḑê"/>
                <p:cNvSpPr/>
                <p:nvPr/>
              </p:nvSpPr>
              <p:spPr bwMode="auto">
                <a:xfrm>
                  <a:off x="11684202" y="6582566"/>
                  <a:ext cx="93980" cy="218504"/>
                </a:xfrm>
                <a:custGeom>
                  <a:avLst/>
                  <a:gdLst>
                    <a:gd name="T0" fmla="*/ 2 w 80"/>
                    <a:gd name="T1" fmla="*/ 0 h 186"/>
                    <a:gd name="T2" fmla="*/ 0 w 80"/>
                    <a:gd name="T3" fmla="*/ 1 h 186"/>
                    <a:gd name="T4" fmla="*/ 0 w 80"/>
                    <a:gd name="T5" fmla="*/ 186 h 186"/>
                    <a:gd name="T6" fmla="*/ 80 w 80"/>
                    <a:gd name="T7" fmla="*/ 186 h 186"/>
                    <a:gd name="T8" fmla="*/ 2 w 80"/>
                    <a:gd name="T9" fmla="*/ 186 h 186"/>
                    <a:gd name="T10" fmla="*/ 2 w 80"/>
                    <a:gd name="T11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186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0" y="186"/>
                      </a:lnTo>
                      <a:lnTo>
                        <a:pt x="80" y="186"/>
                      </a:lnTo>
                      <a:lnTo>
                        <a:pt x="2" y="186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6D809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4" name="ïṥlídé"/>
                <p:cNvSpPr/>
                <p:nvPr/>
              </p:nvSpPr>
              <p:spPr bwMode="auto">
                <a:xfrm>
                  <a:off x="11684202" y="6582566"/>
                  <a:ext cx="93980" cy="218504"/>
                </a:xfrm>
                <a:custGeom>
                  <a:avLst/>
                  <a:gdLst>
                    <a:gd name="T0" fmla="*/ 2 w 80"/>
                    <a:gd name="T1" fmla="*/ 0 h 186"/>
                    <a:gd name="T2" fmla="*/ 0 w 80"/>
                    <a:gd name="T3" fmla="*/ 1 h 186"/>
                    <a:gd name="T4" fmla="*/ 0 w 80"/>
                    <a:gd name="T5" fmla="*/ 186 h 186"/>
                    <a:gd name="T6" fmla="*/ 80 w 80"/>
                    <a:gd name="T7" fmla="*/ 186 h 186"/>
                    <a:gd name="T8" fmla="*/ 2 w 80"/>
                    <a:gd name="T9" fmla="*/ 186 h 186"/>
                    <a:gd name="T10" fmla="*/ 2 w 80"/>
                    <a:gd name="T11" fmla="*/ 0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0" h="186">
                      <a:moveTo>
                        <a:pt x="2" y="0"/>
                      </a:moveTo>
                      <a:lnTo>
                        <a:pt x="0" y="1"/>
                      </a:lnTo>
                      <a:lnTo>
                        <a:pt x="0" y="186"/>
                      </a:lnTo>
                      <a:lnTo>
                        <a:pt x="80" y="186"/>
                      </a:lnTo>
                      <a:lnTo>
                        <a:pt x="2" y="186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5" name="í$ļiḓê"/>
                <p:cNvSpPr/>
                <p:nvPr/>
              </p:nvSpPr>
              <p:spPr bwMode="auto">
                <a:xfrm>
                  <a:off x="11686552" y="6470964"/>
                  <a:ext cx="494571" cy="330106"/>
                </a:xfrm>
                <a:custGeom>
                  <a:avLst/>
                  <a:gdLst>
                    <a:gd name="T0" fmla="*/ 421 w 421"/>
                    <a:gd name="T1" fmla="*/ 281 h 281"/>
                    <a:gd name="T2" fmla="*/ 0 w 421"/>
                    <a:gd name="T3" fmla="*/ 281 h 281"/>
                    <a:gd name="T4" fmla="*/ 0 w 421"/>
                    <a:gd name="T5" fmla="*/ 0 h 281"/>
                    <a:gd name="T6" fmla="*/ 308 w 421"/>
                    <a:gd name="T7" fmla="*/ 0 h 281"/>
                    <a:gd name="T8" fmla="*/ 421 w 421"/>
                    <a:gd name="T9" fmla="*/ 0 h 281"/>
                    <a:gd name="T10" fmla="*/ 421 w 421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1" h="281">
                      <a:moveTo>
                        <a:pt x="421" y="281"/>
                      </a:moveTo>
                      <a:lnTo>
                        <a:pt x="0" y="281"/>
                      </a:lnTo>
                      <a:lnTo>
                        <a:pt x="0" y="0"/>
                      </a:lnTo>
                      <a:lnTo>
                        <a:pt x="308" y="0"/>
                      </a:lnTo>
                      <a:lnTo>
                        <a:pt x="421" y="0"/>
                      </a:lnTo>
                      <a:lnTo>
                        <a:pt x="421" y="28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6" name="îşļïḍe"/>
                <p:cNvSpPr/>
                <p:nvPr/>
              </p:nvSpPr>
              <p:spPr bwMode="auto">
                <a:xfrm>
                  <a:off x="11686552" y="6470964"/>
                  <a:ext cx="494571" cy="330106"/>
                </a:xfrm>
                <a:custGeom>
                  <a:avLst/>
                  <a:gdLst>
                    <a:gd name="T0" fmla="*/ 421 w 421"/>
                    <a:gd name="T1" fmla="*/ 281 h 281"/>
                    <a:gd name="T2" fmla="*/ 0 w 421"/>
                    <a:gd name="T3" fmla="*/ 281 h 281"/>
                    <a:gd name="T4" fmla="*/ 0 w 421"/>
                    <a:gd name="T5" fmla="*/ 0 h 281"/>
                    <a:gd name="T6" fmla="*/ 308 w 421"/>
                    <a:gd name="T7" fmla="*/ 0 h 281"/>
                    <a:gd name="T8" fmla="*/ 421 w 421"/>
                    <a:gd name="T9" fmla="*/ 0 h 281"/>
                    <a:gd name="T10" fmla="*/ 421 w 421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1" h="281">
                      <a:moveTo>
                        <a:pt x="421" y="281"/>
                      </a:moveTo>
                      <a:lnTo>
                        <a:pt x="0" y="281"/>
                      </a:lnTo>
                      <a:lnTo>
                        <a:pt x="0" y="0"/>
                      </a:lnTo>
                      <a:lnTo>
                        <a:pt x="308" y="0"/>
                      </a:lnTo>
                      <a:lnTo>
                        <a:pt x="421" y="0"/>
                      </a:lnTo>
                      <a:lnTo>
                        <a:pt x="421" y="28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7" name="î$ľïḑê"/>
                <p:cNvSpPr/>
                <p:nvPr/>
              </p:nvSpPr>
              <p:spPr bwMode="auto">
                <a:xfrm>
                  <a:off x="11686552" y="6562595"/>
                  <a:ext cx="162116" cy="238475"/>
                </a:xfrm>
                <a:custGeom>
                  <a:avLst/>
                  <a:gdLst>
                    <a:gd name="T0" fmla="*/ 130 w 138"/>
                    <a:gd name="T1" fmla="*/ 0 h 203"/>
                    <a:gd name="T2" fmla="*/ 44 w 138"/>
                    <a:gd name="T3" fmla="*/ 0 h 203"/>
                    <a:gd name="T4" fmla="*/ 16 w 138"/>
                    <a:gd name="T5" fmla="*/ 9 h 203"/>
                    <a:gd name="T6" fmla="*/ 0 w 138"/>
                    <a:gd name="T7" fmla="*/ 18 h 203"/>
                    <a:gd name="T8" fmla="*/ 0 w 138"/>
                    <a:gd name="T9" fmla="*/ 203 h 203"/>
                    <a:gd name="T10" fmla="*/ 81 w 138"/>
                    <a:gd name="T11" fmla="*/ 203 h 203"/>
                    <a:gd name="T12" fmla="*/ 138 w 138"/>
                    <a:gd name="T13" fmla="*/ 20 h 203"/>
                    <a:gd name="T14" fmla="*/ 130 w 138"/>
                    <a:gd name="T1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203">
                      <a:moveTo>
                        <a:pt x="130" y="0"/>
                      </a:moveTo>
                      <a:lnTo>
                        <a:pt x="44" y="0"/>
                      </a:lnTo>
                      <a:lnTo>
                        <a:pt x="16" y="9"/>
                      </a:lnTo>
                      <a:lnTo>
                        <a:pt x="0" y="18"/>
                      </a:lnTo>
                      <a:lnTo>
                        <a:pt x="0" y="203"/>
                      </a:lnTo>
                      <a:lnTo>
                        <a:pt x="81" y="203"/>
                      </a:lnTo>
                      <a:lnTo>
                        <a:pt x="138" y="2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8" name="î$ļídè"/>
                <p:cNvSpPr/>
                <p:nvPr/>
              </p:nvSpPr>
              <p:spPr bwMode="auto">
                <a:xfrm>
                  <a:off x="11686552" y="6562595"/>
                  <a:ext cx="162116" cy="238475"/>
                </a:xfrm>
                <a:custGeom>
                  <a:avLst/>
                  <a:gdLst>
                    <a:gd name="T0" fmla="*/ 130 w 138"/>
                    <a:gd name="T1" fmla="*/ 0 h 203"/>
                    <a:gd name="T2" fmla="*/ 44 w 138"/>
                    <a:gd name="T3" fmla="*/ 0 h 203"/>
                    <a:gd name="T4" fmla="*/ 16 w 138"/>
                    <a:gd name="T5" fmla="*/ 9 h 203"/>
                    <a:gd name="T6" fmla="*/ 0 w 138"/>
                    <a:gd name="T7" fmla="*/ 18 h 203"/>
                    <a:gd name="T8" fmla="*/ 0 w 138"/>
                    <a:gd name="T9" fmla="*/ 203 h 203"/>
                    <a:gd name="T10" fmla="*/ 81 w 138"/>
                    <a:gd name="T11" fmla="*/ 203 h 203"/>
                    <a:gd name="T12" fmla="*/ 138 w 138"/>
                    <a:gd name="T13" fmla="*/ 20 h 203"/>
                    <a:gd name="T14" fmla="*/ 130 w 138"/>
                    <a:gd name="T1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203">
                      <a:moveTo>
                        <a:pt x="130" y="0"/>
                      </a:moveTo>
                      <a:lnTo>
                        <a:pt x="44" y="0"/>
                      </a:lnTo>
                      <a:lnTo>
                        <a:pt x="16" y="9"/>
                      </a:lnTo>
                      <a:lnTo>
                        <a:pt x="0" y="18"/>
                      </a:lnTo>
                      <a:lnTo>
                        <a:pt x="0" y="203"/>
                      </a:lnTo>
                      <a:lnTo>
                        <a:pt x="81" y="203"/>
                      </a:lnTo>
                      <a:lnTo>
                        <a:pt x="138" y="20"/>
                      </a:lnTo>
                      <a:lnTo>
                        <a:pt x="1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19" name="îsliḑê"/>
                <p:cNvSpPr/>
                <p:nvPr/>
              </p:nvSpPr>
              <p:spPr bwMode="auto">
                <a:xfrm>
                  <a:off x="11920328" y="6470964"/>
                  <a:ext cx="588552" cy="330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0" name="íṥḷïďe"/>
                <p:cNvSpPr/>
                <p:nvPr/>
              </p:nvSpPr>
              <p:spPr bwMode="auto">
                <a:xfrm>
                  <a:off x="11987289" y="6550847"/>
                  <a:ext cx="29369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1" name="îṣlîdé"/>
                <p:cNvSpPr/>
                <p:nvPr/>
              </p:nvSpPr>
              <p:spPr bwMode="auto">
                <a:xfrm>
                  <a:off x="12071871" y="6550847"/>
                  <a:ext cx="29369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2" name="ïš1îḑè"/>
                <p:cNvSpPr/>
                <p:nvPr/>
              </p:nvSpPr>
              <p:spPr bwMode="auto">
                <a:xfrm>
                  <a:off x="12156453" y="6550847"/>
                  <a:ext cx="30544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3" name="ís1íḓê"/>
                <p:cNvSpPr/>
                <p:nvPr/>
              </p:nvSpPr>
              <p:spPr bwMode="auto">
                <a:xfrm>
                  <a:off x="12242210" y="6550847"/>
                  <a:ext cx="29369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4" name="iS1iḑé"/>
                <p:cNvSpPr/>
                <p:nvPr/>
              </p:nvSpPr>
              <p:spPr bwMode="auto">
                <a:xfrm>
                  <a:off x="12326792" y="6550847"/>
                  <a:ext cx="30544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5" name="îṥľïḓê"/>
                <p:cNvSpPr/>
                <p:nvPr/>
              </p:nvSpPr>
              <p:spPr bwMode="auto">
                <a:xfrm>
                  <a:off x="12412550" y="6550847"/>
                  <a:ext cx="29369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6" name="íṧľídê"/>
                <p:cNvSpPr/>
                <p:nvPr/>
              </p:nvSpPr>
              <p:spPr bwMode="auto">
                <a:xfrm>
                  <a:off x="12750879" y="6470964"/>
                  <a:ext cx="496921" cy="330106"/>
                </a:xfrm>
                <a:custGeom>
                  <a:avLst/>
                  <a:gdLst>
                    <a:gd name="T0" fmla="*/ 423 w 423"/>
                    <a:gd name="T1" fmla="*/ 281 h 281"/>
                    <a:gd name="T2" fmla="*/ 0 w 423"/>
                    <a:gd name="T3" fmla="*/ 281 h 281"/>
                    <a:gd name="T4" fmla="*/ 0 w 423"/>
                    <a:gd name="T5" fmla="*/ 0 h 281"/>
                    <a:gd name="T6" fmla="*/ 310 w 423"/>
                    <a:gd name="T7" fmla="*/ 0 h 281"/>
                    <a:gd name="T8" fmla="*/ 423 w 423"/>
                    <a:gd name="T9" fmla="*/ 0 h 281"/>
                    <a:gd name="T10" fmla="*/ 423 w 423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81">
                      <a:moveTo>
                        <a:pt x="423" y="281"/>
                      </a:moveTo>
                      <a:lnTo>
                        <a:pt x="0" y="281"/>
                      </a:lnTo>
                      <a:lnTo>
                        <a:pt x="0" y="0"/>
                      </a:lnTo>
                      <a:lnTo>
                        <a:pt x="310" y="0"/>
                      </a:lnTo>
                      <a:lnTo>
                        <a:pt x="423" y="0"/>
                      </a:lnTo>
                      <a:lnTo>
                        <a:pt x="423" y="28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7" name="îS1ïḑe"/>
                <p:cNvSpPr/>
                <p:nvPr/>
              </p:nvSpPr>
              <p:spPr bwMode="auto">
                <a:xfrm>
                  <a:off x="12750879" y="6470964"/>
                  <a:ext cx="496921" cy="330106"/>
                </a:xfrm>
                <a:custGeom>
                  <a:avLst/>
                  <a:gdLst>
                    <a:gd name="T0" fmla="*/ 423 w 423"/>
                    <a:gd name="T1" fmla="*/ 281 h 281"/>
                    <a:gd name="T2" fmla="*/ 0 w 423"/>
                    <a:gd name="T3" fmla="*/ 281 h 281"/>
                    <a:gd name="T4" fmla="*/ 0 w 423"/>
                    <a:gd name="T5" fmla="*/ 0 h 281"/>
                    <a:gd name="T6" fmla="*/ 310 w 423"/>
                    <a:gd name="T7" fmla="*/ 0 h 281"/>
                    <a:gd name="T8" fmla="*/ 423 w 423"/>
                    <a:gd name="T9" fmla="*/ 0 h 281"/>
                    <a:gd name="T10" fmla="*/ 423 w 423"/>
                    <a:gd name="T11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3" h="281">
                      <a:moveTo>
                        <a:pt x="423" y="281"/>
                      </a:moveTo>
                      <a:lnTo>
                        <a:pt x="0" y="281"/>
                      </a:lnTo>
                      <a:lnTo>
                        <a:pt x="0" y="0"/>
                      </a:lnTo>
                      <a:lnTo>
                        <a:pt x="310" y="0"/>
                      </a:lnTo>
                      <a:lnTo>
                        <a:pt x="423" y="0"/>
                      </a:lnTo>
                      <a:lnTo>
                        <a:pt x="423" y="281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8" name="íšļïḓè"/>
                <p:cNvSpPr/>
                <p:nvPr/>
              </p:nvSpPr>
              <p:spPr bwMode="auto">
                <a:xfrm>
                  <a:off x="12988179" y="6470964"/>
                  <a:ext cx="496921" cy="330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29" name="îšḷïḓê"/>
                <p:cNvSpPr/>
                <p:nvPr/>
              </p:nvSpPr>
              <p:spPr bwMode="auto">
                <a:xfrm>
                  <a:off x="13048091" y="6550847"/>
                  <a:ext cx="29369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0" name="iṣḻîďé"/>
                <p:cNvSpPr/>
                <p:nvPr/>
              </p:nvSpPr>
              <p:spPr bwMode="auto">
                <a:xfrm>
                  <a:off x="13132673" y="6550847"/>
                  <a:ext cx="29369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1" name="íSlidê"/>
                <p:cNvSpPr/>
                <p:nvPr/>
              </p:nvSpPr>
              <p:spPr bwMode="auto">
                <a:xfrm>
                  <a:off x="13217256" y="6550847"/>
                  <a:ext cx="29369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2" name="işḻiḓé"/>
                <p:cNvSpPr/>
                <p:nvPr/>
              </p:nvSpPr>
              <p:spPr bwMode="auto">
                <a:xfrm>
                  <a:off x="13301838" y="6550847"/>
                  <a:ext cx="29369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3" name="ï$ľïḓê"/>
                <p:cNvSpPr/>
                <p:nvPr/>
              </p:nvSpPr>
              <p:spPr bwMode="auto">
                <a:xfrm>
                  <a:off x="13386420" y="6550847"/>
                  <a:ext cx="29369" cy="132747"/>
                </a:xfrm>
                <a:prstGeom prst="rect">
                  <a:avLst/>
                </a:prstGeom>
                <a:solidFill>
                  <a:srgbClr val="4255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4" name="išḷïdê"/>
                <p:cNvSpPr/>
                <p:nvPr/>
              </p:nvSpPr>
              <p:spPr bwMode="auto">
                <a:xfrm>
                  <a:off x="11700649" y="6580216"/>
                  <a:ext cx="45815" cy="16447"/>
                </a:xfrm>
                <a:custGeom>
                  <a:avLst/>
                  <a:gdLst>
                    <a:gd name="T0" fmla="*/ 43 w 43"/>
                    <a:gd name="T1" fmla="*/ 0 h 16"/>
                    <a:gd name="T2" fmla="*/ 33 w 43"/>
                    <a:gd name="T3" fmla="*/ 0 h 16"/>
                    <a:gd name="T4" fmla="*/ 0 w 43"/>
                    <a:gd name="T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" h="16">
                      <a:moveTo>
                        <a:pt x="43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20" y="0"/>
                        <a:pt x="8" y="6"/>
                        <a:pt x="0" y="16"/>
                      </a:cubicBezTo>
                    </a:path>
                  </a:pathLst>
                </a:custGeom>
                <a:noFill/>
                <a:ln w="47625" cap="rnd">
                  <a:solidFill>
                    <a:srgbClr val="ADACA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5" name="iŝḻîḋè"/>
                <p:cNvSpPr/>
                <p:nvPr/>
              </p:nvSpPr>
              <p:spPr bwMode="auto">
                <a:xfrm>
                  <a:off x="11692426" y="6596663"/>
                  <a:ext cx="8223" cy="204407"/>
                </a:xfrm>
                <a:custGeom>
                  <a:avLst/>
                  <a:gdLst>
                    <a:gd name="T0" fmla="*/ 8 w 8"/>
                    <a:gd name="T1" fmla="*/ 0 h 193"/>
                    <a:gd name="T2" fmla="*/ 0 w 8"/>
                    <a:gd name="T3" fmla="*/ 25 h 193"/>
                    <a:gd name="T4" fmla="*/ 0 w 8"/>
                    <a:gd name="T5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3">
                      <a:moveTo>
                        <a:pt x="8" y="0"/>
                      </a:moveTo>
                      <a:cubicBezTo>
                        <a:pt x="3" y="7"/>
                        <a:pt x="0" y="16"/>
                        <a:pt x="0" y="25"/>
                      </a:cubicBezTo>
                      <a:cubicBezTo>
                        <a:pt x="0" y="193"/>
                        <a:pt x="0" y="193"/>
                        <a:pt x="0" y="193"/>
                      </a:cubicBezTo>
                    </a:path>
                  </a:pathLst>
                </a:custGeom>
                <a:noFill/>
                <a:ln w="47625" cap="rnd">
                  <a:solidFill>
                    <a:srgbClr val="FFFFF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6" name="ïš1íḑé"/>
                <p:cNvSpPr/>
                <p:nvPr/>
              </p:nvSpPr>
              <p:spPr bwMode="auto">
                <a:xfrm>
                  <a:off x="11785231" y="6580216"/>
                  <a:ext cx="46990" cy="18796"/>
                </a:xfrm>
                <a:custGeom>
                  <a:avLst/>
                  <a:gdLst>
                    <a:gd name="T0" fmla="*/ 44 w 44"/>
                    <a:gd name="T1" fmla="*/ 0 h 18"/>
                    <a:gd name="T2" fmla="*/ 34 w 44"/>
                    <a:gd name="T3" fmla="*/ 0 h 18"/>
                    <a:gd name="T4" fmla="*/ 0 w 44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18">
                      <a:moveTo>
                        <a:pt x="44" y="0"/>
                      </a:move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20" y="0"/>
                        <a:pt x="7" y="7"/>
                        <a:pt x="0" y="18"/>
                      </a:cubicBezTo>
                    </a:path>
                  </a:pathLst>
                </a:custGeom>
                <a:noFill/>
                <a:ln w="47625" cap="rnd">
                  <a:solidFill>
                    <a:srgbClr val="ADACA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7" name="ïsḷîḓé"/>
                <p:cNvSpPr/>
                <p:nvPr/>
              </p:nvSpPr>
              <p:spPr bwMode="auto">
                <a:xfrm>
                  <a:off x="11778183" y="6599012"/>
                  <a:ext cx="7049" cy="202058"/>
                </a:xfrm>
                <a:custGeom>
                  <a:avLst/>
                  <a:gdLst>
                    <a:gd name="T0" fmla="*/ 7 w 7"/>
                    <a:gd name="T1" fmla="*/ 0 h 191"/>
                    <a:gd name="T2" fmla="*/ 0 w 7"/>
                    <a:gd name="T3" fmla="*/ 23 h 191"/>
                    <a:gd name="T4" fmla="*/ 0 w 7"/>
                    <a:gd name="T5" fmla="*/ 19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91">
                      <a:moveTo>
                        <a:pt x="7" y="0"/>
                      </a:moveTo>
                      <a:cubicBezTo>
                        <a:pt x="2" y="7"/>
                        <a:pt x="0" y="15"/>
                        <a:pt x="0" y="23"/>
                      </a:cubicBezTo>
                      <a:cubicBezTo>
                        <a:pt x="0" y="191"/>
                        <a:pt x="0" y="191"/>
                        <a:pt x="0" y="191"/>
                      </a:cubicBezTo>
                    </a:path>
                  </a:pathLst>
                </a:custGeom>
                <a:noFill/>
                <a:ln w="47625" cap="rnd">
                  <a:solidFill>
                    <a:srgbClr val="FFFFF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8" name="íŝļíḍé"/>
                <p:cNvSpPr/>
                <p:nvPr/>
              </p:nvSpPr>
              <p:spPr bwMode="auto">
                <a:xfrm>
                  <a:off x="11513863" y="6344091"/>
                  <a:ext cx="290165" cy="49340"/>
                </a:xfrm>
                <a:custGeom>
                  <a:avLst/>
                  <a:gdLst>
                    <a:gd name="T0" fmla="*/ 247 w 247"/>
                    <a:gd name="T1" fmla="*/ 42 h 42"/>
                    <a:gd name="T2" fmla="*/ 0 w 247"/>
                    <a:gd name="T3" fmla="*/ 42 h 42"/>
                    <a:gd name="T4" fmla="*/ 121 w 247"/>
                    <a:gd name="T5" fmla="*/ 1 h 42"/>
                    <a:gd name="T6" fmla="*/ 124 w 247"/>
                    <a:gd name="T7" fmla="*/ 0 h 42"/>
                    <a:gd name="T8" fmla="*/ 247 w 247"/>
                    <a:gd name="T9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7" h="42">
                      <a:moveTo>
                        <a:pt x="247" y="42"/>
                      </a:moveTo>
                      <a:lnTo>
                        <a:pt x="0" y="42"/>
                      </a:lnTo>
                      <a:lnTo>
                        <a:pt x="121" y="1"/>
                      </a:lnTo>
                      <a:lnTo>
                        <a:pt x="124" y="0"/>
                      </a:lnTo>
                      <a:lnTo>
                        <a:pt x="247" y="42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39" name="ï$lïḍé"/>
                <p:cNvSpPr/>
                <p:nvPr/>
              </p:nvSpPr>
              <p:spPr bwMode="auto">
                <a:xfrm>
                  <a:off x="11855716" y="6344091"/>
                  <a:ext cx="290165" cy="49340"/>
                </a:xfrm>
                <a:custGeom>
                  <a:avLst/>
                  <a:gdLst>
                    <a:gd name="T0" fmla="*/ 247 w 247"/>
                    <a:gd name="T1" fmla="*/ 42 h 42"/>
                    <a:gd name="T2" fmla="*/ 0 w 247"/>
                    <a:gd name="T3" fmla="*/ 42 h 42"/>
                    <a:gd name="T4" fmla="*/ 124 w 247"/>
                    <a:gd name="T5" fmla="*/ 0 h 42"/>
                    <a:gd name="T6" fmla="*/ 247 w 247"/>
                    <a:gd name="T7" fmla="*/ 42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7" h="42">
                      <a:moveTo>
                        <a:pt x="247" y="42"/>
                      </a:moveTo>
                      <a:lnTo>
                        <a:pt x="0" y="42"/>
                      </a:lnTo>
                      <a:lnTo>
                        <a:pt x="124" y="0"/>
                      </a:lnTo>
                      <a:lnTo>
                        <a:pt x="247" y="42"/>
                      </a:lnTo>
                      <a:close/>
                    </a:path>
                  </a:pathLst>
                </a:custGeom>
                <a:solidFill>
                  <a:schemeClr val="accent2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0" name="işļiḋe"/>
                <p:cNvSpPr/>
                <p:nvPr/>
              </p:nvSpPr>
              <p:spPr bwMode="auto">
                <a:xfrm>
                  <a:off x="12752053" y="6562595"/>
                  <a:ext cx="162116" cy="238475"/>
                </a:xfrm>
                <a:custGeom>
                  <a:avLst/>
                  <a:gdLst>
                    <a:gd name="T0" fmla="*/ 130 w 138"/>
                    <a:gd name="T1" fmla="*/ 0 h 203"/>
                    <a:gd name="T2" fmla="*/ 43 w 138"/>
                    <a:gd name="T3" fmla="*/ 0 h 203"/>
                    <a:gd name="T4" fmla="*/ 16 w 138"/>
                    <a:gd name="T5" fmla="*/ 9 h 203"/>
                    <a:gd name="T6" fmla="*/ 0 w 138"/>
                    <a:gd name="T7" fmla="*/ 18 h 203"/>
                    <a:gd name="T8" fmla="*/ 0 w 138"/>
                    <a:gd name="T9" fmla="*/ 203 h 203"/>
                    <a:gd name="T10" fmla="*/ 81 w 138"/>
                    <a:gd name="T11" fmla="*/ 203 h 203"/>
                    <a:gd name="T12" fmla="*/ 138 w 138"/>
                    <a:gd name="T13" fmla="*/ 20 h 203"/>
                    <a:gd name="T14" fmla="*/ 130 w 138"/>
                    <a:gd name="T1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203">
                      <a:moveTo>
                        <a:pt x="130" y="0"/>
                      </a:moveTo>
                      <a:lnTo>
                        <a:pt x="43" y="0"/>
                      </a:lnTo>
                      <a:lnTo>
                        <a:pt x="16" y="9"/>
                      </a:lnTo>
                      <a:lnTo>
                        <a:pt x="0" y="18"/>
                      </a:lnTo>
                      <a:lnTo>
                        <a:pt x="0" y="203"/>
                      </a:lnTo>
                      <a:lnTo>
                        <a:pt x="81" y="203"/>
                      </a:lnTo>
                      <a:lnTo>
                        <a:pt x="138" y="20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1" name="iş1ide"/>
                <p:cNvSpPr/>
                <p:nvPr/>
              </p:nvSpPr>
              <p:spPr bwMode="auto">
                <a:xfrm>
                  <a:off x="12752053" y="6562595"/>
                  <a:ext cx="162116" cy="238475"/>
                </a:xfrm>
                <a:custGeom>
                  <a:avLst/>
                  <a:gdLst>
                    <a:gd name="T0" fmla="*/ 130 w 138"/>
                    <a:gd name="T1" fmla="*/ 0 h 203"/>
                    <a:gd name="T2" fmla="*/ 43 w 138"/>
                    <a:gd name="T3" fmla="*/ 0 h 203"/>
                    <a:gd name="T4" fmla="*/ 16 w 138"/>
                    <a:gd name="T5" fmla="*/ 9 h 203"/>
                    <a:gd name="T6" fmla="*/ 0 w 138"/>
                    <a:gd name="T7" fmla="*/ 18 h 203"/>
                    <a:gd name="T8" fmla="*/ 0 w 138"/>
                    <a:gd name="T9" fmla="*/ 203 h 203"/>
                    <a:gd name="T10" fmla="*/ 81 w 138"/>
                    <a:gd name="T11" fmla="*/ 203 h 203"/>
                    <a:gd name="T12" fmla="*/ 138 w 138"/>
                    <a:gd name="T13" fmla="*/ 20 h 203"/>
                    <a:gd name="T14" fmla="*/ 130 w 138"/>
                    <a:gd name="T15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8" h="203">
                      <a:moveTo>
                        <a:pt x="130" y="0"/>
                      </a:moveTo>
                      <a:lnTo>
                        <a:pt x="43" y="0"/>
                      </a:lnTo>
                      <a:lnTo>
                        <a:pt x="16" y="9"/>
                      </a:lnTo>
                      <a:lnTo>
                        <a:pt x="0" y="18"/>
                      </a:lnTo>
                      <a:lnTo>
                        <a:pt x="0" y="203"/>
                      </a:lnTo>
                      <a:lnTo>
                        <a:pt x="81" y="203"/>
                      </a:lnTo>
                      <a:lnTo>
                        <a:pt x="138" y="20"/>
                      </a:lnTo>
                      <a:lnTo>
                        <a:pt x="13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2" name="ïšľïḓe"/>
                <p:cNvSpPr/>
                <p:nvPr/>
              </p:nvSpPr>
              <p:spPr bwMode="auto">
                <a:xfrm>
                  <a:off x="12770849" y="6580217"/>
                  <a:ext cx="43466" cy="16447"/>
                </a:xfrm>
                <a:custGeom>
                  <a:avLst/>
                  <a:gdLst>
                    <a:gd name="T0" fmla="*/ 42 w 42"/>
                    <a:gd name="T1" fmla="*/ 0 h 16"/>
                    <a:gd name="T2" fmla="*/ 33 w 42"/>
                    <a:gd name="T3" fmla="*/ 0 h 16"/>
                    <a:gd name="T4" fmla="*/ 0 w 42"/>
                    <a:gd name="T5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16">
                      <a:moveTo>
                        <a:pt x="42" y="0"/>
                      </a:move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19" y="0"/>
                        <a:pt x="8" y="6"/>
                        <a:pt x="0" y="16"/>
                      </a:cubicBezTo>
                    </a:path>
                  </a:pathLst>
                </a:custGeom>
                <a:noFill/>
                <a:ln w="47625" cap="rnd">
                  <a:solidFill>
                    <a:srgbClr val="ADACA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" name="îŝľîḑê"/>
                <p:cNvSpPr/>
                <p:nvPr/>
              </p:nvSpPr>
              <p:spPr bwMode="auto">
                <a:xfrm>
                  <a:off x="12761451" y="6596663"/>
                  <a:ext cx="9398" cy="204407"/>
                </a:xfrm>
                <a:custGeom>
                  <a:avLst/>
                  <a:gdLst>
                    <a:gd name="T0" fmla="*/ 8 w 8"/>
                    <a:gd name="T1" fmla="*/ 0 h 193"/>
                    <a:gd name="T2" fmla="*/ 0 w 8"/>
                    <a:gd name="T3" fmla="*/ 25 h 193"/>
                    <a:gd name="T4" fmla="*/ 0 w 8"/>
                    <a:gd name="T5" fmla="*/ 193 h 1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" h="193">
                      <a:moveTo>
                        <a:pt x="8" y="0"/>
                      </a:moveTo>
                      <a:cubicBezTo>
                        <a:pt x="3" y="7"/>
                        <a:pt x="0" y="16"/>
                        <a:pt x="0" y="25"/>
                      </a:cubicBezTo>
                      <a:cubicBezTo>
                        <a:pt x="0" y="193"/>
                        <a:pt x="0" y="193"/>
                        <a:pt x="0" y="193"/>
                      </a:cubicBezTo>
                    </a:path>
                  </a:pathLst>
                </a:custGeom>
                <a:noFill/>
                <a:ln w="47625" cap="rnd">
                  <a:solidFill>
                    <a:srgbClr val="FFFFF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4" name="iŝ1íḑê"/>
                <p:cNvSpPr/>
                <p:nvPr/>
              </p:nvSpPr>
              <p:spPr bwMode="auto">
                <a:xfrm>
                  <a:off x="12854257" y="6580217"/>
                  <a:ext cx="45815" cy="18796"/>
                </a:xfrm>
                <a:custGeom>
                  <a:avLst/>
                  <a:gdLst>
                    <a:gd name="T0" fmla="*/ 44 w 44"/>
                    <a:gd name="T1" fmla="*/ 0 h 18"/>
                    <a:gd name="T2" fmla="*/ 35 w 44"/>
                    <a:gd name="T3" fmla="*/ 0 h 18"/>
                    <a:gd name="T4" fmla="*/ 0 w 44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4" h="18">
                      <a:moveTo>
                        <a:pt x="44" y="0"/>
                      </a:move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20" y="0"/>
                        <a:pt x="8" y="7"/>
                        <a:pt x="0" y="18"/>
                      </a:cubicBezTo>
                    </a:path>
                  </a:pathLst>
                </a:custGeom>
                <a:noFill/>
                <a:ln w="47625" cap="rnd">
                  <a:solidFill>
                    <a:srgbClr val="ADACA1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5" name="îṧḷidè"/>
                <p:cNvSpPr/>
                <p:nvPr/>
              </p:nvSpPr>
              <p:spPr bwMode="auto">
                <a:xfrm>
                  <a:off x="12846034" y="6599013"/>
                  <a:ext cx="8223" cy="202058"/>
                </a:xfrm>
                <a:custGeom>
                  <a:avLst/>
                  <a:gdLst>
                    <a:gd name="T0" fmla="*/ 7 w 7"/>
                    <a:gd name="T1" fmla="*/ 0 h 191"/>
                    <a:gd name="T2" fmla="*/ 0 w 7"/>
                    <a:gd name="T3" fmla="*/ 23 h 191"/>
                    <a:gd name="T4" fmla="*/ 0 w 7"/>
                    <a:gd name="T5" fmla="*/ 191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91">
                      <a:moveTo>
                        <a:pt x="7" y="0"/>
                      </a:moveTo>
                      <a:cubicBezTo>
                        <a:pt x="3" y="7"/>
                        <a:pt x="0" y="15"/>
                        <a:pt x="0" y="23"/>
                      </a:cubicBezTo>
                      <a:cubicBezTo>
                        <a:pt x="0" y="191"/>
                        <a:pt x="0" y="191"/>
                        <a:pt x="0" y="191"/>
                      </a:cubicBezTo>
                    </a:path>
                  </a:pathLst>
                </a:custGeom>
                <a:noFill/>
                <a:ln w="47625" cap="rnd">
                  <a:solidFill>
                    <a:srgbClr val="FFFFF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sz="1200" kern="0">
                    <a:solidFill>
                      <a:prstClr val="black"/>
                    </a:solidFill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46" name="文本框 145"/>
              <p:cNvSpPr txBox="1"/>
              <p:nvPr/>
            </p:nvSpPr>
            <p:spPr>
              <a:xfrm>
                <a:off x="8222" y="9885"/>
                <a:ext cx="1638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defRPr/>
                </a:pP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Bahnschrift SemiBold" panose="020B0502040204020203" pitchFamily="34" charset="0"/>
                  </a:rPr>
                  <a:t>水电解制氢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Bahnschrift SemiBold" panose="020B0502040204020203" pitchFamily="34" charset="0"/>
                </a:endParaRPr>
              </a:p>
              <a:p>
                <a:pPr algn="ctr">
                  <a:defRPr/>
                </a:pPr>
                <a:r>
                  <a:rPr 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Bahnschrift SemiBold" panose="020B0502040204020203" pitchFamily="34" charset="0"/>
                  </a:rPr>
                  <a:t>Electrolysis</a:t>
                </a:r>
                <a:endParaRPr lang="en-US" altLang="zh-CN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Bahnschrift SemiBold" panose="020B0502040204020203" pitchFamily="34" charset="0"/>
                </a:endParaRPr>
              </a:p>
            </p:txBody>
          </p:sp>
          <p:grpSp>
            <p:nvGrpSpPr>
              <p:cNvPr id="147" name="组合 146"/>
              <p:cNvGrpSpPr/>
              <p:nvPr/>
            </p:nvGrpSpPr>
            <p:grpSpPr>
              <a:xfrm>
                <a:off x="10790" y="8808"/>
                <a:ext cx="2784" cy="1634"/>
                <a:chOff x="10790" y="8808"/>
                <a:chExt cx="2784" cy="1634"/>
              </a:xfrm>
            </p:grpSpPr>
            <p:grpSp>
              <p:nvGrpSpPr>
                <p:cNvPr id="148" name="组合 147"/>
                <p:cNvGrpSpPr/>
                <p:nvPr/>
              </p:nvGrpSpPr>
              <p:grpSpPr>
                <a:xfrm rot="0">
                  <a:off x="11146" y="8808"/>
                  <a:ext cx="1865" cy="1143"/>
                  <a:chOff x="5066250" y="2606040"/>
                  <a:chExt cx="1184214" cy="726021"/>
                </a:xfrm>
              </p:grpSpPr>
              <p:sp>
                <p:nvSpPr>
                  <p:cNvPr id="149" name="椭圆 148"/>
                  <p:cNvSpPr/>
                  <p:nvPr>
                    <p:custDataLst>
                      <p:tags r:id="rId57"/>
                    </p:custDataLst>
                  </p:nvPr>
                </p:nvSpPr>
                <p:spPr>
                  <a:xfrm>
                    <a:off x="5066250" y="3203678"/>
                    <a:ext cx="1184214" cy="128383"/>
                  </a:xfrm>
                  <a:prstGeom prst="ellipse">
                    <a:avLst/>
                  </a:prstGeom>
                  <a:gradFill flip="none" rotWithShape="1">
                    <a:gsLst>
                      <a:gs pos="49000">
                        <a:schemeClr val="bg1">
                          <a:alpha val="0"/>
                        </a:schemeClr>
                      </a:gs>
                      <a:gs pos="100000">
                        <a:srgbClr val="0070C0">
                          <a:alpha val="12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p>
                    <a:pPr algn="ctr"/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  <p:sp>
                <p:nvSpPr>
                  <p:cNvPr id="150" name="图形 114"/>
                  <p:cNvSpPr/>
                  <p:nvPr>
                    <p:custDataLst>
                      <p:tags r:id="rId58"/>
                    </p:custDataLst>
                  </p:nvPr>
                </p:nvSpPr>
                <p:spPr>
                  <a:xfrm>
                    <a:off x="5336286" y="2606040"/>
                    <a:ext cx="650436" cy="386106"/>
                  </a:xfrm>
                  <a:custGeom>
                    <a:avLst/>
                    <a:gdLst>
                      <a:gd name="connsiteX0" fmla="*/ 1389356 w 1588086"/>
                      <a:gd name="connsiteY0" fmla="*/ 99424 h 942703"/>
                      <a:gd name="connsiteX1" fmla="*/ 1389356 w 1588086"/>
                      <a:gd name="connsiteY1" fmla="*/ 97942 h 942703"/>
                      <a:gd name="connsiteX2" fmla="*/ 1314902 w 1588086"/>
                      <a:gd name="connsiteY2" fmla="*/ 97942 h 942703"/>
                      <a:gd name="connsiteX3" fmla="*/ 1314902 w 1588086"/>
                      <a:gd name="connsiteY3" fmla="*/ 48536 h 942703"/>
                      <a:gd name="connsiteX4" fmla="*/ 1339604 w 1588086"/>
                      <a:gd name="connsiteY4" fmla="*/ 48536 h 942703"/>
                      <a:gd name="connsiteX5" fmla="*/ 1339604 w 1588086"/>
                      <a:gd name="connsiteY5" fmla="*/ -1116 h 942703"/>
                      <a:gd name="connsiteX6" fmla="*/ 1116391 w 1588086"/>
                      <a:gd name="connsiteY6" fmla="*/ -1116 h 942703"/>
                      <a:gd name="connsiteX7" fmla="*/ 1116391 w 1588086"/>
                      <a:gd name="connsiteY7" fmla="*/ 48536 h 942703"/>
                      <a:gd name="connsiteX8" fmla="*/ 1141094 w 1588086"/>
                      <a:gd name="connsiteY8" fmla="*/ 48536 h 942703"/>
                      <a:gd name="connsiteX9" fmla="*/ 1141094 w 1588086"/>
                      <a:gd name="connsiteY9" fmla="*/ 97942 h 942703"/>
                      <a:gd name="connsiteX10" fmla="*/ 1091688 w 1588086"/>
                      <a:gd name="connsiteY10" fmla="*/ 97942 h 942703"/>
                      <a:gd name="connsiteX11" fmla="*/ 1091688 w 1588086"/>
                      <a:gd name="connsiteY11" fmla="*/ 73239 h 942703"/>
                      <a:gd name="connsiteX12" fmla="*/ 1041937 w 1588086"/>
                      <a:gd name="connsiteY12" fmla="*/ 73239 h 942703"/>
                      <a:gd name="connsiteX13" fmla="*/ 1041937 w 1588086"/>
                      <a:gd name="connsiteY13" fmla="*/ 97942 h 942703"/>
                      <a:gd name="connsiteX14" fmla="*/ 942681 w 1588086"/>
                      <a:gd name="connsiteY14" fmla="*/ 97942 h 942703"/>
                      <a:gd name="connsiteX15" fmla="*/ 942681 w 1588086"/>
                      <a:gd name="connsiteY15" fmla="*/ 73239 h 942703"/>
                      <a:gd name="connsiteX16" fmla="*/ 893276 w 1588086"/>
                      <a:gd name="connsiteY16" fmla="*/ 73239 h 942703"/>
                      <a:gd name="connsiteX17" fmla="*/ 893276 w 1588086"/>
                      <a:gd name="connsiteY17" fmla="*/ 97942 h 942703"/>
                      <a:gd name="connsiteX18" fmla="*/ 446404 w 1588086"/>
                      <a:gd name="connsiteY18" fmla="*/ 97942 h 942703"/>
                      <a:gd name="connsiteX19" fmla="*/ 446404 w 1588086"/>
                      <a:gd name="connsiteY19" fmla="*/ 48536 h 942703"/>
                      <a:gd name="connsiteX20" fmla="*/ 471107 w 1588086"/>
                      <a:gd name="connsiteY20" fmla="*/ 48536 h 942703"/>
                      <a:gd name="connsiteX21" fmla="*/ 471107 w 1588086"/>
                      <a:gd name="connsiteY21" fmla="*/ -1116 h 942703"/>
                      <a:gd name="connsiteX22" fmla="*/ 247795 w 1588086"/>
                      <a:gd name="connsiteY22" fmla="*/ -1116 h 942703"/>
                      <a:gd name="connsiteX23" fmla="*/ 247795 w 1588086"/>
                      <a:gd name="connsiteY23" fmla="*/ 48536 h 942703"/>
                      <a:gd name="connsiteX24" fmla="*/ 272497 w 1588086"/>
                      <a:gd name="connsiteY24" fmla="*/ 48536 h 942703"/>
                      <a:gd name="connsiteX25" fmla="*/ 272497 w 1588086"/>
                      <a:gd name="connsiteY25" fmla="*/ 97942 h 942703"/>
                      <a:gd name="connsiteX26" fmla="*/ 198290 w 1588086"/>
                      <a:gd name="connsiteY26" fmla="*/ 97942 h 942703"/>
                      <a:gd name="connsiteX27" fmla="*/ 198290 w 1588086"/>
                      <a:gd name="connsiteY27" fmla="*/ 99424 h 942703"/>
                      <a:gd name="connsiteX28" fmla="*/ -221 w 1588086"/>
                      <a:gd name="connsiteY28" fmla="*/ 321255 h 942703"/>
                      <a:gd name="connsiteX29" fmla="*/ -221 w 1588086"/>
                      <a:gd name="connsiteY29" fmla="*/ 519765 h 942703"/>
                      <a:gd name="connsiteX30" fmla="*/ 118649 w 1588086"/>
                      <a:gd name="connsiteY30" fmla="*/ 716992 h 942703"/>
                      <a:gd name="connsiteX31" fmla="*/ 103481 w 1588086"/>
                      <a:gd name="connsiteY31" fmla="*/ 792681 h 942703"/>
                      <a:gd name="connsiteX32" fmla="*/ 74233 w 1588086"/>
                      <a:gd name="connsiteY32" fmla="*/ 792681 h 942703"/>
                      <a:gd name="connsiteX33" fmla="*/ 74233 w 1588086"/>
                      <a:gd name="connsiteY33" fmla="*/ 941588 h 942703"/>
                      <a:gd name="connsiteX34" fmla="*/ 1513412 w 1588086"/>
                      <a:gd name="connsiteY34" fmla="*/ 941588 h 942703"/>
                      <a:gd name="connsiteX35" fmla="*/ 1513412 w 1588086"/>
                      <a:gd name="connsiteY35" fmla="*/ 792582 h 942703"/>
                      <a:gd name="connsiteX36" fmla="*/ 1484412 w 1588086"/>
                      <a:gd name="connsiteY36" fmla="*/ 792582 h 942703"/>
                      <a:gd name="connsiteX37" fmla="*/ 1468997 w 1588086"/>
                      <a:gd name="connsiteY37" fmla="*/ 716992 h 942703"/>
                      <a:gd name="connsiteX38" fmla="*/ 1587866 w 1588086"/>
                      <a:gd name="connsiteY38" fmla="*/ 519716 h 942703"/>
                      <a:gd name="connsiteX39" fmla="*/ 1587866 w 1588086"/>
                      <a:gd name="connsiteY39" fmla="*/ 321205 h 942703"/>
                      <a:gd name="connsiteX40" fmla="*/ 1389356 w 1588086"/>
                      <a:gd name="connsiteY40" fmla="*/ 99424 h 942703"/>
                      <a:gd name="connsiteX41" fmla="*/ 1538264 w 1588086"/>
                      <a:gd name="connsiteY41" fmla="*/ 519765 h 942703"/>
                      <a:gd name="connsiteX42" fmla="*/ 1364554 w 1588086"/>
                      <a:gd name="connsiteY42" fmla="*/ 693475 h 942703"/>
                      <a:gd name="connsiteX43" fmla="*/ 1091589 w 1588086"/>
                      <a:gd name="connsiteY43" fmla="*/ 693475 h 942703"/>
                      <a:gd name="connsiteX44" fmla="*/ 1091589 w 1588086"/>
                      <a:gd name="connsiteY44" fmla="*/ 147446 h 942703"/>
                      <a:gd name="connsiteX45" fmla="*/ 1339753 w 1588086"/>
                      <a:gd name="connsiteY45" fmla="*/ 147446 h 942703"/>
                      <a:gd name="connsiteX46" fmla="*/ 1339753 w 1588086"/>
                      <a:gd name="connsiteY46" fmla="*/ 594071 h 942703"/>
                      <a:gd name="connsiteX47" fmla="*/ 1389158 w 1588086"/>
                      <a:gd name="connsiteY47" fmla="*/ 594071 h 942703"/>
                      <a:gd name="connsiteX48" fmla="*/ 1389158 w 1588086"/>
                      <a:gd name="connsiteY48" fmla="*/ 149423 h 942703"/>
                      <a:gd name="connsiteX49" fmla="*/ 1538066 w 1588086"/>
                      <a:gd name="connsiteY49" fmla="*/ 321106 h 942703"/>
                      <a:gd name="connsiteX50" fmla="*/ 1463810 w 1588086"/>
                      <a:gd name="connsiteY50" fmla="*/ 842877 h 942703"/>
                      <a:gd name="connsiteX51" fmla="*/ 1463810 w 1588086"/>
                      <a:gd name="connsiteY51" fmla="*/ 891986 h 942703"/>
                      <a:gd name="connsiteX52" fmla="*/ 123836 w 1588086"/>
                      <a:gd name="connsiteY52" fmla="*/ 891986 h 942703"/>
                      <a:gd name="connsiteX53" fmla="*/ 123836 w 1588086"/>
                      <a:gd name="connsiteY53" fmla="*/ 842580 h 942703"/>
                      <a:gd name="connsiteX54" fmla="*/ 1463810 w 1588086"/>
                      <a:gd name="connsiteY54" fmla="*/ 842580 h 942703"/>
                      <a:gd name="connsiteX55" fmla="*/ 49432 w 1588086"/>
                      <a:gd name="connsiteY55" fmla="*/ 321106 h 942703"/>
                      <a:gd name="connsiteX56" fmla="*/ 198290 w 1588086"/>
                      <a:gd name="connsiteY56" fmla="*/ 149423 h 942703"/>
                      <a:gd name="connsiteX57" fmla="*/ 198290 w 1588086"/>
                      <a:gd name="connsiteY57" fmla="*/ 594071 h 942703"/>
                      <a:gd name="connsiteX58" fmla="*/ 247943 w 1588086"/>
                      <a:gd name="connsiteY58" fmla="*/ 594071 h 942703"/>
                      <a:gd name="connsiteX59" fmla="*/ 247943 w 1588086"/>
                      <a:gd name="connsiteY59" fmla="*/ 147446 h 942703"/>
                      <a:gd name="connsiteX60" fmla="*/ 893078 w 1588086"/>
                      <a:gd name="connsiteY60" fmla="*/ 147446 h 942703"/>
                      <a:gd name="connsiteX61" fmla="*/ 893078 w 1588086"/>
                      <a:gd name="connsiteY61" fmla="*/ 693326 h 942703"/>
                      <a:gd name="connsiteX62" fmla="*/ 223092 w 1588086"/>
                      <a:gd name="connsiteY62" fmla="*/ 693326 h 942703"/>
                      <a:gd name="connsiteX63" fmla="*/ 49432 w 1588086"/>
                      <a:gd name="connsiteY63" fmla="*/ 519617 h 942703"/>
                      <a:gd name="connsiteX64" fmla="*/ 322347 w 1588086"/>
                      <a:gd name="connsiteY64" fmla="*/ 48191 h 942703"/>
                      <a:gd name="connsiteX65" fmla="*/ 396801 w 1588086"/>
                      <a:gd name="connsiteY65" fmla="*/ 48191 h 942703"/>
                      <a:gd name="connsiteX66" fmla="*/ 396801 w 1588086"/>
                      <a:gd name="connsiteY66" fmla="*/ 97596 h 942703"/>
                      <a:gd name="connsiteX67" fmla="*/ 322347 w 1588086"/>
                      <a:gd name="connsiteY67" fmla="*/ 97596 h 942703"/>
                      <a:gd name="connsiteX68" fmla="*/ 1041937 w 1588086"/>
                      <a:gd name="connsiteY68" fmla="*/ 197049 h 942703"/>
                      <a:gd name="connsiteX69" fmla="*/ 942681 w 1588086"/>
                      <a:gd name="connsiteY69" fmla="*/ 197049 h 942703"/>
                      <a:gd name="connsiteX70" fmla="*/ 942681 w 1588086"/>
                      <a:gd name="connsiteY70" fmla="*/ 147644 h 942703"/>
                      <a:gd name="connsiteX71" fmla="*/ 1041937 w 1588086"/>
                      <a:gd name="connsiteY71" fmla="*/ 147644 h 942703"/>
                      <a:gd name="connsiteX72" fmla="*/ 1041937 w 1588086"/>
                      <a:gd name="connsiteY72" fmla="*/ 296305 h 942703"/>
                      <a:gd name="connsiteX73" fmla="*/ 942681 w 1588086"/>
                      <a:gd name="connsiteY73" fmla="*/ 296305 h 942703"/>
                      <a:gd name="connsiteX74" fmla="*/ 942681 w 1588086"/>
                      <a:gd name="connsiteY74" fmla="*/ 246899 h 942703"/>
                      <a:gd name="connsiteX75" fmla="*/ 1041937 w 1588086"/>
                      <a:gd name="connsiteY75" fmla="*/ 246899 h 942703"/>
                      <a:gd name="connsiteX76" fmla="*/ 1041937 w 1588086"/>
                      <a:gd name="connsiteY76" fmla="*/ 395560 h 942703"/>
                      <a:gd name="connsiteX77" fmla="*/ 942681 w 1588086"/>
                      <a:gd name="connsiteY77" fmla="*/ 395560 h 942703"/>
                      <a:gd name="connsiteX78" fmla="*/ 942681 w 1588086"/>
                      <a:gd name="connsiteY78" fmla="*/ 346155 h 942703"/>
                      <a:gd name="connsiteX79" fmla="*/ 1041937 w 1588086"/>
                      <a:gd name="connsiteY79" fmla="*/ 346155 h 942703"/>
                      <a:gd name="connsiteX80" fmla="*/ 1041937 w 1588086"/>
                      <a:gd name="connsiteY80" fmla="*/ 494816 h 942703"/>
                      <a:gd name="connsiteX81" fmla="*/ 942681 w 1588086"/>
                      <a:gd name="connsiteY81" fmla="*/ 494816 h 942703"/>
                      <a:gd name="connsiteX82" fmla="*/ 942681 w 1588086"/>
                      <a:gd name="connsiteY82" fmla="*/ 445410 h 942703"/>
                      <a:gd name="connsiteX83" fmla="*/ 1041937 w 1588086"/>
                      <a:gd name="connsiteY83" fmla="*/ 445410 h 942703"/>
                      <a:gd name="connsiteX84" fmla="*/ 1041937 w 1588086"/>
                      <a:gd name="connsiteY84" fmla="*/ 594071 h 942703"/>
                      <a:gd name="connsiteX85" fmla="*/ 942681 w 1588086"/>
                      <a:gd name="connsiteY85" fmla="*/ 594071 h 942703"/>
                      <a:gd name="connsiteX86" fmla="*/ 942681 w 1588086"/>
                      <a:gd name="connsiteY86" fmla="*/ 544666 h 942703"/>
                      <a:gd name="connsiteX87" fmla="*/ 1041937 w 1588086"/>
                      <a:gd name="connsiteY87" fmla="*/ 544666 h 942703"/>
                      <a:gd name="connsiteX88" fmla="*/ 1314902 w 1588086"/>
                      <a:gd name="connsiteY88" fmla="*/ 792582 h 942703"/>
                      <a:gd name="connsiteX89" fmla="*/ 272744 w 1588086"/>
                      <a:gd name="connsiteY89" fmla="*/ 792582 h 942703"/>
                      <a:gd name="connsiteX90" fmla="*/ 272744 w 1588086"/>
                      <a:gd name="connsiteY90" fmla="*/ 743177 h 942703"/>
                      <a:gd name="connsiteX91" fmla="*/ 1314902 w 1588086"/>
                      <a:gd name="connsiteY91" fmla="*/ 743177 h 942703"/>
                      <a:gd name="connsiteX92" fmla="*/ 1041937 w 1588086"/>
                      <a:gd name="connsiteY92" fmla="*/ 693326 h 942703"/>
                      <a:gd name="connsiteX93" fmla="*/ 942681 w 1588086"/>
                      <a:gd name="connsiteY93" fmla="*/ 693326 h 942703"/>
                      <a:gd name="connsiteX94" fmla="*/ 942681 w 1588086"/>
                      <a:gd name="connsiteY94" fmla="*/ 643921 h 942703"/>
                      <a:gd name="connsiteX95" fmla="*/ 1041937 w 1588086"/>
                      <a:gd name="connsiteY95" fmla="*/ 643921 h 942703"/>
                      <a:gd name="connsiteX96" fmla="*/ 1190845 w 1588086"/>
                      <a:gd name="connsiteY96" fmla="*/ 48191 h 942703"/>
                      <a:gd name="connsiteX97" fmla="*/ 1265299 w 1588086"/>
                      <a:gd name="connsiteY97" fmla="*/ 48191 h 942703"/>
                      <a:gd name="connsiteX98" fmla="*/ 1265299 w 1588086"/>
                      <a:gd name="connsiteY98" fmla="*/ 97596 h 942703"/>
                      <a:gd name="connsiteX99" fmla="*/ 1190845 w 1588086"/>
                      <a:gd name="connsiteY99" fmla="*/ 97596 h 942703"/>
                      <a:gd name="connsiteX100" fmla="*/ 165584 w 1588086"/>
                      <a:gd name="connsiteY100" fmla="*/ 734926 h 942703"/>
                      <a:gd name="connsiteX101" fmla="*/ 223092 w 1588086"/>
                      <a:gd name="connsiteY101" fmla="*/ 742732 h 942703"/>
                      <a:gd name="connsiteX102" fmla="*/ 223092 w 1588086"/>
                      <a:gd name="connsiteY102" fmla="*/ 792137 h 942703"/>
                      <a:gd name="connsiteX103" fmla="*/ 153924 w 1588086"/>
                      <a:gd name="connsiteY103" fmla="*/ 792137 h 942703"/>
                      <a:gd name="connsiteX104" fmla="*/ 1433524 w 1588086"/>
                      <a:gd name="connsiteY104" fmla="*/ 792582 h 942703"/>
                      <a:gd name="connsiteX105" fmla="*/ 1364356 w 1588086"/>
                      <a:gd name="connsiteY105" fmla="*/ 792582 h 942703"/>
                      <a:gd name="connsiteX106" fmla="*/ 1364356 w 1588086"/>
                      <a:gd name="connsiteY106" fmla="*/ 743177 h 942703"/>
                      <a:gd name="connsiteX107" fmla="*/ 1421864 w 1588086"/>
                      <a:gd name="connsiteY107" fmla="*/ 735370 h 942703"/>
                      <a:gd name="connsiteX108" fmla="*/ 669766 w 1588086"/>
                      <a:gd name="connsiteY108" fmla="*/ 420559 h 942703"/>
                      <a:gd name="connsiteX109" fmla="*/ 620114 w 1588086"/>
                      <a:gd name="connsiteY109" fmla="*/ 420559 h 942703"/>
                      <a:gd name="connsiteX110" fmla="*/ 620114 w 1588086"/>
                      <a:gd name="connsiteY110" fmla="*/ 395857 h 942703"/>
                      <a:gd name="connsiteX111" fmla="*/ 694568 w 1588086"/>
                      <a:gd name="connsiteY111" fmla="*/ 321403 h 942703"/>
                      <a:gd name="connsiteX112" fmla="*/ 769022 w 1588086"/>
                      <a:gd name="connsiteY112" fmla="*/ 395857 h 942703"/>
                      <a:gd name="connsiteX113" fmla="*/ 719616 w 1588086"/>
                      <a:gd name="connsiteY113" fmla="*/ 470310 h 942703"/>
                      <a:gd name="connsiteX114" fmla="*/ 769022 w 1588086"/>
                      <a:gd name="connsiteY114" fmla="*/ 470310 h 942703"/>
                      <a:gd name="connsiteX115" fmla="*/ 769022 w 1588086"/>
                      <a:gd name="connsiteY115" fmla="*/ 519716 h 942703"/>
                      <a:gd name="connsiteX116" fmla="*/ 632514 w 1588086"/>
                      <a:gd name="connsiteY116" fmla="*/ 519716 h 942703"/>
                      <a:gd name="connsiteX117" fmla="*/ 632514 w 1588086"/>
                      <a:gd name="connsiteY117" fmla="*/ 470310 h 942703"/>
                      <a:gd name="connsiteX118" fmla="*/ 719517 w 1588086"/>
                      <a:gd name="connsiteY118" fmla="*/ 394128 h 942703"/>
                      <a:gd name="connsiteX119" fmla="*/ 693777 w 1588086"/>
                      <a:gd name="connsiteY119" fmla="*/ 370117 h 942703"/>
                      <a:gd name="connsiteX120" fmla="*/ 669766 w 1588086"/>
                      <a:gd name="connsiteY120" fmla="*/ 395857 h 942703"/>
                      <a:gd name="connsiteX121" fmla="*/ 446404 w 1588086"/>
                      <a:gd name="connsiteY121" fmla="*/ 469965 h 942703"/>
                      <a:gd name="connsiteX122" fmla="*/ 396999 w 1588086"/>
                      <a:gd name="connsiteY122" fmla="*/ 469965 h 942703"/>
                      <a:gd name="connsiteX123" fmla="*/ 396999 w 1588086"/>
                      <a:gd name="connsiteY123" fmla="*/ 221802 h 942703"/>
                      <a:gd name="connsiteX124" fmla="*/ 446404 w 1588086"/>
                      <a:gd name="connsiteY124" fmla="*/ 221802 h 942703"/>
                      <a:gd name="connsiteX125" fmla="*/ 446404 w 1588086"/>
                      <a:gd name="connsiteY125" fmla="*/ 321057 h 942703"/>
                      <a:gd name="connsiteX126" fmla="*/ 521006 w 1588086"/>
                      <a:gd name="connsiteY126" fmla="*/ 321057 h 942703"/>
                      <a:gd name="connsiteX127" fmla="*/ 521006 w 1588086"/>
                      <a:gd name="connsiteY127" fmla="*/ 221802 h 942703"/>
                      <a:gd name="connsiteX128" fmla="*/ 570412 w 1588086"/>
                      <a:gd name="connsiteY128" fmla="*/ 221802 h 942703"/>
                      <a:gd name="connsiteX129" fmla="*/ 570412 w 1588086"/>
                      <a:gd name="connsiteY129" fmla="*/ 469965 h 942703"/>
                      <a:gd name="connsiteX130" fmla="*/ 521006 w 1588086"/>
                      <a:gd name="connsiteY130" fmla="*/ 469965 h 942703"/>
                      <a:gd name="connsiteX131" fmla="*/ 521006 w 1588086"/>
                      <a:gd name="connsiteY131" fmla="*/ 370709 h 942703"/>
                      <a:gd name="connsiteX132" fmla="*/ 446404 w 1588086"/>
                      <a:gd name="connsiteY132" fmla="*/ 370709 h 942703"/>
                      <a:gd name="connsiteX133" fmla="*/ 769022 w 1588086"/>
                      <a:gd name="connsiteY133" fmla="*/ 618823 h 942703"/>
                      <a:gd name="connsiteX134" fmla="*/ 396801 w 1588086"/>
                      <a:gd name="connsiteY134" fmla="*/ 618823 h 942703"/>
                      <a:gd name="connsiteX135" fmla="*/ 396801 w 1588086"/>
                      <a:gd name="connsiteY135" fmla="*/ 569418 h 942703"/>
                      <a:gd name="connsiteX136" fmla="*/ 769022 w 1588086"/>
                      <a:gd name="connsiteY136" fmla="*/ 569418 h 942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  <a:cxn ang="0">
                        <a:pos x="connsiteX112" y="connsiteY112"/>
                      </a:cxn>
                      <a:cxn ang="0">
                        <a:pos x="connsiteX113" y="connsiteY113"/>
                      </a:cxn>
                      <a:cxn ang="0">
                        <a:pos x="connsiteX114" y="connsiteY114"/>
                      </a:cxn>
                      <a:cxn ang="0">
                        <a:pos x="connsiteX115" y="connsiteY115"/>
                      </a:cxn>
                      <a:cxn ang="0">
                        <a:pos x="connsiteX116" y="connsiteY116"/>
                      </a:cxn>
                      <a:cxn ang="0">
                        <a:pos x="connsiteX117" y="connsiteY117"/>
                      </a:cxn>
                      <a:cxn ang="0">
                        <a:pos x="connsiteX118" y="connsiteY118"/>
                      </a:cxn>
                      <a:cxn ang="0">
                        <a:pos x="connsiteX119" y="connsiteY119"/>
                      </a:cxn>
                      <a:cxn ang="0">
                        <a:pos x="connsiteX120" y="connsiteY120"/>
                      </a:cxn>
                      <a:cxn ang="0">
                        <a:pos x="connsiteX121" y="connsiteY121"/>
                      </a:cxn>
                      <a:cxn ang="0">
                        <a:pos x="connsiteX122" y="connsiteY122"/>
                      </a:cxn>
                      <a:cxn ang="0">
                        <a:pos x="connsiteX123" y="connsiteY123"/>
                      </a:cxn>
                      <a:cxn ang="0">
                        <a:pos x="connsiteX124" y="connsiteY124"/>
                      </a:cxn>
                      <a:cxn ang="0">
                        <a:pos x="connsiteX125" y="connsiteY125"/>
                      </a:cxn>
                      <a:cxn ang="0">
                        <a:pos x="connsiteX126" y="connsiteY126"/>
                      </a:cxn>
                      <a:cxn ang="0">
                        <a:pos x="connsiteX127" y="connsiteY127"/>
                      </a:cxn>
                      <a:cxn ang="0">
                        <a:pos x="connsiteX128" y="connsiteY128"/>
                      </a:cxn>
                      <a:cxn ang="0">
                        <a:pos x="connsiteX129" y="connsiteY129"/>
                      </a:cxn>
                      <a:cxn ang="0">
                        <a:pos x="connsiteX130" y="connsiteY130"/>
                      </a:cxn>
                      <a:cxn ang="0">
                        <a:pos x="connsiteX131" y="connsiteY131"/>
                      </a:cxn>
                      <a:cxn ang="0">
                        <a:pos x="connsiteX132" y="connsiteY132"/>
                      </a:cxn>
                      <a:cxn ang="0">
                        <a:pos x="connsiteX133" y="connsiteY133"/>
                      </a:cxn>
                      <a:cxn ang="0">
                        <a:pos x="connsiteX134" y="connsiteY134"/>
                      </a:cxn>
                      <a:cxn ang="0">
                        <a:pos x="connsiteX135" y="connsiteY135"/>
                      </a:cxn>
                      <a:cxn ang="0">
                        <a:pos x="connsiteX136" y="connsiteY136"/>
                      </a:cxn>
                    </a:cxnLst>
                    <a:rect l="l" t="t" r="r" b="b"/>
                    <a:pathLst>
                      <a:path w="1588086" h="942703">
                        <a:moveTo>
                          <a:pt x="1389356" y="99424"/>
                        </a:moveTo>
                        <a:lnTo>
                          <a:pt x="1389356" y="97942"/>
                        </a:lnTo>
                        <a:lnTo>
                          <a:pt x="1314902" y="97942"/>
                        </a:lnTo>
                        <a:lnTo>
                          <a:pt x="1314902" y="48536"/>
                        </a:lnTo>
                        <a:lnTo>
                          <a:pt x="1339604" y="48536"/>
                        </a:lnTo>
                        <a:lnTo>
                          <a:pt x="1339604" y="-1116"/>
                        </a:lnTo>
                        <a:lnTo>
                          <a:pt x="1116391" y="-1116"/>
                        </a:lnTo>
                        <a:lnTo>
                          <a:pt x="1116391" y="48536"/>
                        </a:lnTo>
                        <a:lnTo>
                          <a:pt x="1141094" y="48536"/>
                        </a:lnTo>
                        <a:lnTo>
                          <a:pt x="1141094" y="97942"/>
                        </a:lnTo>
                        <a:lnTo>
                          <a:pt x="1091688" y="97942"/>
                        </a:lnTo>
                        <a:lnTo>
                          <a:pt x="1091688" y="73239"/>
                        </a:lnTo>
                        <a:lnTo>
                          <a:pt x="1041937" y="73239"/>
                        </a:lnTo>
                        <a:lnTo>
                          <a:pt x="1041937" y="97942"/>
                        </a:lnTo>
                        <a:lnTo>
                          <a:pt x="942681" y="97942"/>
                        </a:lnTo>
                        <a:lnTo>
                          <a:pt x="942681" y="73239"/>
                        </a:lnTo>
                        <a:lnTo>
                          <a:pt x="893276" y="73239"/>
                        </a:lnTo>
                        <a:lnTo>
                          <a:pt x="893276" y="97942"/>
                        </a:lnTo>
                        <a:lnTo>
                          <a:pt x="446404" y="97942"/>
                        </a:lnTo>
                        <a:lnTo>
                          <a:pt x="446404" y="48536"/>
                        </a:lnTo>
                        <a:lnTo>
                          <a:pt x="471107" y="48536"/>
                        </a:lnTo>
                        <a:lnTo>
                          <a:pt x="471107" y="-1116"/>
                        </a:lnTo>
                        <a:lnTo>
                          <a:pt x="247795" y="-1116"/>
                        </a:lnTo>
                        <a:lnTo>
                          <a:pt x="247795" y="48536"/>
                        </a:lnTo>
                        <a:lnTo>
                          <a:pt x="272497" y="48536"/>
                        </a:lnTo>
                        <a:lnTo>
                          <a:pt x="272497" y="97942"/>
                        </a:lnTo>
                        <a:lnTo>
                          <a:pt x="198290" y="97942"/>
                        </a:lnTo>
                        <a:lnTo>
                          <a:pt x="198290" y="99424"/>
                        </a:lnTo>
                        <a:cubicBezTo>
                          <a:pt x="85355" y="112171"/>
                          <a:pt x="-57" y="207622"/>
                          <a:pt x="-221" y="321255"/>
                        </a:cubicBezTo>
                        <a:lnTo>
                          <a:pt x="-221" y="519765"/>
                        </a:lnTo>
                        <a:cubicBezTo>
                          <a:pt x="-141" y="602421"/>
                          <a:pt x="45588" y="678308"/>
                          <a:pt x="118649" y="716992"/>
                        </a:cubicBezTo>
                        <a:lnTo>
                          <a:pt x="103481" y="792681"/>
                        </a:lnTo>
                        <a:lnTo>
                          <a:pt x="74233" y="792681"/>
                        </a:lnTo>
                        <a:lnTo>
                          <a:pt x="74233" y="941588"/>
                        </a:lnTo>
                        <a:lnTo>
                          <a:pt x="1513412" y="941588"/>
                        </a:lnTo>
                        <a:lnTo>
                          <a:pt x="1513412" y="792582"/>
                        </a:lnTo>
                        <a:lnTo>
                          <a:pt x="1484412" y="792582"/>
                        </a:lnTo>
                        <a:lnTo>
                          <a:pt x="1468997" y="716992"/>
                        </a:lnTo>
                        <a:cubicBezTo>
                          <a:pt x="1542058" y="678258"/>
                          <a:pt x="1587782" y="602421"/>
                          <a:pt x="1587866" y="519716"/>
                        </a:cubicBezTo>
                        <a:lnTo>
                          <a:pt x="1587866" y="321205"/>
                        </a:lnTo>
                        <a:cubicBezTo>
                          <a:pt x="1587679" y="207573"/>
                          <a:pt x="1502277" y="112171"/>
                          <a:pt x="1389356" y="99424"/>
                        </a:cubicBezTo>
                        <a:close/>
                        <a:moveTo>
                          <a:pt x="1538264" y="519765"/>
                        </a:moveTo>
                        <a:cubicBezTo>
                          <a:pt x="1537992" y="615612"/>
                          <a:pt x="1460381" y="693227"/>
                          <a:pt x="1364554" y="693475"/>
                        </a:cubicBezTo>
                        <a:lnTo>
                          <a:pt x="1091589" y="693475"/>
                        </a:lnTo>
                        <a:lnTo>
                          <a:pt x="1091589" y="147446"/>
                        </a:lnTo>
                        <a:lnTo>
                          <a:pt x="1339753" y="147446"/>
                        </a:lnTo>
                        <a:lnTo>
                          <a:pt x="1339753" y="594071"/>
                        </a:lnTo>
                        <a:lnTo>
                          <a:pt x="1389158" y="594071"/>
                        </a:lnTo>
                        <a:lnTo>
                          <a:pt x="1389158" y="149423"/>
                        </a:lnTo>
                        <a:cubicBezTo>
                          <a:pt x="1474516" y="161774"/>
                          <a:pt x="1537903" y="234845"/>
                          <a:pt x="1538066" y="321106"/>
                        </a:cubicBezTo>
                        <a:close/>
                        <a:moveTo>
                          <a:pt x="1463810" y="842877"/>
                        </a:moveTo>
                        <a:lnTo>
                          <a:pt x="1463810" y="891986"/>
                        </a:lnTo>
                        <a:lnTo>
                          <a:pt x="123836" y="891986"/>
                        </a:lnTo>
                        <a:lnTo>
                          <a:pt x="123836" y="842580"/>
                        </a:lnTo>
                        <a:lnTo>
                          <a:pt x="1463810" y="842580"/>
                        </a:lnTo>
                        <a:close/>
                        <a:moveTo>
                          <a:pt x="49432" y="321106"/>
                        </a:moveTo>
                        <a:cubicBezTo>
                          <a:pt x="49570" y="234845"/>
                          <a:pt x="112943" y="161774"/>
                          <a:pt x="198290" y="149423"/>
                        </a:cubicBezTo>
                        <a:lnTo>
                          <a:pt x="198290" y="594071"/>
                        </a:lnTo>
                        <a:lnTo>
                          <a:pt x="247943" y="594071"/>
                        </a:lnTo>
                        <a:lnTo>
                          <a:pt x="247943" y="147446"/>
                        </a:lnTo>
                        <a:lnTo>
                          <a:pt x="893078" y="147446"/>
                        </a:lnTo>
                        <a:lnTo>
                          <a:pt x="893078" y="693326"/>
                        </a:lnTo>
                        <a:lnTo>
                          <a:pt x="223092" y="693326"/>
                        </a:lnTo>
                        <a:cubicBezTo>
                          <a:pt x="127275" y="693080"/>
                          <a:pt x="49674" y="615414"/>
                          <a:pt x="49432" y="519617"/>
                        </a:cubicBezTo>
                        <a:close/>
                        <a:moveTo>
                          <a:pt x="322347" y="48191"/>
                        </a:moveTo>
                        <a:lnTo>
                          <a:pt x="396801" y="48191"/>
                        </a:lnTo>
                        <a:lnTo>
                          <a:pt x="396801" y="97596"/>
                        </a:lnTo>
                        <a:lnTo>
                          <a:pt x="322347" y="97596"/>
                        </a:lnTo>
                        <a:close/>
                        <a:moveTo>
                          <a:pt x="1041937" y="197049"/>
                        </a:moveTo>
                        <a:lnTo>
                          <a:pt x="942681" y="197049"/>
                        </a:lnTo>
                        <a:lnTo>
                          <a:pt x="942681" y="147644"/>
                        </a:lnTo>
                        <a:lnTo>
                          <a:pt x="1041937" y="147644"/>
                        </a:lnTo>
                        <a:close/>
                        <a:moveTo>
                          <a:pt x="1041937" y="296305"/>
                        </a:moveTo>
                        <a:lnTo>
                          <a:pt x="942681" y="296305"/>
                        </a:lnTo>
                        <a:lnTo>
                          <a:pt x="942681" y="246899"/>
                        </a:lnTo>
                        <a:lnTo>
                          <a:pt x="1041937" y="246899"/>
                        </a:lnTo>
                        <a:close/>
                        <a:moveTo>
                          <a:pt x="1041937" y="395560"/>
                        </a:moveTo>
                        <a:lnTo>
                          <a:pt x="942681" y="395560"/>
                        </a:lnTo>
                        <a:lnTo>
                          <a:pt x="942681" y="346155"/>
                        </a:lnTo>
                        <a:lnTo>
                          <a:pt x="1041937" y="346155"/>
                        </a:lnTo>
                        <a:close/>
                        <a:moveTo>
                          <a:pt x="1041937" y="494816"/>
                        </a:moveTo>
                        <a:lnTo>
                          <a:pt x="942681" y="494816"/>
                        </a:lnTo>
                        <a:lnTo>
                          <a:pt x="942681" y="445410"/>
                        </a:lnTo>
                        <a:lnTo>
                          <a:pt x="1041937" y="445410"/>
                        </a:lnTo>
                        <a:close/>
                        <a:moveTo>
                          <a:pt x="1041937" y="594071"/>
                        </a:moveTo>
                        <a:lnTo>
                          <a:pt x="942681" y="594071"/>
                        </a:lnTo>
                        <a:lnTo>
                          <a:pt x="942681" y="544666"/>
                        </a:lnTo>
                        <a:lnTo>
                          <a:pt x="1041937" y="544666"/>
                        </a:lnTo>
                        <a:close/>
                        <a:moveTo>
                          <a:pt x="1314902" y="792582"/>
                        </a:moveTo>
                        <a:lnTo>
                          <a:pt x="272744" y="792582"/>
                        </a:lnTo>
                        <a:lnTo>
                          <a:pt x="272744" y="743177"/>
                        </a:lnTo>
                        <a:lnTo>
                          <a:pt x="1314902" y="743177"/>
                        </a:lnTo>
                        <a:close/>
                        <a:moveTo>
                          <a:pt x="1041937" y="693326"/>
                        </a:moveTo>
                        <a:lnTo>
                          <a:pt x="942681" y="693326"/>
                        </a:lnTo>
                        <a:lnTo>
                          <a:pt x="942681" y="643921"/>
                        </a:lnTo>
                        <a:lnTo>
                          <a:pt x="1041937" y="643921"/>
                        </a:lnTo>
                        <a:close/>
                        <a:moveTo>
                          <a:pt x="1190845" y="48191"/>
                        </a:moveTo>
                        <a:lnTo>
                          <a:pt x="1265299" y="48191"/>
                        </a:lnTo>
                        <a:lnTo>
                          <a:pt x="1265299" y="97596"/>
                        </a:lnTo>
                        <a:lnTo>
                          <a:pt x="1190845" y="97596"/>
                        </a:lnTo>
                        <a:close/>
                        <a:moveTo>
                          <a:pt x="165584" y="734926"/>
                        </a:moveTo>
                        <a:cubicBezTo>
                          <a:pt x="184333" y="740015"/>
                          <a:pt x="203666" y="742633"/>
                          <a:pt x="223092" y="742732"/>
                        </a:cubicBezTo>
                        <a:lnTo>
                          <a:pt x="223092" y="792137"/>
                        </a:lnTo>
                        <a:lnTo>
                          <a:pt x="153924" y="792137"/>
                        </a:lnTo>
                        <a:close/>
                        <a:moveTo>
                          <a:pt x="1433524" y="792582"/>
                        </a:moveTo>
                        <a:lnTo>
                          <a:pt x="1364356" y="792582"/>
                        </a:lnTo>
                        <a:lnTo>
                          <a:pt x="1364356" y="743177"/>
                        </a:lnTo>
                        <a:cubicBezTo>
                          <a:pt x="1383783" y="743078"/>
                          <a:pt x="1403115" y="740459"/>
                          <a:pt x="1421864" y="735370"/>
                        </a:cubicBezTo>
                        <a:close/>
                        <a:moveTo>
                          <a:pt x="669766" y="420559"/>
                        </a:moveTo>
                        <a:lnTo>
                          <a:pt x="620114" y="420559"/>
                        </a:lnTo>
                        <a:lnTo>
                          <a:pt x="620114" y="395857"/>
                        </a:lnTo>
                        <a:cubicBezTo>
                          <a:pt x="620114" y="354752"/>
                          <a:pt x="653447" y="321403"/>
                          <a:pt x="694568" y="321403"/>
                        </a:cubicBezTo>
                        <a:cubicBezTo>
                          <a:pt x="735688" y="321403"/>
                          <a:pt x="769022" y="354752"/>
                          <a:pt x="769022" y="395857"/>
                        </a:cubicBezTo>
                        <a:cubicBezTo>
                          <a:pt x="769022" y="416212"/>
                          <a:pt x="746987" y="445262"/>
                          <a:pt x="719616" y="470310"/>
                        </a:cubicBezTo>
                        <a:lnTo>
                          <a:pt x="769022" y="470310"/>
                        </a:lnTo>
                        <a:lnTo>
                          <a:pt x="769022" y="519716"/>
                        </a:lnTo>
                        <a:lnTo>
                          <a:pt x="632514" y="519716"/>
                        </a:lnTo>
                        <a:lnTo>
                          <a:pt x="632514" y="470310"/>
                        </a:lnTo>
                        <a:cubicBezTo>
                          <a:pt x="651585" y="467396"/>
                          <a:pt x="714725" y="412556"/>
                          <a:pt x="719517" y="394128"/>
                        </a:cubicBezTo>
                        <a:cubicBezTo>
                          <a:pt x="719038" y="380393"/>
                          <a:pt x="707517" y="369622"/>
                          <a:pt x="693777" y="370117"/>
                        </a:cubicBezTo>
                        <a:cubicBezTo>
                          <a:pt x="680037" y="370611"/>
                          <a:pt x="669287" y="382122"/>
                          <a:pt x="669766" y="395857"/>
                        </a:cubicBezTo>
                        <a:close/>
                        <a:moveTo>
                          <a:pt x="446404" y="469965"/>
                        </a:moveTo>
                        <a:lnTo>
                          <a:pt x="396999" y="469965"/>
                        </a:lnTo>
                        <a:lnTo>
                          <a:pt x="396999" y="221802"/>
                        </a:lnTo>
                        <a:lnTo>
                          <a:pt x="446404" y="221802"/>
                        </a:lnTo>
                        <a:lnTo>
                          <a:pt x="446404" y="321057"/>
                        </a:lnTo>
                        <a:lnTo>
                          <a:pt x="521006" y="321057"/>
                        </a:lnTo>
                        <a:lnTo>
                          <a:pt x="521006" y="221802"/>
                        </a:lnTo>
                        <a:lnTo>
                          <a:pt x="570412" y="221802"/>
                        </a:lnTo>
                        <a:lnTo>
                          <a:pt x="570412" y="469965"/>
                        </a:lnTo>
                        <a:lnTo>
                          <a:pt x="521006" y="469965"/>
                        </a:lnTo>
                        <a:lnTo>
                          <a:pt x="521006" y="370709"/>
                        </a:lnTo>
                        <a:lnTo>
                          <a:pt x="446404" y="370709"/>
                        </a:lnTo>
                        <a:close/>
                        <a:moveTo>
                          <a:pt x="769022" y="618823"/>
                        </a:moveTo>
                        <a:lnTo>
                          <a:pt x="396801" y="618823"/>
                        </a:lnTo>
                        <a:lnTo>
                          <a:pt x="396801" y="569418"/>
                        </a:lnTo>
                        <a:lnTo>
                          <a:pt x="769022" y="569418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75000"/>
                    </a:schemeClr>
                  </a:solidFill>
                  <a:ln w="4926" cap="flat">
                    <a:noFill/>
                    <a:prstDash val="solid"/>
                    <a:miter/>
                  </a:ln>
                </p:spPr>
                <p:txBody>
                  <a:bodyPr rtlCol="0" anchor="ctr"/>
                  <a:p>
                    <a:endPara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</a:endParaRPr>
                  </a:p>
                </p:txBody>
              </p:sp>
            </p:grpSp>
            <p:sp>
              <p:nvSpPr>
                <p:cNvPr id="151" name="文本框 150"/>
                <p:cNvSpPr txBox="1"/>
                <p:nvPr/>
              </p:nvSpPr>
              <p:spPr>
                <a:xfrm>
                  <a:off x="10790" y="9535"/>
                  <a:ext cx="2784" cy="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>
                    <a:defRPr/>
                  </a:pPr>
                  <a:r>
                    <a:rPr lang="zh-CN" altLang="en-US" sz="105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阿里巴巴普惠体 R" panose="00020600040101010101" pitchFamily="18" charset="-122"/>
                    </a:rPr>
                    <a:t>储氢罐</a:t>
                  </a:r>
                  <a:r>
                    <a:rPr lang="en-US" altLang="zh-CN" sz="105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阿里巴巴普惠体 R" panose="00020600040101010101" pitchFamily="18" charset="-122"/>
                    </a:rPr>
                    <a:t>/</a:t>
                  </a:r>
                  <a:r>
                    <a:rPr lang="zh-CN" altLang="en-US" sz="105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阿里巴巴普惠体 R" panose="00020600040101010101" pitchFamily="18" charset="-122"/>
                    </a:rPr>
                    <a:t>管道</a:t>
                  </a:r>
                  <a:endPara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 algn="ctr"/>
                  <a:r>
                    <a:rPr lang="en-US" sz="105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阿里巴巴普惠体 R" panose="00020600040101010101" pitchFamily="18" charset="-122"/>
                    </a:rPr>
                    <a:t>Hydrogen storage,</a:t>
                  </a:r>
                  <a:endParaRPr 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endParaRPr>
                </a:p>
                <a:p>
                  <a:pPr algn="ctr"/>
                  <a:r>
                    <a:rPr lang="en-US" altLang="zh-CN" sz="1050" b="1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阿里巴巴普惠体 R" panose="00020600040101010101" pitchFamily="18" charset="-122"/>
                    </a:rPr>
                    <a:t>Pipeline</a:t>
                  </a:r>
                  <a:endParaRPr lang="en-US" altLang="zh-CN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Bahnschrift SemiBold" panose="020B0502040204020203" pitchFamily="34" charset="0"/>
                  </a:endParaRPr>
                </a:p>
              </p:txBody>
            </p:sp>
          </p:grpSp>
          <p:sp>
            <p:nvSpPr>
              <p:cNvPr id="152" name="文本框 151"/>
              <p:cNvSpPr txBox="1"/>
              <p:nvPr/>
            </p:nvSpPr>
            <p:spPr>
              <a:xfrm>
                <a:off x="6972" y="4498"/>
                <a:ext cx="2436" cy="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生物质成型燃料压块厂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 algn="ctr"/>
                <a:r>
                  <a:rPr lang="en-US" altLang="zh-CN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阿里巴巴普惠体 R" panose="00020600040101010101" pitchFamily="18" charset="-122"/>
                  </a:rPr>
                  <a:t>Biomass Briquettes</a:t>
                </a:r>
                <a:r>
                  <a:rPr 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阿里巴巴普惠体 R" panose="00020600040101010101" pitchFamily="18" charset="-122"/>
                  </a:rPr>
                  <a:t> Plant</a:t>
                </a:r>
                <a:endParaRPr 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阿里巴巴普惠体 R" panose="00020600040101010101" pitchFamily="18" charset="-122"/>
                </a:endParaRPr>
              </a:p>
            </p:txBody>
          </p:sp>
          <p:sp>
            <p:nvSpPr>
              <p:cNvPr id="153" name="TextBox 66"/>
              <p:cNvSpPr txBox="1"/>
              <p:nvPr>
                <p:custDataLst>
                  <p:tags r:id="rId59"/>
                </p:custDataLst>
              </p:nvPr>
            </p:nvSpPr>
            <p:spPr>
              <a:xfrm>
                <a:off x="1325" y="9790"/>
                <a:ext cx="2793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新能源发电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en-US" altLang="zh-CN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Renewable Energy</a:t>
                </a:r>
                <a:endParaRPr lang="en-US" altLang="zh-CN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4" name="TextBox 66"/>
              <p:cNvSpPr txBox="1"/>
              <p:nvPr>
                <p:custDataLst>
                  <p:tags r:id="rId60"/>
                </p:custDataLst>
              </p:nvPr>
            </p:nvSpPr>
            <p:spPr>
              <a:xfrm>
                <a:off x="151" y="5405"/>
                <a:ext cx="2793" cy="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生物质发电厂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/>
                <a:r>
                  <a:rPr lang="en-US" altLang="zh-CN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Biomass Power Generation</a:t>
                </a:r>
                <a:endParaRPr lang="en-US" altLang="zh-CN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5" name="TextBox 66"/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151" y="7191"/>
                <a:ext cx="2793" cy="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>
                  <a:buClrTx/>
                  <a:buSzTx/>
                  <a:buFontTx/>
                  <a:buNone/>
                </a:pP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阿里巴巴普惠体 R" panose="00020600040101010101" pitchFamily="18" charset="-122"/>
                  </a:rPr>
                  <a:t>网源友好型控制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  <a:p>
                <a:pPr algn="ctr">
                  <a:buClrTx/>
                  <a:buSzTx/>
                  <a:buFontTx/>
                  <a:buNone/>
                </a:pPr>
                <a:r>
                  <a:rPr lang="zh-CN" altLang="en-US" sz="105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阿里巴巴普惠体 R" panose="00020600040101010101" pitchFamily="18" charset="-122"/>
                  </a:rPr>
                  <a:t>Grid-Friendly Control</a:t>
                </a:r>
                <a:endParaRPr lang="zh-CN" altLang="en-US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ndAc>
          <p:endSnd/>
        </p:sndAc>
      </p:transition>
    </mc:Choice>
    <mc:Fallback>
      <p:transition spd="med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sz="quarter" idx="13"/>
          </p:nvPr>
        </p:nvSpPr>
        <p:spPr>
          <a:xfrm>
            <a:off x="369887" y="131762"/>
            <a:ext cx="3754436" cy="457199"/>
          </a:xfrm>
        </p:spPr>
        <p:txBody>
          <a:bodyPr lIns="32646" tIns="16322" rIns="32646" bIns="16322">
            <a:normAutofit fontScale="97500" lnSpcReduction="10000"/>
          </a:bodyPr>
          <a:p>
            <a:pPr marL="0" lvl="0" indent="0">
              <a:lnSpc>
                <a:spcPct val="81000"/>
              </a:lnSpc>
            </a:pPr>
            <a:endParaRPr lang="zh-CN" altLang="en-US" sz="280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1" y="128"/>
            <a:ext cx="12191995" cy="68577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59475" y="2310721"/>
            <a:ext cx="5163820" cy="1030117"/>
            <a:chOff x="6096000" y="2310721"/>
            <a:chExt cx="5163820" cy="1030117"/>
          </a:xfrm>
        </p:grpSpPr>
        <p:sp>
          <p:nvSpPr>
            <p:cNvPr id="20" name="文本框 19"/>
            <p:cNvSpPr txBox="1"/>
            <p:nvPr/>
          </p:nvSpPr>
          <p:spPr>
            <a:xfrm>
              <a:off x="6096000" y="2310721"/>
              <a:ext cx="5163820" cy="70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sz="4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Calibri" panose="020F0502020204030204" charset="0"/>
                  <a:sym typeface="+mn-ea"/>
                </a:rPr>
                <a:t>Company Overview</a:t>
              </a:r>
              <a:endPara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Calibri" panose="020F0502020204030204" charset="0"/>
                <a:sym typeface="+mn-ea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134100" y="3003653"/>
              <a:ext cx="49199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PIONEER OF WIND POWER INDUSTRY IN CHINA</a:t>
              </a:r>
              <a:endParaRPr lang="zh-CN" altLang="en-US" sz="1600" dirty="0">
                <a:solidFill>
                  <a:schemeClr val="bg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任意多边形: 形状 55"/>
          <p:cNvSpPr/>
          <p:nvPr/>
        </p:nvSpPr>
        <p:spPr>
          <a:xfrm>
            <a:off x="0" y="5146040"/>
            <a:ext cx="12242800" cy="1711960"/>
          </a:xfrm>
          <a:custGeom>
            <a:avLst/>
            <a:gdLst>
              <a:gd name="connsiteX0" fmla="*/ 5915742 w 12192000"/>
              <a:gd name="connsiteY0" fmla="*/ 1 h 1711922"/>
              <a:gd name="connsiteX1" fmla="*/ 6183086 w 12192000"/>
              <a:gd name="connsiteY1" fmla="*/ 6494 h 1711922"/>
              <a:gd name="connsiteX2" fmla="*/ 11103428 w 12192000"/>
              <a:gd name="connsiteY2" fmla="*/ 935408 h 1711922"/>
              <a:gd name="connsiteX3" fmla="*/ 12085171 w 12192000"/>
              <a:gd name="connsiteY3" fmla="*/ 536912 h 1711922"/>
              <a:gd name="connsiteX4" fmla="*/ 12192000 w 12192000"/>
              <a:gd name="connsiteY4" fmla="*/ 453197 h 1711922"/>
              <a:gd name="connsiteX5" fmla="*/ 12192000 w 12192000"/>
              <a:gd name="connsiteY5" fmla="*/ 1711922 h 1711922"/>
              <a:gd name="connsiteX6" fmla="*/ 0 w 12192000"/>
              <a:gd name="connsiteY6" fmla="*/ 1711922 h 1711922"/>
              <a:gd name="connsiteX7" fmla="*/ 0 w 12192000"/>
              <a:gd name="connsiteY7" fmla="*/ 235198 h 1711922"/>
              <a:gd name="connsiteX8" fmla="*/ 173944 w 12192000"/>
              <a:gd name="connsiteY8" fmla="*/ 251634 h 1711922"/>
              <a:gd name="connsiteX9" fmla="*/ 2438400 w 12192000"/>
              <a:gd name="connsiteY9" fmla="*/ 514493 h 1711922"/>
              <a:gd name="connsiteX10" fmla="*/ 5915742 w 12192000"/>
              <a:gd name="connsiteY10" fmla="*/ 1 h 1711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711922">
                <a:moveTo>
                  <a:pt x="5915742" y="1"/>
                </a:moveTo>
                <a:cubicBezTo>
                  <a:pt x="6003736" y="31"/>
                  <a:pt x="6092825" y="2110"/>
                  <a:pt x="6183086" y="6494"/>
                </a:cubicBezTo>
                <a:cubicBezTo>
                  <a:pt x="7627256" y="76646"/>
                  <a:pt x="9903581" y="1039427"/>
                  <a:pt x="11103428" y="935408"/>
                </a:cubicBezTo>
                <a:cubicBezTo>
                  <a:pt x="11478380" y="902902"/>
                  <a:pt x="11803487" y="742829"/>
                  <a:pt x="12085171" y="536912"/>
                </a:cubicBezTo>
                <a:lnTo>
                  <a:pt x="12192000" y="453197"/>
                </a:lnTo>
                <a:lnTo>
                  <a:pt x="12192000" y="1711922"/>
                </a:lnTo>
                <a:lnTo>
                  <a:pt x="0" y="1711922"/>
                </a:lnTo>
                <a:lnTo>
                  <a:pt x="0" y="235198"/>
                </a:lnTo>
                <a:lnTo>
                  <a:pt x="173944" y="251634"/>
                </a:lnTo>
                <a:cubicBezTo>
                  <a:pt x="847498" y="329096"/>
                  <a:pt x="1715710" y="550779"/>
                  <a:pt x="2438400" y="514493"/>
                </a:cubicBezTo>
                <a:cubicBezTo>
                  <a:pt x="3522436" y="460065"/>
                  <a:pt x="4595841" y="-451"/>
                  <a:pt x="5915742" y="1"/>
                </a:cubicBezTo>
                <a:close/>
              </a:path>
            </a:pathLst>
          </a:custGeom>
          <a:gradFill>
            <a:gsLst>
              <a:gs pos="91000">
                <a:schemeClr val="accent2">
                  <a:alpha val="44000"/>
                </a:schemeClr>
              </a:gs>
              <a:gs pos="11000">
                <a:schemeClr val="accent1">
                  <a:alpha val="9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latin typeface="Helvetica"/>
              <a:ea typeface="HarmonyOS Sans SC" panose="00000800000000000000" charset="-122"/>
              <a:cs typeface="+mn-cs"/>
            </a:endParaRPr>
          </a:p>
        </p:txBody>
      </p:sp>
      <p:sp>
        <p:nvSpPr>
          <p:cNvPr id="5" name="任意多边形: 形状 48"/>
          <p:cNvSpPr/>
          <p:nvPr/>
        </p:nvSpPr>
        <p:spPr>
          <a:xfrm>
            <a:off x="0" y="4475480"/>
            <a:ext cx="12242800" cy="2382520"/>
          </a:xfrm>
          <a:custGeom>
            <a:avLst/>
            <a:gdLst>
              <a:gd name="connsiteX0" fmla="*/ 12192000 w 12192000"/>
              <a:gd name="connsiteY0" fmla="*/ 0 h 3491909"/>
              <a:gd name="connsiteX1" fmla="*/ 12192000 w 12192000"/>
              <a:gd name="connsiteY1" fmla="*/ 3491909 h 3491909"/>
              <a:gd name="connsiteX2" fmla="*/ 0 w 12192000"/>
              <a:gd name="connsiteY2" fmla="*/ 3491909 h 3491909"/>
              <a:gd name="connsiteX3" fmla="*/ 0 w 12192000"/>
              <a:gd name="connsiteY3" fmla="*/ 1855265 h 3491909"/>
              <a:gd name="connsiteX4" fmla="*/ 178766 w 12192000"/>
              <a:gd name="connsiteY4" fmla="*/ 1705986 h 3491909"/>
              <a:gd name="connsiteX5" fmla="*/ 1770743 w 12192000"/>
              <a:gd name="connsiteY5" fmla="*/ 959166 h 3491909"/>
              <a:gd name="connsiteX6" fmla="*/ 7431314 w 12192000"/>
              <a:gd name="connsiteY6" fmla="*/ 1684880 h 3491909"/>
              <a:gd name="connsiteX7" fmla="*/ 11088914 w 12192000"/>
              <a:gd name="connsiteY7" fmla="*/ 146366 h 3491909"/>
              <a:gd name="connsiteX8" fmla="*/ 12170299 w 12192000"/>
              <a:gd name="connsiteY8" fmla="*/ 260 h 349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91909">
                <a:moveTo>
                  <a:pt x="12192000" y="0"/>
                </a:moveTo>
                <a:lnTo>
                  <a:pt x="12192000" y="3491909"/>
                </a:lnTo>
                <a:lnTo>
                  <a:pt x="0" y="3491909"/>
                </a:lnTo>
                <a:lnTo>
                  <a:pt x="0" y="1855265"/>
                </a:lnTo>
                <a:lnTo>
                  <a:pt x="178766" y="1705986"/>
                </a:lnTo>
                <a:cubicBezTo>
                  <a:pt x="619541" y="1354719"/>
                  <a:pt x="1151618" y="1052300"/>
                  <a:pt x="1770743" y="959166"/>
                </a:cubicBezTo>
                <a:cubicBezTo>
                  <a:pt x="3185886" y="746290"/>
                  <a:pt x="5878287" y="1820347"/>
                  <a:pt x="7431314" y="1684880"/>
                </a:cubicBezTo>
                <a:cubicBezTo>
                  <a:pt x="8984342" y="1549413"/>
                  <a:pt x="10087428" y="322956"/>
                  <a:pt x="11088914" y="146366"/>
                </a:cubicBezTo>
                <a:cubicBezTo>
                  <a:pt x="11464471" y="80145"/>
                  <a:pt x="11834245" y="13584"/>
                  <a:pt x="12170299" y="260"/>
                </a:cubicBezTo>
                <a:close/>
              </a:path>
            </a:pathLst>
          </a:custGeom>
          <a:gradFill>
            <a:gsLst>
              <a:gs pos="91000">
                <a:srgbClr val="4170C3"/>
              </a:gs>
              <a:gs pos="11000">
                <a:srgbClr val="BAD4EF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latin typeface="Helvetica"/>
              <a:ea typeface="HarmonyOS Sans SC" panose="00000800000000000000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7480" y="970915"/>
            <a:ext cx="11838940" cy="5347970"/>
            <a:chOff x="265" y="1529"/>
            <a:chExt cx="17819" cy="8422"/>
          </a:xfrm>
        </p:grpSpPr>
        <p:sp>
          <p:nvSpPr>
            <p:cNvPr id="52" name="矩形: 圆角 51"/>
            <p:cNvSpPr/>
            <p:nvPr/>
          </p:nvSpPr>
          <p:spPr>
            <a:xfrm>
              <a:off x="265" y="1529"/>
              <a:ext cx="17819" cy="8422"/>
            </a:xfrm>
            <a:prstGeom prst="roundRect">
              <a:avLst>
                <a:gd name="adj" fmla="val 2890"/>
              </a:avLst>
            </a:prstGeom>
            <a:solidFill>
              <a:schemeClr val="bg1"/>
            </a:solidFill>
            <a:ln>
              <a:noFill/>
            </a:ln>
            <a:effectLst>
              <a:outerShdw blurRad="304800" dist="393700" dir="5400000" sx="93000" sy="9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ea typeface="HarmonyOS Sans SC" panose="00000800000000000000" charset="-122"/>
                <a:cs typeface="+mn-cs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0511" y="2376"/>
              <a:ext cx="6955" cy="72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endParaRPr lang="en-US" b="1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280909" y="1776094"/>
            <a:ext cx="4420234" cy="1668779"/>
          </a:xfrm>
          <a:prstGeom prst="rect">
            <a:avLst/>
          </a:prstGeom>
          <a:noFill/>
        </p:spPr>
        <p:txBody>
          <a:bodyPr wrap="square" lIns="91439" tIns="45719" rIns="91439" bIns="45719" rtlCol="0">
            <a:noAutofit/>
          </a:bodyPr>
          <a:p>
            <a:pPr marL="0" lvl="0" indent="0" algn="l" fontAlgn="auto">
              <a:lnSpc>
                <a:spcPct val="150000"/>
              </a:lnSpc>
              <a:buNone/>
            </a:pPr>
            <a:r>
              <a:rPr lang="en-US" altLang="zh-CN" sz="1600" b="1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China’s First ISCC EU Certificate</a:t>
            </a:r>
            <a:endParaRPr lang="en-US" altLang="zh-CN" sz="1600" b="1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fontAlgn="auto">
              <a:lnSpc>
                <a:spcPct val="150000"/>
              </a:lnSpc>
              <a:buClr>
                <a:srgbClr val="3B3838"/>
              </a:buClr>
              <a:buSzTx/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Windey Obtained the first ISCC EU certificate of green methanol raw material among </a:t>
            </a:r>
            <a:r>
              <a:rPr lang="en-US" altLang="zh-CN" sz="1400" b="1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First Gathering Point</a:t>
            </a:r>
            <a:r>
              <a:rPr lang="en-US" altLang="zh-CN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in China.</a:t>
            </a:r>
            <a:endParaRPr lang="en-US" altLang="zh-CN" sz="140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buNone/>
            </a:pPr>
          </a:p>
        </p:txBody>
      </p:sp>
      <p:sp>
        <p:nvSpPr>
          <p:cNvPr id="20" name="文本框 19"/>
          <p:cNvSpPr txBox="1"/>
          <p:nvPr/>
        </p:nvSpPr>
        <p:spPr>
          <a:xfrm>
            <a:off x="7280909" y="3211194"/>
            <a:ext cx="4368799" cy="3107689"/>
          </a:xfrm>
          <a:prstGeom prst="rect">
            <a:avLst/>
          </a:prstGeom>
          <a:noFill/>
        </p:spPr>
        <p:txBody>
          <a:bodyPr wrap="square" lIns="91439" tIns="45719" rIns="91439" bIns="45719" rtlCol="0">
            <a:noAutofit/>
          </a:bodyPr>
          <a:p>
            <a:pPr marL="0" lvl="0" indent="0" algn="l" fontAlgn="auto">
              <a:lnSpc>
                <a:spcPct val="150000"/>
              </a:lnSpc>
              <a:buNone/>
            </a:pPr>
            <a:r>
              <a:rPr lang="en-US" altLang="zh-CN" sz="1600" b="1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First GHG Emission Reduction of Green Methanol Certificate in China</a:t>
            </a:r>
            <a:endParaRPr lang="en-US" altLang="zh-CN" sz="1600" b="1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fontAlgn="auto">
              <a:lnSpc>
                <a:spcPct val="150000"/>
              </a:lnSpc>
              <a:buClr>
                <a:srgbClr val="3B3838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High GHG saving potential: the total life cycle GHG emission intensity is about 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18.33 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gCO2eq/MJ</a:t>
            </a:r>
            <a:r>
              <a:rPr lang="en-US" altLang="zh-CN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, and GHG saving potential reaches </a:t>
            </a:r>
            <a:r>
              <a:rPr lang="en-US" altLang="zh-CN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80.5%</a:t>
            </a:r>
            <a:r>
              <a:rPr lang="en-US" altLang="zh-CN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(Delivery at Shanghai Port) based on RED </a:t>
            </a:r>
            <a:r>
              <a:rPr lang="en-US" altLang="en-US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Ⅱ</a:t>
            </a:r>
            <a:r>
              <a:rPr lang="en-US" altLang="zh-CN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calculation principles</a:t>
            </a:r>
            <a:r>
              <a:rPr lang="en-US" altLang="zh-CN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sz="140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fontAlgn="auto">
              <a:lnSpc>
                <a:spcPct val="150000"/>
              </a:lnSpc>
              <a:buClr>
                <a:srgbClr val="3B3838"/>
              </a:buClr>
              <a:buFont typeface="Arial" panose="020B0604020202020204" pitchFamily="34" charset="0"/>
              <a:buChar char="•"/>
            </a:pPr>
            <a:r>
              <a:rPr lang="en-US" altLang="zh-CN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Note: Fuel carbon intensity of GHG saving 65% is 32.9 gCO</a:t>
            </a:r>
            <a:r>
              <a:rPr lang="en-US" altLang="zh-CN" sz="1400" baseline="-250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1400">
                <a:solidFill>
                  <a:srgbClr val="3B3838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eq/MJ.</a:t>
            </a:r>
            <a:endParaRPr lang="en-US" altLang="zh-CN" sz="1400">
              <a:solidFill>
                <a:srgbClr val="3B3838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01" name="图片 4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899" y="1146809"/>
            <a:ext cx="1942464" cy="2545079"/>
          </a:xfrm>
          <a:prstGeom prst="rect">
            <a:avLst/>
          </a:prstGeom>
        </p:spPr>
      </p:pic>
      <p:pic>
        <p:nvPicPr>
          <p:cNvPr id="4" name="图片 3" descr="IMG_256"/>
          <p:cNvPicPr>
            <a:picLocks noChangeAspect="1"/>
          </p:cNvPicPr>
          <p:nvPr/>
        </p:nvPicPr>
        <p:blipFill>
          <a:blip r:embed="rId2"/>
          <a:srcRect l="3756" t="22368" r="-224" b="7948"/>
          <a:stretch>
            <a:fillRect/>
          </a:stretch>
        </p:blipFill>
        <p:spPr>
          <a:xfrm>
            <a:off x="2285364" y="1250314"/>
            <a:ext cx="4925059" cy="237172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89" y="3691889"/>
            <a:ext cx="6782434" cy="2406649"/>
          </a:xfrm>
          <a:prstGeom prst="rect">
            <a:avLst/>
          </a:prstGeom>
        </p:spPr>
      </p:pic>
      <p:sp>
        <p:nvSpPr>
          <p:cNvPr id="3" name="内容占位符 2"/>
          <p:cNvSpPr txBox="1">
            <a:spLocks noGrp="1"/>
          </p:cNvSpPr>
          <p:nvPr>
            <p:ph sz="quarter" idx="13"/>
          </p:nvPr>
        </p:nvSpPr>
        <p:spPr>
          <a:xfrm>
            <a:off x="7254239" y="1146809"/>
            <a:ext cx="4443729" cy="386079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1600" b="1" dirty="0" err="1" smtClean="0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Certification of Green Methanol</a:t>
            </a:r>
            <a:endParaRPr lang="en-US" altLang="zh-CN" sz="1600" b="1" dirty="0" err="1" smtClean="0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6" name="内容占位符 1"/>
          <p:cNvSpPr txBox="1">
            <a:spLocks noGrp="1"/>
          </p:cNvSpPr>
          <p:nvPr/>
        </p:nvSpPr>
        <p:spPr>
          <a:xfrm>
            <a:off x="412114" y="426719"/>
            <a:ext cx="4624069" cy="60769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 rtl="0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800" b="1" dirty="0" err="1" smtClean="0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Power-</a:t>
            </a:r>
            <a:r>
              <a:rPr lang="en-US" altLang="zh-CN" sz="2800" b="1" dirty="0" err="1" smtClean="0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to-X</a:t>
            </a:r>
            <a:endParaRPr lang="en-US" altLang="zh-CN" sz="2800" b="1" dirty="0" err="1" smtClean="0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sndAc>
          <p:endSnd/>
        </p:sndAc>
      </p:transition>
    </mc:Choice>
    <mc:Fallback>
      <p:transition spd="med"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" y="9653"/>
            <a:ext cx="12191993" cy="6857738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988050" y="2310721"/>
            <a:ext cx="3909921" cy="1322070"/>
            <a:chOff x="6083300" y="2310721"/>
            <a:chExt cx="3909921" cy="1322070"/>
          </a:xfrm>
        </p:grpSpPr>
        <p:sp>
          <p:nvSpPr>
            <p:cNvPr id="20" name="文本框 19"/>
            <p:cNvSpPr txBox="1"/>
            <p:nvPr/>
          </p:nvSpPr>
          <p:spPr>
            <a:xfrm>
              <a:off x="6083300" y="2310721"/>
              <a:ext cx="1185545" cy="132207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l"/>
              <a:r>
                <a:rPr lang="en-US" altLang="zh-CN" sz="4000" b="1" dirty="0"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Times New Roman" panose="02020603050405020304" charset="0"/>
                  <a:sym typeface="+mn-ea"/>
                </a:rPr>
                <a:t>CSR</a:t>
              </a:r>
              <a:endPara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  <a:p>
              <a:endParaRPr lang="en-US" altLang="zh-CN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6096000" y="3003653"/>
              <a:ext cx="38972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>
                  <a:solidFill>
                    <a:schemeClr val="bg1">
                      <a:lumMod val="75000"/>
                    </a:schemeClr>
                  </a:solidFill>
                  <a:ea typeface="+mj-ea"/>
                </a:rPr>
                <a:t>LEADER OF GREEN LIFE IN THE FUTURE</a:t>
              </a:r>
              <a:endParaRPr lang="en-US" altLang="zh-CN" sz="1600" dirty="0">
                <a:solidFill>
                  <a:schemeClr val="bg1">
                    <a:lumMod val="75000"/>
                  </a:schemeClr>
                </a:solidFill>
                <a:ea typeface="+mj-ea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177030" y="1514475"/>
            <a:ext cx="1501140" cy="2403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59224" y="1184909"/>
            <a:ext cx="2109469" cy="363092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23000">
                <a:solidFill>
                  <a:srgbClr val="003E86"/>
                </a:solidFill>
                <a:latin typeface="Bahnschrift SemiBold" panose="020B0502040204020203"/>
                <a:cs typeface="Bahnschrift SemiBold" panose="020B0502040204020203" pitchFamily="34" charset="0"/>
              </a:rPr>
              <a:t>4</a:t>
            </a:r>
            <a:endParaRPr lang="en-US" altLang="zh-CN" sz="23000">
              <a:solidFill>
                <a:srgbClr val="003E86"/>
              </a:solidFill>
              <a:latin typeface="Bahnschrift SemiBold" panose="020B0502040204020203"/>
              <a:cs typeface="Bahnschrift SemiBold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14"/>
          <p:cNvSpPr txBox="1">
            <a:spLocks noGrp="1"/>
          </p:cNvSpPr>
          <p:nvPr>
            <p:ph sz="quarter" idx="13"/>
          </p:nvPr>
        </p:nvSpPr>
        <p:spPr>
          <a:xfrm>
            <a:off x="473074" y="325119"/>
            <a:ext cx="6207124" cy="534034"/>
          </a:xfrm>
          <a:noFill/>
        </p:spPr>
        <p:txBody>
          <a:bodyPr vert="horz" wrap="square" lIns="91439" tIns="45719" rIns="91439" bIns="45719" rtlCol="0">
            <a:spAutoFit/>
          </a:bodyPr>
          <a:p>
            <a:pPr marL="0" lvl="0" indent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Corporate Social Responsibility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pic>
        <p:nvPicPr>
          <p:cNvPr id="8" name="图形 7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0359" y="1072820"/>
            <a:ext cx="4437429" cy="558556"/>
          </a:xfrm>
          <a:prstGeom prst="rect">
            <a:avLst/>
          </a:prstGeom>
        </p:spPr>
      </p:pic>
      <p:grpSp>
        <p:nvGrpSpPr>
          <p:cNvPr id="590" name="组合 589"/>
          <p:cNvGrpSpPr/>
          <p:nvPr/>
        </p:nvGrpSpPr>
        <p:grpSpPr>
          <a:xfrm>
            <a:off x="583881" y="2409796"/>
            <a:ext cx="10994393" cy="2839206"/>
            <a:chOff x="1026785" y="2706538"/>
            <a:chExt cx="10112567" cy="2611482"/>
          </a:xfrm>
        </p:grpSpPr>
        <p:pic>
          <p:nvPicPr>
            <p:cNvPr id="522" name="图形 52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69706" y="3343846"/>
              <a:ext cx="2240338" cy="1968233"/>
            </a:xfrm>
            <a:prstGeom prst="rect">
              <a:avLst/>
            </a:prstGeom>
          </p:spPr>
        </p:pic>
        <p:sp>
          <p:nvSpPr>
            <p:cNvPr id="485" name="任意多边形: 形状 484"/>
            <p:cNvSpPr/>
            <p:nvPr/>
          </p:nvSpPr>
          <p:spPr>
            <a:xfrm>
              <a:off x="8289374" y="3811307"/>
              <a:ext cx="200722" cy="1506713"/>
            </a:xfrm>
            <a:custGeom>
              <a:avLst/>
              <a:gdLst>
                <a:gd name="connsiteX0" fmla="*/ 170445 w 200722"/>
                <a:gd name="connsiteY0" fmla="*/ 1491346 h 1506713"/>
                <a:gd name="connsiteX1" fmla="*/ 185518 w 200722"/>
                <a:gd name="connsiteY1" fmla="*/ 1476273 h 1506713"/>
                <a:gd name="connsiteX2" fmla="*/ 185518 w 200722"/>
                <a:gd name="connsiteY2" fmla="*/ 1476273 h 1506713"/>
                <a:gd name="connsiteX3" fmla="*/ 200547 w 200722"/>
                <a:gd name="connsiteY3" fmla="*/ 1491346 h 1506713"/>
                <a:gd name="connsiteX4" fmla="*/ 200547 w 200722"/>
                <a:gd name="connsiteY4" fmla="*/ 1491346 h 1506713"/>
                <a:gd name="connsiteX5" fmla="*/ 185518 w 200722"/>
                <a:gd name="connsiteY5" fmla="*/ 1506420 h 1506713"/>
                <a:gd name="connsiteX6" fmla="*/ 185518 w 200722"/>
                <a:gd name="connsiteY6" fmla="*/ 1506420 h 1506713"/>
                <a:gd name="connsiteX7" fmla="*/ 170445 w 200722"/>
                <a:gd name="connsiteY7" fmla="*/ 1491346 h 1506713"/>
                <a:gd name="connsiteX8" fmla="*/ 98846 w 200722"/>
                <a:gd name="connsiteY8" fmla="*/ 1484945 h 1506713"/>
                <a:gd name="connsiteX9" fmla="*/ 98846 w 200722"/>
                <a:gd name="connsiteY9" fmla="*/ 1484945 h 1506713"/>
                <a:gd name="connsiteX10" fmla="*/ 92626 w 200722"/>
                <a:gd name="connsiteY10" fmla="*/ 1464605 h 1506713"/>
                <a:gd name="connsiteX11" fmla="*/ 92626 w 200722"/>
                <a:gd name="connsiteY11" fmla="*/ 1464605 h 1506713"/>
                <a:gd name="connsiteX12" fmla="*/ 112830 w 200722"/>
                <a:gd name="connsiteY12" fmla="*/ 1458275 h 1506713"/>
                <a:gd name="connsiteX13" fmla="*/ 112966 w 200722"/>
                <a:gd name="connsiteY13" fmla="*/ 1458339 h 1506713"/>
                <a:gd name="connsiteX14" fmla="*/ 112966 w 200722"/>
                <a:gd name="connsiteY14" fmla="*/ 1458339 h 1506713"/>
                <a:gd name="connsiteX15" fmla="*/ 119231 w 200722"/>
                <a:gd name="connsiteY15" fmla="*/ 1478679 h 1506713"/>
                <a:gd name="connsiteX16" fmla="*/ 119231 w 200722"/>
                <a:gd name="connsiteY16" fmla="*/ 1478679 h 1506713"/>
                <a:gd name="connsiteX17" fmla="*/ 105883 w 200722"/>
                <a:gd name="connsiteY17" fmla="*/ 1486716 h 1506713"/>
                <a:gd name="connsiteX18" fmla="*/ 105883 w 200722"/>
                <a:gd name="connsiteY18" fmla="*/ 1486716 h 1506713"/>
                <a:gd name="connsiteX19" fmla="*/ 98619 w 200722"/>
                <a:gd name="connsiteY19" fmla="*/ 1484945 h 1506713"/>
                <a:gd name="connsiteX20" fmla="*/ 32332 w 200722"/>
                <a:gd name="connsiteY20" fmla="*/ 1425468 h 1506713"/>
                <a:gd name="connsiteX21" fmla="*/ 36191 w 200722"/>
                <a:gd name="connsiteY21" fmla="*/ 1404569 h 1506713"/>
                <a:gd name="connsiteX22" fmla="*/ 36236 w 200722"/>
                <a:gd name="connsiteY22" fmla="*/ 1404538 h 1506713"/>
                <a:gd name="connsiteX23" fmla="*/ 36236 w 200722"/>
                <a:gd name="connsiteY23" fmla="*/ 1404538 h 1506713"/>
                <a:gd name="connsiteX24" fmla="*/ 57122 w 200722"/>
                <a:gd name="connsiteY24" fmla="*/ 1408433 h 1506713"/>
                <a:gd name="connsiteX25" fmla="*/ 57167 w 200722"/>
                <a:gd name="connsiteY25" fmla="*/ 1408488 h 1506713"/>
                <a:gd name="connsiteX26" fmla="*/ 57167 w 200722"/>
                <a:gd name="connsiteY26" fmla="*/ 1408488 h 1506713"/>
                <a:gd name="connsiteX27" fmla="*/ 53307 w 200722"/>
                <a:gd name="connsiteY27" fmla="*/ 1429386 h 1506713"/>
                <a:gd name="connsiteX28" fmla="*/ 53262 w 200722"/>
                <a:gd name="connsiteY28" fmla="*/ 1429418 h 1506713"/>
                <a:gd name="connsiteX29" fmla="*/ 53262 w 200722"/>
                <a:gd name="connsiteY29" fmla="*/ 1429418 h 1506713"/>
                <a:gd name="connsiteX30" fmla="*/ 44727 w 200722"/>
                <a:gd name="connsiteY30" fmla="*/ 1432051 h 1506713"/>
                <a:gd name="connsiteX31" fmla="*/ 44727 w 200722"/>
                <a:gd name="connsiteY31" fmla="*/ 1432051 h 1506713"/>
                <a:gd name="connsiteX32" fmla="*/ 32105 w 200722"/>
                <a:gd name="connsiteY32" fmla="*/ 1425468 h 1506713"/>
                <a:gd name="connsiteX33" fmla="*/ 1231 w 200722"/>
                <a:gd name="connsiteY33" fmla="*/ 1341837 h 1506713"/>
                <a:gd name="connsiteX34" fmla="*/ 14534 w 200722"/>
                <a:gd name="connsiteY34" fmla="*/ 1325175 h 1506713"/>
                <a:gd name="connsiteX35" fmla="*/ 14534 w 200722"/>
                <a:gd name="connsiteY35" fmla="*/ 1325175 h 1506713"/>
                <a:gd name="connsiteX36" fmla="*/ 14534 w 200722"/>
                <a:gd name="connsiteY36" fmla="*/ 1325175 h 1506713"/>
                <a:gd name="connsiteX37" fmla="*/ 31151 w 200722"/>
                <a:gd name="connsiteY37" fmla="*/ 1338432 h 1506713"/>
                <a:gd name="connsiteX38" fmla="*/ 31151 w 200722"/>
                <a:gd name="connsiteY38" fmla="*/ 1338478 h 1506713"/>
                <a:gd name="connsiteX39" fmla="*/ 31151 w 200722"/>
                <a:gd name="connsiteY39" fmla="*/ 1338478 h 1506713"/>
                <a:gd name="connsiteX40" fmla="*/ 17849 w 200722"/>
                <a:gd name="connsiteY40" fmla="*/ 1355095 h 1506713"/>
                <a:gd name="connsiteX41" fmla="*/ 17849 w 200722"/>
                <a:gd name="connsiteY41" fmla="*/ 1355095 h 1506713"/>
                <a:gd name="connsiteX42" fmla="*/ 16123 w 200722"/>
                <a:gd name="connsiteY42" fmla="*/ 1355095 h 1506713"/>
                <a:gd name="connsiteX43" fmla="*/ 16123 w 200722"/>
                <a:gd name="connsiteY43" fmla="*/ 1355095 h 1506713"/>
                <a:gd name="connsiteX44" fmla="*/ 1005 w 200722"/>
                <a:gd name="connsiteY44" fmla="*/ 1341837 h 1506713"/>
                <a:gd name="connsiteX45" fmla="*/ 51 w 200722"/>
                <a:gd name="connsiteY45" fmla="*/ 1257344 h 1506713"/>
                <a:gd name="connsiteX46" fmla="*/ 15125 w 200722"/>
                <a:gd name="connsiteY46" fmla="*/ 1242316 h 1506713"/>
                <a:gd name="connsiteX47" fmla="*/ 15125 w 200722"/>
                <a:gd name="connsiteY47" fmla="*/ 1242316 h 1506713"/>
                <a:gd name="connsiteX48" fmla="*/ 30198 w 200722"/>
                <a:gd name="connsiteY48" fmla="*/ 1257344 h 1506713"/>
                <a:gd name="connsiteX49" fmla="*/ 30198 w 200722"/>
                <a:gd name="connsiteY49" fmla="*/ 1257344 h 1506713"/>
                <a:gd name="connsiteX50" fmla="*/ 15125 w 200722"/>
                <a:gd name="connsiteY50" fmla="*/ 1272418 h 1506713"/>
                <a:gd name="connsiteX51" fmla="*/ 15125 w 200722"/>
                <a:gd name="connsiteY51" fmla="*/ 1272418 h 1506713"/>
                <a:gd name="connsiteX52" fmla="*/ -176 w 200722"/>
                <a:gd name="connsiteY52" fmla="*/ 1257571 h 1506713"/>
                <a:gd name="connsiteX53" fmla="*/ -176 w 200722"/>
                <a:gd name="connsiteY53" fmla="*/ 1257344 h 1506713"/>
                <a:gd name="connsiteX54" fmla="*/ 51 w 200722"/>
                <a:gd name="connsiteY54" fmla="*/ 1174531 h 1506713"/>
                <a:gd name="connsiteX55" fmla="*/ 15125 w 200722"/>
                <a:gd name="connsiteY55" fmla="*/ 1159457 h 1506713"/>
                <a:gd name="connsiteX56" fmla="*/ 15125 w 200722"/>
                <a:gd name="connsiteY56" fmla="*/ 1159457 h 1506713"/>
                <a:gd name="connsiteX57" fmla="*/ 30198 w 200722"/>
                <a:gd name="connsiteY57" fmla="*/ 1174531 h 1506713"/>
                <a:gd name="connsiteX58" fmla="*/ 30198 w 200722"/>
                <a:gd name="connsiteY58" fmla="*/ 1174531 h 1506713"/>
                <a:gd name="connsiteX59" fmla="*/ 15125 w 200722"/>
                <a:gd name="connsiteY59" fmla="*/ 1189559 h 1506713"/>
                <a:gd name="connsiteX60" fmla="*/ 15125 w 200722"/>
                <a:gd name="connsiteY60" fmla="*/ 1189559 h 1506713"/>
                <a:gd name="connsiteX61" fmla="*/ -176 w 200722"/>
                <a:gd name="connsiteY61" fmla="*/ 1174712 h 1506713"/>
                <a:gd name="connsiteX62" fmla="*/ -176 w 200722"/>
                <a:gd name="connsiteY62" fmla="*/ 1174531 h 1506713"/>
                <a:gd name="connsiteX63" fmla="*/ 51 w 200722"/>
                <a:gd name="connsiteY63" fmla="*/ 1091672 h 1506713"/>
                <a:gd name="connsiteX64" fmla="*/ 15125 w 200722"/>
                <a:gd name="connsiteY64" fmla="*/ 1076598 h 1506713"/>
                <a:gd name="connsiteX65" fmla="*/ 15125 w 200722"/>
                <a:gd name="connsiteY65" fmla="*/ 1076598 h 1506713"/>
                <a:gd name="connsiteX66" fmla="*/ 30198 w 200722"/>
                <a:gd name="connsiteY66" fmla="*/ 1091672 h 1506713"/>
                <a:gd name="connsiteX67" fmla="*/ 30198 w 200722"/>
                <a:gd name="connsiteY67" fmla="*/ 1091672 h 1506713"/>
                <a:gd name="connsiteX68" fmla="*/ 15125 w 200722"/>
                <a:gd name="connsiteY68" fmla="*/ 1106745 h 1506713"/>
                <a:gd name="connsiteX69" fmla="*/ 15125 w 200722"/>
                <a:gd name="connsiteY69" fmla="*/ 1106745 h 1506713"/>
                <a:gd name="connsiteX70" fmla="*/ -176 w 200722"/>
                <a:gd name="connsiteY70" fmla="*/ 1091899 h 1506713"/>
                <a:gd name="connsiteX71" fmla="*/ -176 w 200722"/>
                <a:gd name="connsiteY71" fmla="*/ 1091672 h 1506713"/>
                <a:gd name="connsiteX72" fmla="*/ 51 w 200722"/>
                <a:gd name="connsiteY72" fmla="*/ 1008859 h 1506713"/>
                <a:gd name="connsiteX73" fmla="*/ 15125 w 200722"/>
                <a:gd name="connsiteY73" fmla="*/ 993785 h 1506713"/>
                <a:gd name="connsiteX74" fmla="*/ 15125 w 200722"/>
                <a:gd name="connsiteY74" fmla="*/ 993785 h 1506713"/>
                <a:gd name="connsiteX75" fmla="*/ 30198 w 200722"/>
                <a:gd name="connsiteY75" fmla="*/ 1008859 h 1506713"/>
                <a:gd name="connsiteX76" fmla="*/ 30198 w 200722"/>
                <a:gd name="connsiteY76" fmla="*/ 1008859 h 1506713"/>
                <a:gd name="connsiteX77" fmla="*/ 15125 w 200722"/>
                <a:gd name="connsiteY77" fmla="*/ 1023887 h 1506713"/>
                <a:gd name="connsiteX78" fmla="*/ 15125 w 200722"/>
                <a:gd name="connsiteY78" fmla="*/ 1023887 h 1506713"/>
                <a:gd name="connsiteX79" fmla="*/ -176 w 200722"/>
                <a:gd name="connsiteY79" fmla="*/ 1009040 h 1506713"/>
                <a:gd name="connsiteX80" fmla="*/ -176 w 200722"/>
                <a:gd name="connsiteY80" fmla="*/ 1008859 h 1506713"/>
                <a:gd name="connsiteX81" fmla="*/ 51 w 200722"/>
                <a:gd name="connsiteY81" fmla="*/ 926000 h 1506713"/>
                <a:gd name="connsiteX82" fmla="*/ 15125 w 200722"/>
                <a:gd name="connsiteY82" fmla="*/ 910926 h 1506713"/>
                <a:gd name="connsiteX83" fmla="*/ 15125 w 200722"/>
                <a:gd name="connsiteY83" fmla="*/ 910926 h 1506713"/>
                <a:gd name="connsiteX84" fmla="*/ 30198 w 200722"/>
                <a:gd name="connsiteY84" fmla="*/ 926000 h 1506713"/>
                <a:gd name="connsiteX85" fmla="*/ 30198 w 200722"/>
                <a:gd name="connsiteY85" fmla="*/ 926000 h 1506713"/>
                <a:gd name="connsiteX86" fmla="*/ 15125 w 200722"/>
                <a:gd name="connsiteY86" fmla="*/ 941073 h 1506713"/>
                <a:gd name="connsiteX87" fmla="*/ 15125 w 200722"/>
                <a:gd name="connsiteY87" fmla="*/ 941073 h 1506713"/>
                <a:gd name="connsiteX88" fmla="*/ -176 w 200722"/>
                <a:gd name="connsiteY88" fmla="*/ 926227 h 1506713"/>
                <a:gd name="connsiteX89" fmla="*/ -176 w 200722"/>
                <a:gd name="connsiteY89" fmla="*/ 926000 h 1506713"/>
                <a:gd name="connsiteX90" fmla="*/ 51 w 200722"/>
                <a:gd name="connsiteY90" fmla="*/ 843141 h 1506713"/>
                <a:gd name="connsiteX91" fmla="*/ 15125 w 200722"/>
                <a:gd name="connsiteY91" fmla="*/ 828113 h 1506713"/>
                <a:gd name="connsiteX92" fmla="*/ 15125 w 200722"/>
                <a:gd name="connsiteY92" fmla="*/ 828113 h 1506713"/>
                <a:gd name="connsiteX93" fmla="*/ 30198 w 200722"/>
                <a:gd name="connsiteY93" fmla="*/ 843141 h 1506713"/>
                <a:gd name="connsiteX94" fmla="*/ 30198 w 200722"/>
                <a:gd name="connsiteY94" fmla="*/ 843141 h 1506713"/>
                <a:gd name="connsiteX95" fmla="*/ 15125 w 200722"/>
                <a:gd name="connsiteY95" fmla="*/ 858214 h 1506713"/>
                <a:gd name="connsiteX96" fmla="*/ 15125 w 200722"/>
                <a:gd name="connsiteY96" fmla="*/ 858214 h 1506713"/>
                <a:gd name="connsiteX97" fmla="*/ -176 w 200722"/>
                <a:gd name="connsiteY97" fmla="*/ 843368 h 1506713"/>
                <a:gd name="connsiteX98" fmla="*/ -176 w 200722"/>
                <a:gd name="connsiteY98" fmla="*/ 843141 h 1506713"/>
                <a:gd name="connsiteX99" fmla="*/ 51 w 200722"/>
                <a:gd name="connsiteY99" fmla="*/ 760328 h 1506713"/>
                <a:gd name="connsiteX100" fmla="*/ 15125 w 200722"/>
                <a:gd name="connsiteY100" fmla="*/ 745254 h 1506713"/>
                <a:gd name="connsiteX101" fmla="*/ 15125 w 200722"/>
                <a:gd name="connsiteY101" fmla="*/ 745254 h 1506713"/>
                <a:gd name="connsiteX102" fmla="*/ 30198 w 200722"/>
                <a:gd name="connsiteY102" fmla="*/ 760328 h 1506713"/>
                <a:gd name="connsiteX103" fmla="*/ 30198 w 200722"/>
                <a:gd name="connsiteY103" fmla="*/ 760328 h 1506713"/>
                <a:gd name="connsiteX104" fmla="*/ 15125 w 200722"/>
                <a:gd name="connsiteY104" fmla="*/ 775401 h 1506713"/>
                <a:gd name="connsiteX105" fmla="*/ 15125 w 200722"/>
                <a:gd name="connsiteY105" fmla="*/ 775401 h 1506713"/>
                <a:gd name="connsiteX106" fmla="*/ -176 w 200722"/>
                <a:gd name="connsiteY106" fmla="*/ 760555 h 1506713"/>
                <a:gd name="connsiteX107" fmla="*/ -176 w 200722"/>
                <a:gd name="connsiteY107" fmla="*/ 760328 h 1506713"/>
                <a:gd name="connsiteX108" fmla="*/ 51 w 200722"/>
                <a:gd name="connsiteY108" fmla="*/ 677469 h 1506713"/>
                <a:gd name="connsiteX109" fmla="*/ 15125 w 200722"/>
                <a:gd name="connsiteY109" fmla="*/ 662441 h 1506713"/>
                <a:gd name="connsiteX110" fmla="*/ 15125 w 200722"/>
                <a:gd name="connsiteY110" fmla="*/ 662441 h 1506713"/>
                <a:gd name="connsiteX111" fmla="*/ 30198 w 200722"/>
                <a:gd name="connsiteY111" fmla="*/ 677469 h 1506713"/>
                <a:gd name="connsiteX112" fmla="*/ 30198 w 200722"/>
                <a:gd name="connsiteY112" fmla="*/ 677469 h 1506713"/>
                <a:gd name="connsiteX113" fmla="*/ 15125 w 200722"/>
                <a:gd name="connsiteY113" fmla="*/ 692542 h 1506713"/>
                <a:gd name="connsiteX114" fmla="*/ 15125 w 200722"/>
                <a:gd name="connsiteY114" fmla="*/ 692542 h 1506713"/>
                <a:gd name="connsiteX115" fmla="*/ -176 w 200722"/>
                <a:gd name="connsiteY115" fmla="*/ 677696 h 1506713"/>
                <a:gd name="connsiteX116" fmla="*/ -176 w 200722"/>
                <a:gd name="connsiteY116" fmla="*/ 677469 h 1506713"/>
                <a:gd name="connsiteX117" fmla="*/ 51 w 200722"/>
                <a:gd name="connsiteY117" fmla="*/ 594655 h 1506713"/>
                <a:gd name="connsiteX118" fmla="*/ 15125 w 200722"/>
                <a:gd name="connsiteY118" fmla="*/ 579582 h 1506713"/>
                <a:gd name="connsiteX119" fmla="*/ 15125 w 200722"/>
                <a:gd name="connsiteY119" fmla="*/ 579582 h 1506713"/>
                <a:gd name="connsiteX120" fmla="*/ 30198 w 200722"/>
                <a:gd name="connsiteY120" fmla="*/ 594655 h 1506713"/>
                <a:gd name="connsiteX121" fmla="*/ 30198 w 200722"/>
                <a:gd name="connsiteY121" fmla="*/ 594655 h 1506713"/>
                <a:gd name="connsiteX122" fmla="*/ 15125 w 200722"/>
                <a:gd name="connsiteY122" fmla="*/ 609683 h 1506713"/>
                <a:gd name="connsiteX123" fmla="*/ 15125 w 200722"/>
                <a:gd name="connsiteY123" fmla="*/ 609683 h 1506713"/>
                <a:gd name="connsiteX124" fmla="*/ -176 w 200722"/>
                <a:gd name="connsiteY124" fmla="*/ 594837 h 1506713"/>
                <a:gd name="connsiteX125" fmla="*/ -176 w 200722"/>
                <a:gd name="connsiteY125" fmla="*/ 594655 h 1506713"/>
                <a:gd name="connsiteX126" fmla="*/ 51 w 200722"/>
                <a:gd name="connsiteY126" fmla="*/ 511796 h 1506713"/>
                <a:gd name="connsiteX127" fmla="*/ 15125 w 200722"/>
                <a:gd name="connsiteY127" fmla="*/ 496723 h 1506713"/>
                <a:gd name="connsiteX128" fmla="*/ 15125 w 200722"/>
                <a:gd name="connsiteY128" fmla="*/ 496723 h 1506713"/>
                <a:gd name="connsiteX129" fmla="*/ 30198 w 200722"/>
                <a:gd name="connsiteY129" fmla="*/ 511796 h 1506713"/>
                <a:gd name="connsiteX130" fmla="*/ 30198 w 200722"/>
                <a:gd name="connsiteY130" fmla="*/ 511796 h 1506713"/>
                <a:gd name="connsiteX131" fmla="*/ 15125 w 200722"/>
                <a:gd name="connsiteY131" fmla="*/ 526870 h 1506713"/>
                <a:gd name="connsiteX132" fmla="*/ 15125 w 200722"/>
                <a:gd name="connsiteY132" fmla="*/ 526870 h 1506713"/>
                <a:gd name="connsiteX133" fmla="*/ -176 w 200722"/>
                <a:gd name="connsiteY133" fmla="*/ 512024 h 1506713"/>
                <a:gd name="connsiteX134" fmla="*/ -176 w 200722"/>
                <a:gd name="connsiteY134" fmla="*/ 511796 h 1506713"/>
                <a:gd name="connsiteX135" fmla="*/ 51 w 200722"/>
                <a:gd name="connsiteY135" fmla="*/ 428983 h 1506713"/>
                <a:gd name="connsiteX136" fmla="*/ 15125 w 200722"/>
                <a:gd name="connsiteY136" fmla="*/ 413909 h 1506713"/>
                <a:gd name="connsiteX137" fmla="*/ 15125 w 200722"/>
                <a:gd name="connsiteY137" fmla="*/ 413909 h 1506713"/>
                <a:gd name="connsiteX138" fmla="*/ 30198 w 200722"/>
                <a:gd name="connsiteY138" fmla="*/ 428983 h 1506713"/>
                <a:gd name="connsiteX139" fmla="*/ 30198 w 200722"/>
                <a:gd name="connsiteY139" fmla="*/ 428983 h 1506713"/>
                <a:gd name="connsiteX140" fmla="*/ 15125 w 200722"/>
                <a:gd name="connsiteY140" fmla="*/ 444011 h 1506713"/>
                <a:gd name="connsiteX141" fmla="*/ 15125 w 200722"/>
                <a:gd name="connsiteY141" fmla="*/ 444011 h 1506713"/>
                <a:gd name="connsiteX142" fmla="*/ -176 w 200722"/>
                <a:gd name="connsiteY142" fmla="*/ 429165 h 1506713"/>
                <a:gd name="connsiteX143" fmla="*/ -176 w 200722"/>
                <a:gd name="connsiteY143" fmla="*/ 428983 h 1506713"/>
                <a:gd name="connsiteX144" fmla="*/ 51 w 200722"/>
                <a:gd name="connsiteY144" fmla="*/ 346124 h 1506713"/>
                <a:gd name="connsiteX145" fmla="*/ 15125 w 200722"/>
                <a:gd name="connsiteY145" fmla="*/ 331051 h 1506713"/>
                <a:gd name="connsiteX146" fmla="*/ 15125 w 200722"/>
                <a:gd name="connsiteY146" fmla="*/ 331051 h 1506713"/>
                <a:gd name="connsiteX147" fmla="*/ 30198 w 200722"/>
                <a:gd name="connsiteY147" fmla="*/ 346124 h 1506713"/>
                <a:gd name="connsiteX148" fmla="*/ 30198 w 200722"/>
                <a:gd name="connsiteY148" fmla="*/ 346124 h 1506713"/>
                <a:gd name="connsiteX149" fmla="*/ 15125 w 200722"/>
                <a:gd name="connsiteY149" fmla="*/ 361198 h 1506713"/>
                <a:gd name="connsiteX150" fmla="*/ 15125 w 200722"/>
                <a:gd name="connsiteY150" fmla="*/ 361198 h 1506713"/>
                <a:gd name="connsiteX151" fmla="*/ -176 w 200722"/>
                <a:gd name="connsiteY151" fmla="*/ 346351 h 1506713"/>
                <a:gd name="connsiteX152" fmla="*/ -176 w 200722"/>
                <a:gd name="connsiteY152" fmla="*/ 346124 h 1506713"/>
                <a:gd name="connsiteX153" fmla="*/ 51 w 200722"/>
                <a:gd name="connsiteY153" fmla="*/ 263265 h 1506713"/>
                <a:gd name="connsiteX154" fmla="*/ 15125 w 200722"/>
                <a:gd name="connsiteY154" fmla="*/ 248237 h 1506713"/>
                <a:gd name="connsiteX155" fmla="*/ 15125 w 200722"/>
                <a:gd name="connsiteY155" fmla="*/ 248237 h 1506713"/>
                <a:gd name="connsiteX156" fmla="*/ 30198 w 200722"/>
                <a:gd name="connsiteY156" fmla="*/ 263265 h 1506713"/>
                <a:gd name="connsiteX157" fmla="*/ 30198 w 200722"/>
                <a:gd name="connsiteY157" fmla="*/ 263265 h 1506713"/>
                <a:gd name="connsiteX158" fmla="*/ 15125 w 200722"/>
                <a:gd name="connsiteY158" fmla="*/ 278339 h 1506713"/>
                <a:gd name="connsiteX159" fmla="*/ 15125 w 200722"/>
                <a:gd name="connsiteY159" fmla="*/ 278339 h 1506713"/>
                <a:gd name="connsiteX160" fmla="*/ -176 w 200722"/>
                <a:gd name="connsiteY160" fmla="*/ 263492 h 1506713"/>
                <a:gd name="connsiteX161" fmla="*/ -176 w 200722"/>
                <a:gd name="connsiteY161" fmla="*/ 263265 h 1506713"/>
                <a:gd name="connsiteX162" fmla="*/ 51 w 200722"/>
                <a:gd name="connsiteY162" fmla="*/ 180452 h 1506713"/>
                <a:gd name="connsiteX163" fmla="*/ 15125 w 200722"/>
                <a:gd name="connsiteY163" fmla="*/ 165378 h 1506713"/>
                <a:gd name="connsiteX164" fmla="*/ 15125 w 200722"/>
                <a:gd name="connsiteY164" fmla="*/ 165378 h 1506713"/>
                <a:gd name="connsiteX165" fmla="*/ 30198 w 200722"/>
                <a:gd name="connsiteY165" fmla="*/ 180452 h 1506713"/>
                <a:gd name="connsiteX166" fmla="*/ 30198 w 200722"/>
                <a:gd name="connsiteY166" fmla="*/ 180452 h 1506713"/>
                <a:gd name="connsiteX167" fmla="*/ 15125 w 200722"/>
                <a:gd name="connsiteY167" fmla="*/ 195525 h 1506713"/>
                <a:gd name="connsiteX168" fmla="*/ 15125 w 200722"/>
                <a:gd name="connsiteY168" fmla="*/ 195525 h 1506713"/>
                <a:gd name="connsiteX169" fmla="*/ -176 w 200722"/>
                <a:gd name="connsiteY169" fmla="*/ 180679 h 1506713"/>
                <a:gd name="connsiteX170" fmla="*/ -176 w 200722"/>
                <a:gd name="connsiteY170" fmla="*/ 180452 h 1506713"/>
                <a:gd name="connsiteX171" fmla="*/ 51 w 200722"/>
                <a:gd name="connsiteY171" fmla="*/ 97593 h 1506713"/>
                <a:gd name="connsiteX172" fmla="*/ 15125 w 200722"/>
                <a:gd name="connsiteY172" fmla="*/ 82565 h 1506713"/>
                <a:gd name="connsiteX173" fmla="*/ 15125 w 200722"/>
                <a:gd name="connsiteY173" fmla="*/ 82565 h 1506713"/>
                <a:gd name="connsiteX174" fmla="*/ 30198 w 200722"/>
                <a:gd name="connsiteY174" fmla="*/ 97593 h 1506713"/>
                <a:gd name="connsiteX175" fmla="*/ 30198 w 200722"/>
                <a:gd name="connsiteY175" fmla="*/ 97593 h 1506713"/>
                <a:gd name="connsiteX176" fmla="*/ 15125 w 200722"/>
                <a:gd name="connsiteY176" fmla="*/ 112667 h 1506713"/>
                <a:gd name="connsiteX177" fmla="*/ 15125 w 200722"/>
                <a:gd name="connsiteY177" fmla="*/ 112667 h 1506713"/>
                <a:gd name="connsiteX178" fmla="*/ -176 w 200722"/>
                <a:gd name="connsiteY178" fmla="*/ 97820 h 1506713"/>
                <a:gd name="connsiteX179" fmla="*/ -176 w 200722"/>
                <a:gd name="connsiteY179" fmla="*/ 97593 h 1506713"/>
                <a:gd name="connsiteX180" fmla="*/ 51 w 200722"/>
                <a:gd name="connsiteY180" fmla="*/ 14780 h 1506713"/>
                <a:gd name="connsiteX181" fmla="*/ 15125 w 200722"/>
                <a:gd name="connsiteY181" fmla="*/ -294 h 1506713"/>
                <a:gd name="connsiteX182" fmla="*/ 15125 w 200722"/>
                <a:gd name="connsiteY182" fmla="*/ -294 h 1506713"/>
                <a:gd name="connsiteX183" fmla="*/ 30198 w 200722"/>
                <a:gd name="connsiteY183" fmla="*/ 14780 h 1506713"/>
                <a:gd name="connsiteX184" fmla="*/ 30198 w 200722"/>
                <a:gd name="connsiteY184" fmla="*/ 14780 h 1506713"/>
                <a:gd name="connsiteX185" fmla="*/ 15125 w 200722"/>
                <a:gd name="connsiteY185" fmla="*/ 29808 h 1506713"/>
                <a:gd name="connsiteX186" fmla="*/ 15125 w 200722"/>
                <a:gd name="connsiteY186" fmla="*/ 29808 h 1506713"/>
                <a:gd name="connsiteX187" fmla="*/ -176 w 200722"/>
                <a:gd name="connsiteY187" fmla="*/ 14961 h 1506713"/>
                <a:gd name="connsiteX188" fmla="*/ -176 w 200722"/>
                <a:gd name="connsiteY188" fmla="*/ 14780 h 150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200722" h="1506713">
                  <a:moveTo>
                    <a:pt x="170445" y="1491346"/>
                  </a:moveTo>
                  <a:cubicBezTo>
                    <a:pt x="170445" y="1483020"/>
                    <a:pt x="177210" y="1476273"/>
                    <a:pt x="185518" y="1476273"/>
                  </a:cubicBezTo>
                  <a:lnTo>
                    <a:pt x="185518" y="1476273"/>
                  </a:lnTo>
                  <a:cubicBezTo>
                    <a:pt x="193827" y="1476300"/>
                    <a:pt x="200547" y="1483038"/>
                    <a:pt x="200547" y="1491346"/>
                  </a:cubicBezTo>
                  <a:lnTo>
                    <a:pt x="200547" y="1491346"/>
                  </a:lnTo>
                  <a:cubicBezTo>
                    <a:pt x="200547" y="1499655"/>
                    <a:pt x="193827" y="1506393"/>
                    <a:pt x="185518" y="1506420"/>
                  </a:cubicBezTo>
                  <a:lnTo>
                    <a:pt x="185518" y="1506420"/>
                  </a:lnTo>
                  <a:cubicBezTo>
                    <a:pt x="177210" y="1506420"/>
                    <a:pt x="170445" y="1499673"/>
                    <a:pt x="170445" y="1491346"/>
                  </a:cubicBezTo>
                  <a:close/>
                  <a:moveTo>
                    <a:pt x="98846" y="1484945"/>
                  </a:moveTo>
                  <a:lnTo>
                    <a:pt x="98846" y="1484945"/>
                  </a:lnTo>
                  <a:cubicBezTo>
                    <a:pt x="91536" y="1481031"/>
                    <a:pt x="88767" y="1471942"/>
                    <a:pt x="92626" y="1464605"/>
                  </a:cubicBezTo>
                  <a:lnTo>
                    <a:pt x="92626" y="1464605"/>
                  </a:lnTo>
                  <a:cubicBezTo>
                    <a:pt x="96439" y="1457272"/>
                    <a:pt x="105520" y="1454439"/>
                    <a:pt x="112830" y="1458275"/>
                  </a:cubicBezTo>
                  <a:cubicBezTo>
                    <a:pt x="112875" y="1458298"/>
                    <a:pt x="112920" y="1458317"/>
                    <a:pt x="112966" y="1458339"/>
                  </a:cubicBezTo>
                  <a:lnTo>
                    <a:pt x="112966" y="1458339"/>
                  </a:lnTo>
                  <a:cubicBezTo>
                    <a:pt x="120321" y="1462235"/>
                    <a:pt x="123090" y="1471333"/>
                    <a:pt x="119231" y="1478679"/>
                  </a:cubicBezTo>
                  <a:lnTo>
                    <a:pt x="119231" y="1478679"/>
                  </a:lnTo>
                  <a:cubicBezTo>
                    <a:pt x="116598" y="1483619"/>
                    <a:pt x="111468" y="1486711"/>
                    <a:pt x="105883" y="1486716"/>
                  </a:cubicBezTo>
                  <a:lnTo>
                    <a:pt x="105883" y="1486716"/>
                  </a:lnTo>
                  <a:cubicBezTo>
                    <a:pt x="103341" y="1486738"/>
                    <a:pt x="100844" y="1486130"/>
                    <a:pt x="98619" y="1484945"/>
                  </a:cubicBezTo>
                  <a:close/>
                  <a:moveTo>
                    <a:pt x="32332" y="1425468"/>
                  </a:moveTo>
                  <a:cubicBezTo>
                    <a:pt x="27610" y="1418630"/>
                    <a:pt x="29336" y="1409273"/>
                    <a:pt x="36191" y="1404569"/>
                  </a:cubicBezTo>
                  <a:cubicBezTo>
                    <a:pt x="36191" y="1404560"/>
                    <a:pt x="36236" y="1404547"/>
                    <a:pt x="36236" y="1404538"/>
                  </a:cubicBezTo>
                  <a:lnTo>
                    <a:pt x="36236" y="1404538"/>
                  </a:lnTo>
                  <a:cubicBezTo>
                    <a:pt x="43092" y="1399843"/>
                    <a:pt x="52445" y="1401587"/>
                    <a:pt x="57122" y="1408433"/>
                  </a:cubicBezTo>
                  <a:cubicBezTo>
                    <a:pt x="57122" y="1408451"/>
                    <a:pt x="57167" y="1408470"/>
                    <a:pt x="57167" y="1408488"/>
                  </a:cubicBezTo>
                  <a:lnTo>
                    <a:pt x="57167" y="1408488"/>
                  </a:lnTo>
                  <a:cubicBezTo>
                    <a:pt x="61888" y="1415325"/>
                    <a:pt x="60163" y="1424683"/>
                    <a:pt x="53307" y="1429386"/>
                  </a:cubicBezTo>
                  <a:cubicBezTo>
                    <a:pt x="53307" y="1429395"/>
                    <a:pt x="53262" y="1429409"/>
                    <a:pt x="53262" y="1429418"/>
                  </a:cubicBezTo>
                  <a:lnTo>
                    <a:pt x="53262" y="1429418"/>
                  </a:lnTo>
                  <a:cubicBezTo>
                    <a:pt x="50765" y="1431134"/>
                    <a:pt x="47768" y="1432051"/>
                    <a:pt x="44727" y="1432051"/>
                  </a:cubicBezTo>
                  <a:lnTo>
                    <a:pt x="44727" y="1432051"/>
                  </a:lnTo>
                  <a:cubicBezTo>
                    <a:pt x="39687" y="1432142"/>
                    <a:pt x="34920" y="1429663"/>
                    <a:pt x="32105" y="1425468"/>
                  </a:cubicBezTo>
                  <a:close/>
                  <a:moveTo>
                    <a:pt x="1231" y="1341837"/>
                  </a:moveTo>
                  <a:cubicBezTo>
                    <a:pt x="324" y="1333565"/>
                    <a:pt x="6271" y="1326106"/>
                    <a:pt x="14534" y="1325175"/>
                  </a:cubicBezTo>
                  <a:cubicBezTo>
                    <a:pt x="14534" y="1325175"/>
                    <a:pt x="14534" y="1325175"/>
                    <a:pt x="14534" y="1325175"/>
                  </a:cubicBezTo>
                  <a:lnTo>
                    <a:pt x="14534" y="1325175"/>
                  </a:lnTo>
                  <a:cubicBezTo>
                    <a:pt x="22797" y="1324249"/>
                    <a:pt x="30198" y="1330183"/>
                    <a:pt x="31151" y="1338432"/>
                  </a:cubicBezTo>
                  <a:cubicBezTo>
                    <a:pt x="31151" y="1338446"/>
                    <a:pt x="31151" y="1338464"/>
                    <a:pt x="31151" y="1338478"/>
                  </a:cubicBezTo>
                  <a:lnTo>
                    <a:pt x="31151" y="1338478"/>
                  </a:lnTo>
                  <a:cubicBezTo>
                    <a:pt x="32060" y="1346736"/>
                    <a:pt x="26112" y="1354169"/>
                    <a:pt x="17849" y="1355095"/>
                  </a:cubicBezTo>
                  <a:lnTo>
                    <a:pt x="17849" y="1355095"/>
                  </a:lnTo>
                  <a:cubicBezTo>
                    <a:pt x="17258" y="1355140"/>
                    <a:pt x="16714" y="1355140"/>
                    <a:pt x="16123" y="1355095"/>
                  </a:cubicBezTo>
                  <a:lnTo>
                    <a:pt x="16123" y="1355095"/>
                  </a:lnTo>
                  <a:cubicBezTo>
                    <a:pt x="8450" y="1355195"/>
                    <a:pt x="1912" y="1349474"/>
                    <a:pt x="1005" y="1341837"/>
                  </a:cubicBezTo>
                  <a:close/>
                  <a:moveTo>
                    <a:pt x="51" y="1257344"/>
                  </a:moveTo>
                  <a:cubicBezTo>
                    <a:pt x="96" y="1249035"/>
                    <a:pt x="6816" y="1242316"/>
                    <a:pt x="15125" y="1242316"/>
                  </a:cubicBezTo>
                  <a:lnTo>
                    <a:pt x="15125" y="1242316"/>
                  </a:lnTo>
                  <a:cubicBezTo>
                    <a:pt x="23433" y="1242316"/>
                    <a:pt x="30152" y="1249035"/>
                    <a:pt x="30198" y="1257344"/>
                  </a:cubicBezTo>
                  <a:lnTo>
                    <a:pt x="30198" y="1257344"/>
                  </a:lnTo>
                  <a:cubicBezTo>
                    <a:pt x="30198" y="1265671"/>
                    <a:pt x="23433" y="1272418"/>
                    <a:pt x="15125" y="1272418"/>
                  </a:cubicBezTo>
                  <a:lnTo>
                    <a:pt x="15125" y="1272418"/>
                  </a:lnTo>
                  <a:cubicBezTo>
                    <a:pt x="6816" y="1272545"/>
                    <a:pt x="-40" y="1265898"/>
                    <a:pt x="-176" y="1257571"/>
                  </a:cubicBezTo>
                  <a:cubicBezTo>
                    <a:pt x="-176" y="1257498"/>
                    <a:pt x="-176" y="1257421"/>
                    <a:pt x="-176" y="1257344"/>
                  </a:cubicBezTo>
                  <a:close/>
                  <a:moveTo>
                    <a:pt x="51" y="1174531"/>
                  </a:moveTo>
                  <a:cubicBezTo>
                    <a:pt x="51" y="1166204"/>
                    <a:pt x="6816" y="1159457"/>
                    <a:pt x="15125" y="1159457"/>
                  </a:cubicBezTo>
                  <a:lnTo>
                    <a:pt x="15125" y="1159457"/>
                  </a:lnTo>
                  <a:cubicBezTo>
                    <a:pt x="23433" y="1159457"/>
                    <a:pt x="30198" y="1166204"/>
                    <a:pt x="30198" y="1174531"/>
                  </a:cubicBezTo>
                  <a:lnTo>
                    <a:pt x="30198" y="1174531"/>
                  </a:lnTo>
                  <a:cubicBezTo>
                    <a:pt x="30152" y="1182839"/>
                    <a:pt x="23433" y="1189559"/>
                    <a:pt x="15125" y="1189559"/>
                  </a:cubicBezTo>
                  <a:lnTo>
                    <a:pt x="15125" y="1189559"/>
                  </a:lnTo>
                  <a:cubicBezTo>
                    <a:pt x="6816" y="1189686"/>
                    <a:pt x="-40" y="1183039"/>
                    <a:pt x="-176" y="1174712"/>
                  </a:cubicBezTo>
                  <a:cubicBezTo>
                    <a:pt x="-176" y="1174653"/>
                    <a:pt x="-176" y="1174590"/>
                    <a:pt x="-176" y="1174531"/>
                  </a:cubicBezTo>
                  <a:close/>
                  <a:moveTo>
                    <a:pt x="51" y="1091672"/>
                  </a:moveTo>
                  <a:cubicBezTo>
                    <a:pt x="51" y="1083345"/>
                    <a:pt x="6816" y="1076598"/>
                    <a:pt x="15125" y="1076598"/>
                  </a:cubicBezTo>
                  <a:lnTo>
                    <a:pt x="15125" y="1076598"/>
                  </a:lnTo>
                  <a:cubicBezTo>
                    <a:pt x="23433" y="1076598"/>
                    <a:pt x="30198" y="1083345"/>
                    <a:pt x="30198" y="1091672"/>
                  </a:cubicBezTo>
                  <a:lnTo>
                    <a:pt x="30198" y="1091672"/>
                  </a:lnTo>
                  <a:cubicBezTo>
                    <a:pt x="30198" y="1099999"/>
                    <a:pt x="23433" y="1106745"/>
                    <a:pt x="15125" y="1106745"/>
                  </a:cubicBezTo>
                  <a:lnTo>
                    <a:pt x="15125" y="1106745"/>
                  </a:lnTo>
                  <a:cubicBezTo>
                    <a:pt x="6816" y="1106873"/>
                    <a:pt x="-40" y="1100226"/>
                    <a:pt x="-176" y="1091899"/>
                  </a:cubicBezTo>
                  <a:cubicBezTo>
                    <a:pt x="-176" y="1091826"/>
                    <a:pt x="-176" y="1091749"/>
                    <a:pt x="-176" y="1091672"/>
                  </a:cubicBezTo>
                  <a:close/>
                  <a:moveTo>
                    <a:pt x="51" y="1008859"/>
                  </a:moveTo>
                  <a:cubicBezTo>
                    <a:pt x="51" y="1000532"/>
                    <a:pt x="6816" y="993785"/>
                    <a:pt x="15125" y="993785"/>
                  </a:cubicBezTo>
                  <a:lnTo>
                    <a:pt x="15125" y="993785"/>
                  </a:lnTo>
                  <a:cubicBezTo>
                    <a:pt x="23433" y="993785"/>
                    <a:pt x="30198" y="1000532"/>
                    <a:pt x="30198" y="1008859"/>
                  </a:cubicBezTo>
                  <a:lnTo>
                    <a:pt x="30198" y="1008859"/>
                  </a:lnTo>
                  <a:cubicBezTo>
                    <a:pt x="30152" y="1017167"/>
                    <a:pt x="23433" y="1023887"/>
                    <a:pt x="15125" y="1023887"/>
                  </a:cubicBezTo>
                  <a:lnTo>
                    <a:pt x="15125" y="1023887"/>
                  </a:lnTo>
                  <a:cubicBezTo>
                    <a:pt x="6816" y="1024014"/>
                    <a:pt x="-40" y="1017367"/>
                    <a:pt x="-176" y="1009040"/>
                  </a:cubicBezTo>
                  <a:cubicBezTo>
                    <a:pt x="-176" y="1008981"/>
                    <a:pt x="-176" y="1008922"/>
                    <a:pt x="-176" y="1008859"/>
                  </a:cubicBezTo>
                  <a:close/>
                  <a:moveTo>
                    <a:pt x="51" y="926000"/>
                  </a:moveTo>
                  <a:cubicBezTo>
                    <a:pt x="51" y="917673"/>
                    <a:pt x="6816" y="910926"/>
                    <a:pt x="15125" y="910926"/>
                  </a:cubicBezTo>
                  <a:lnTo>
                    <a:pt x="15125" y="910926"/>
                  </a:lnTo>
                  <a:cubicBezTo>
                    <a:pt x="23433" y="910926"/>
                    <a:pt x="30198" y="917673"/>
                    <a:pt x="30198" y="926000"/>
                  </a:cubicBezTo>
                  <a:lnTo>
                    <a:pt x="30198" y="926000"/>
                  </a:lnTo>
                  <a:cubicBezTo>
                    <a:pt x="30198" y="934326"/>
                    <a:pt x="23433" y="941073"/>
                    <a:pt x="15125" y="941073"/>
                  </a:cubicBezTo>
                  <a:lnTo>
                    <a:pt x="15125" y="941073"/>
                  </a:lnTo>
                  <a:cubicBezTo>
                    <a:pt x="6816" y="941200"/>
                    <a:pt x="-40" y="934553"/>
                    <a:pt x="-176" y="926227"/>
                  </a:cubicBezTo>
                  <a:cubicBezTo>
                    <a:pt x="-176" y="926154"/>
                    <a:pt x="-176" y="926077"/>
                    <a:pt x="-176" y="926000"/>
                  </a:cubicBezTo>
                  <a:close/>
                  <a:moveTo>
                    <a:pt x="51" y="843141"/>
                  </a:moveTo>
                  <a:cubicBezTo>
                    <a:pt x="96" y="834832"/>
                    <a:pt x="6816" y="828113"/>
                    <a:pt x="15125" y="828113"/>
                  </a:cubicBezTo>
                  <a:lnTo>
                    <a:pt x="15125" y="828113"/>
                  </a:lnTo>
                  <a:cubicBezTo>
                    <a:pt x="23433" y="828113"/>
                    <a:pt x="30152" y="834832"/>
                    <a:pt x="30198" y="843141"/>
                  </a:cubicBezTo>
                  <a:lnTo>
                    <a:pt x="30198" y="843141"/>
                  </a:lnTo>
                  <a:cubicBezTo>
                    <a:pt x="30198" y="851468"/>
                    <a:pt x="23433" y="858214"/>
                    <a:pt x="15125" y="858214"/>
                  </a:cubicBezTo>
                  <a:lnTo>
                    <a:pt x="15125" y="858214"/>
                  </a:lnTo>
                  <a:cubicBezTo>
                    <a:pt x="6816" y="858341"/>
                    <a:pt x="-40" y="851695"/>
                    <a:pt x="-176" y="843368"/>
                  </a:cubicBezTo>
                  <a:cubicBezTo>
                    <a:pt x="-176" y="843295"/>
                    <a:pt x="-176" y="843218"/>
                    <a:pt x="-176" y="843141"/>
                  </a:cubicBezTo>
                  <a:close/>
                  <a:moveTo>
                    <a:pt x="51" y="760328"/>
                  </a:moveTo>
                  <a:cubicBezTo>
                    <a:pt x="51" y="752001"/>
                    <a:pt x="6816" y="745254"/>
                    <a:pt x="15125" y="745254"/>
                  </a:cubicBezTo>
                  <a:lnTo>
                    <a:pt x="15125" y="745254"/>
                  </a:lnTo>
                  <a:cubicBezTo>
                    <a:pt x="23433" y="745254"/>
                    <a:pt x="30198" y="752001"/>
                    <a:pt x="30198" y="760328"/>
                  </a:cubicBezTo>
                  <a:lnTo>
                    <a:pt x="30198" y="760328"/>
                  </a:lnTo>
                  <a:cubicBezTo>
                    <a:pt x="30198" y="768654"/>
                    <a:pt x="23433" y="775401"/>
                    <a:pt x="15125" y="775401"/>
                  </a:cubicBezTo>
                  <a:lnTo>
                    <a:pt x="15125" y="775401"/>
                  </a:lnTo>
                  <a:cubicBezTo>
                    <a:pt x="6816" y="775528"/>
                    <a:pt x="-40" y="768881"/>
                    <a:pt x="-176" y="760555"/>
                  </a:cubicBezTo>
                  <a:cubicBezTo>
                    <a:pt x="-176" y="760482"/>
                    <a:pt x="-176" y="760405"/>
                    <a:pt x="-176" y="760328"/>
                  </a:cubicBezTo>
                  <a:close/>
                  <a:moveTo>
                    <a:pt x="51" y="677469"/>
                  </a:moveTo>
                  <a:cubicBezTo>
                    <a:pt x="96" y="669160"/>
                    <a:pt x="6816" y="662441"/>
                    <a:pt x="15125" y="662441"/>
                  </a:cubicBezTo>
                  <a:lnTo>
                    <a:pt x="15125" y="662441"/>
                  </a:lnTo>
                  <a:cubicBezTo>
                    <a:pt x="23433" y="662441"/>
                    <a:pt x="30152" y="669160"/>
                    <a:pt x="30198" y="677469"/>
                  </a:cubicBezTo>
                  <a:lnTo>
                    <a:pt x="30198" y="677469"/>
                  </a:lnTo>
                  <a:cubicBezTo>
                    <a:pt x="30198" y="685795"/>
                    <a:pt x="23433" y="692542"/>
                    <a:pt x="15125" y="692542"/>
                  </a:cubicBezTo>
                  <a:lnTo>
                    <a:pt x="15125" y="692542"/>
                  </a:lnTo>
                  <a:cubicBezTo>
                    <a:pt x="6816" y="692669"/>
                    <a:pt x="-40" y="686022"/>
                    <a:pt x="-176" y="677696"/>
                  </a:cubicBezTo>
                  <a:cubicBezTo>
                    <a:pt x="-176" y="677623"/>
                    <a:pt x="-176" y="677546"/>
                    <a:pt x="-176" y="677469"/>
                  </a:cubicBezTo>
                  <a:close/>
                  <a:moveTo>
                    <a:pt x="51" y="594655"/>
                  </a:moveTo>
                  <a:cubicBezTo>
                    <a:pt x="51" y="586328"/>
                    <a:pt x="6816" y="579582"/>
                    <a:pt x="15125" y="579582"/>
                  </a:cubicBezTo>
                  <a:lnTo>
                    <a:pt x="15125" y="579582"/>
                  </a:lnTo>
                  <a:cubicBezTo>
                    <a:pt x="23433" y="579582"/>
                    <a:pt x="30198" y="586328"/>
                    <a:pt x="30198" y="594655"/>
                  </a:cubicBezTo>
                  <a:lnTo>
                    <a:pt x="30198" y="594655"/>
                  </a:lnTo>
                  <a:cubicBezTo>
                    <a:pt x="30152" y="602964"/>
                    <a:pt x="23433" y="609683"/>
                    <a:pt x="15125" y="609683"/>
                  </a:cubicBezTo>
                  <a:lnTo>
                    <a:pt x="15125" y="609683"/>
                  </a:lnTo>
                  <a:cubicBezTo>
                    <a:pt x="6816" y="609810"/>
                    <a:pt x="-40" y="603164"/>
                    <a:pt x="-176" y="594837"/>
                  </a:cubicBezTo>
                  <a:cubicBezTo>
                    <a:pt x="-176" y="594778"/>
                    <a:pt x="-176" y="594714"/>
                    <a:pt x="-176" y="594655"/>
                  </a:cubicBezTo>
                  <a:close/>
                  <a:moveTo>
                    <a:pt x="51" y="511796"/>
                  </a:moveTo>
                  <a:cubicBezTo>
                    <a:pt x="51" y="503470"/>
                    <a:pt x="6816" y="496723"/>
                    <a:pt x="15125" y="496723"/>
                  </a:cubicBezTo>
                  <a:lnTo>
                    <a:pt x="15125" y="496723"/>
                  </a:lnTo>
                  <a:cubicBezTo>
                    <a:pt x="23433" y="496723"/>
                    <a:pt x="30198" y="503470"/>
                    <a:pt x="30198" y="511796"/>
                  </a:cubicBezTo>
                  <a:lnTo>
                    <a:pt x="30198" y="511796"/>
                  </a:lnTo>
                  <a:cubicBezTo>
                    <a:pt x="30198" y="520123"/>
                    <a:pt x="23433" y="526870"/>
                    <a:pt x="15125" y="526870"/>
                  </a:cubicBezTo>
                  <a:lnTo>
                    <a:pt x="15125" y="526870"/>
                  </a:lnTo>
                  <a:cubicBezTo>
                    <a:pt x="6816" y="526997"/>
                    <a:pt x="-40" y="520350"/>
                    <a:pt x="-176" y="512024"/>
                  </a:cubicBezTo>
                  <a:cubicBezTo>
                    <a:pt x="-176" y="511951"/>
                    <a:pt x="-176" y="511874"/>
                    <a:pt x="-176" y="511796"/>
                  </a:cubicBezTo>
                  <a:close/>
                  <a:moveTo>
                    <a:pt x="51" y="428983"/>
                  </a:moveTo>
                  <a:cubicBezTo>
                    <a:pt x="51" y="420656"/>
                    <a:pt x="6816" y="413909"/>
                    <a:pt x="15125" y="413909"/>
                  </a:cubicBezTo>
                  <a:lnTo>
                    <a:pt x="15125" y="413909"/>
                  </a:lnTo>
                  <a:cubicBezTo>
                    <a:pt x="23433" y="413909"/>
                    <a:pt x="30198" y="420656"/>
                    <a:pt x="30198" y="428983"/>
                  </a:cubicBezTo>
                  <a:lnTo>
                    <a:pt x="30198" y="428983"/>
                  </a:lnTo>
                  <a:cubicBezTo>
                    <a:pt x="30152" y="437292"/>
                    <a:pt x="23433" y="444011"/>
                    <a:pt x="15125" y="444011"/>
                  </a:cubicBezTo>
                  <a:lnTo>
                    <a:pt x="15125" y="444011"/>
                  </a:lnTo>
                  <a:cubicBezTo>
                    <a:pt x="6816" y="444138"/>
                    <a:pt x="-40" y="437491"/>
                    <a:pt x="-176" y="429165"/>
                  </a:cubicBezTo>
                  <a:cubicBezTo>
                    <a:pt x="-176" y="429106"/>
                    <a:pt x="-176" y="429042"/>
                    <a:pt x="-176" y="428983"/>
                  </a:cubicBezTo>
                  <a:close/>
                  <a:moveTo>
                    <a:pt x="51" y="346124"/>
                  </a:moveTo>
                  <a:cubicBezTo>
                    <a:pt x="51" y="337797"/>
                    <a:pt x="6816" y="331051"/>
                    <a:pt x="15125" y="331051"/>
                  </a:cubicBezTo>
                  <a:lnTo>
                    <a:pt x="15125" y="331051"/>
                  </a:lnTo>
                  <a:cubicBezTo>
                    <a:pt x="23433" y="331051"/>
                    <a:pt x="30198" y="337797"/>
                    <a:pt x="30198" y="346124"/>
                  </a:cubicBezTo>
                  <a:lnTo>
                    <a:pt x="30198" y="346124"/>
                  </a:lnTo>
                  <a:cubicBezTo>
                    <a:pt x="30198" y="354451"/>
                    <a:pt x="23433" y="361198"/>
                    <a:pt x="15125" y="361198"/>
                  </a:cubicBezTo>
                  <a:lnTo>
                    <a:pt x="15125" y="361198"/>
                  </a:lnTo>
                  <a:cubicBezTo>
                    <a:pt x="6816" y="361325"/>
                    <a:pt x="-40" y="354678"/>
                    <a:pt x="-176" y="346351"/>
                  </a:cubicBezTo>
                  <a:cubicBezTo>
                    <a:pt x="-176" y="346278"/>
                    <a:pt x="-176" y="346201"/>
                    <a:pt x="-176" y="346124"/>
                  </a:cubicBezTo>
                  <a:close/>
                  <a:moveTo>
                    <a:pt x="51" y="263265"/>
                  </a:moveTo>
                  <a:cubicBezTo>
                    <a:pt x="96" y="254957"/>
                    <a:pt x="6816" y="248237"/>
                    <a:pt x="15125" y="248237"/>
                  </a:cubicBezTo>
                  <a:lnTo>
                    <a:pt x="15125" y="248237"/>
                  </a:lnTo>
                  <a:cubicBezTo>
                    <a:pt x="23433" y="248237"/>
                    <a:pt x="30152" y="254957"/>
                    <a:pt x="30198" y="263265"/>
                  </a:cubicBezTo>
                  <a:lnTo>
                    <a:pt x="30198" y="263265"/>
                  </a:lnTo>
                  <a:cubicBezTo>
                    <a:pt x="30198" y="271592"/>
                    <a:pt x="23433" y="278339"/>
                    <a:pt x="15125" y="278339"/>
                  </a:cubicBezTo>
                  <a:lnTo>
                    <a:pt x="15125" y="278339"/>
                  </a:lnTo>
                  <a:cubicBezTo>
                    <a:pt x="6816" y="278466"/>
                    <a:pt x="-40" y="271819"/>
                    <a:pt x="-176" y="263492"/>
                  </a:cubicBezTo>
                  <a:cubicBezTo>
                    <a:pt x="-176" y="263420"/>
                    <a:pt x="-176" y="263343"/>
                    <a:pt x="-176" y="263265"/>
                  </a:cubicBezTo>
                  <a:close/>
                  <a:moveTo>
                    <a:pt x="51" y="180452"/>
                  </a:moveTo>
                  <a:cubicBezTo>
                    <a:pt x="51" y="172125"/>
                    <a:pt x="6816" y="165378"/>
                    <a:pt x="15125" y="165378"/>
                  </a:cubicBezTo>
                  <a:lnTo>
                    <a:pt x="15125" y="165378"/>
                  </a:lnTo>
                  <a:cubicBezTo>
                    <a:pt x="23433" y="165378"/>
                    <a:pt x="30198" y="172125"/>
                    <a:pt x="30198" y="180452"/>
                  </a:cubicBezTo>
                  <a:lnTo>
                    <a:pt x="30198" y="180452"/>
                  </a:lnTo>
                  <a:cubicBezTo>
                    <a:pt x="30198" y="188779"/>
                    <a:pt x="23433" y="195525"/>
                    <a:pt x="15125" y="195525"/>
                  </a:cubicBezTo>
                  <a:lnTo>
                    <a:pt x="15125" y="195525"/>
                  </a:lnTo>
                  <a:cubicBezTo>
                    <a:pt x="6816" y="195653"/>
                    <a:pt x="-40" y="189006"/>
                    <a:pt x="-176" y="180679"/>
                  </a:cubicBezTo>
                  <a:cubicBezTo>
                    <a:pt x="-176" y="180606"/>
                    <a:pt x="-176" y="180529"/>
                    <a:pt x="-176" y="180452"/>
                  </a:cubicBezTo>
                  <a:close/>
                  <a:moveTo>
                    <a:pt x="51" y="97593"/>
                  </a:moveTo>
                  <a:cubicBezTo>
                    <a:pt x="96" y="89284"/>
                    <a:pt x="6816" y="82565"/>
                    <a:pt x="15125" y="82565"/>
                  </a:cubicBezTo>
                  <a:lnTo>
                    <a:pt x="15125" y="82565"/>
                  </a:lnTo>
                  <a:cubicBezTo>
                    <a:pt x="23433" y="82565"/>
                    <a:pt x="30152" y="89284"/>
                    <a:pt x="30198" y="97593"/>
                  </a:cubicBezTo>
                  <a:lnTo>
                    <a:pt x="30198" y="97593"/>
                  </a:lnTo>
                  <a:cubicBezTo>
                    <a:pt x="30198" y="105920"/>
                    <a:pt x="23433" y="112667"/>
                    <a:pt x="15125" y="112667"/>
                  </a:cubicBezTo>
                  <a:lnTo>
                    <a:pt x="15125" y="112667"/>
                  </a:lnTo>
                  <a:cubicBezTo>
                    <a:pt x="6816" y="112794"/>
                    <a:pt x="-40" y="106147"/>
                    <a:pt x="-176" y="97820"/>
                  </a:cubicBezTo>
                  <a:cubicBezTo>
                    <a:pt x="-176" y="97747"/>
                    <a:pt x="-176" y="97670"/>
                    <a:pt x="-176" y="97593"/>
                  </a:cubicBezTo>
                  <a:close/>
                  <a:moveTo>
                    <a:pt x="51" y="14780"/>
                  </a:moveTo>
                  <a:cubicBezTo>
                    <a:pt x="51" y="6453"/>
                    <a:pt x="6816" y="-294"/>
                    <a:pt x="15125" y="-294"/>
                  </a:cubicBezTo>
                  <a:lnTo>
                    <a:pt x="15125" y="-294"/>
                  </a:lnTo>
                  <a:cubicBezTo>
                    <a:pt x="23433" y="-294"/>
                    <a:pt x="30198" y="6453"/>
                    <a:pt x="30198" y="14780"/>
                  </a:cubicBezTo>
                  <a:lnTo>
                    <a:pt x="30198" y="14780"/>
                  </a:lnTo>
                  <a:cubicBezTo>
                    <a:pt x="30152" y="23088"/>
                    <a:pt x="23433" y="29808"/>
                    <a:pt x="15125" y="29808"/>
                  </a:cubicBezTo>
                  <a:lnTo>
                    <a:pt x="15125" y="29808"/>
                  </a:lnTo>
                  <a:cubicBezTo>
                    <a:pt x="6816" y="29935"/>
                    <a:pt x="-40" y="23288"/>
                    <a:pt x="-176" y="14961"/>
                  </a:cubicBezTo>
                  <a:cubicBezTo>
                    <a:pt x="-176" y="14902"/>
                    <a:pt x="-176" y="14839"/>
                    <a:pt x="-176" y="14780"/>
                  </a:cubicBezTo>
                  <a:close/>
                </a:path>
              </a:pathLst>
            </a:custGeom>
            <a:solidFill>
              <a:srgbClr val="C1C1C1"/>
            </a:solidFill>
            <a:ln w="453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14" name="组合 513"/>
            <p:cNvGrpSpPr/>
            <p:nvPr/>
          </p:nvGrpSpPr>
          <p:grpSpPr>
            <a:xfrm flipV="1">
              <a:off x="3680291" y="4424807"/>
              <a:ext cx="2317213" cy="883330"/>
              <a:chOff x="1289719" y="2601091"/>
              <a:chExt cx="2317213" cy="883330"/>
            </a:xfrm>
          </p:grpSpPr>
          <p:sp>
            <p:nvSpPr>
              <p:cNvPr id="515" name="任意多边形: 形状 514"/>
              <p:cNvSpPr/>
              <p:nvPr/>
            </p:nvSpPr>
            <p:spPr>
              <a:xfrm>
                <a:off x="1289719" y="2601091"/>
                <a:ext cx="2225427" cy="712451"/>
              </a:xfrm>
              <a:custGeom>
                <a:avLst/>
                <a:gdLst>
                  <a:gd name="connsiteX0" fmla="*/ -222 w 2225427"/>
                  <a:gd name="connsiteY0" fmla="*/ -297 h 712451"/>
                  <a:gd name="connsiteX1" fmla="*/ 2080064 w 2225427"/>
                  <a:gd name="connsiteY1" fmla="*/ -297 h 712451"/>
                  <a:gd name="connsiteX2" fmla="*/ 2225205 w 2225427"/>
                  <a:gd name="connsiteY2" fmla="*/ 193525 h 712451"/>
                  <a:gd name="connsiteX3" fmla="*/ 2225205 w 2225427"/>
                  <a:gd name="connsiteY3" fmla="*/ 712154 h 71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5427" h="712451">
                    <a:moveTo>
                      <a:pt x="-222" y="-297"/>
                    </a:moveTo>
                    <a:lnTo>
                      <a:pt x="2080064" y="-297"/>
                    </a:lnTo>
                    <a:cubicBezTo>
                      <a:pt x="2080064" y="-297"/>
                      <a:pt x="2225205" y="25666"/>
                      <a:pt x="2225205" y="193525"/>
                    </a:cubicBezTo>
                    <a:lnTo>
                      <a:pt x="2225205" y="712154"/>
                    </a:lnTo>
                  </a:path>
                </a:pathLst>
              </a:custGeom>
              <a:noFill/>
              <a:ln w="6350" cap="flat">
                <a:solidFill>
                  <a:srgbClr val="BFBFBF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6" name="任意多边形: 形状 515"/>
              <p:cNvSpPr/>
              <p:nvPr/>
            </p:nvSpPr>
            <p:spPr>
              <a:xfrm>
                <a:off x="3418354" y="3316453"/>
                <a:ext cx="188578" cy="167968"/>
              </a:xfrm>
              <a:custGeom>
                <a:avLst/>
                <a:gdLst>
                  <a:gd name="connsiteX0" fmla="*/ 107974 w 188578"/>
                  <a:gd name="connsiteY0" fmla="*/ 159764 h 167968"/>
                  <a:gd name="connsiteX1" fmla="*/ 86289 w 188578"/>
                  <a:gd name="connsiteY1" fmla="*/ 165529 h 167968"/>
                  <a:gd name="connsiteX2" fmla="*/ 80524 w 188578"/>
                  <a:gd name="connsiteY2" fmla="*/ 159764 h 167968"/>
                  <a:gd name="connsiteX3" fmla="*/ 41218 w 188578"/>
                  <a:gd name="connsiteY3" fmla="*/ 91566 h 167968"/>
                  <a:gd name="connsiteX4" fmla="*/ 1913 w 188578"/>
                  <a:gd name="connsiteY4" fmla="*/ 23458 h 167968"/>
                  <a:gd name="connsiteX5" fmla="*/ 7669 w 188578"/>
                  <a:gd name="connsiteY5" fmla="*/ 1835 h 167968"/>
                  <a:gd name="connsiteX6" fmla="*/ 15436 w 188578"/>
                  <a:gd name="connsiteY6" fmla="*/ -297 h 167968"/>
                  <a:gd name="connsiteX7" fmla="*/ 172701 w 188578"/>
                  <a:gd name="connsiteY7" fmla="*/ -297 h 167968"/>
                  <a:gd name="connsiteX8" fmla="*/ 188356 w 188578"/>
                  <a:gd name="connsiteY8" fmla="*/ 15691 h 167968"/>
                  <a:gd name="connsiteX9" fmla="*/ 186224 w 188578"/>
                  <a:gd name="connsiteY9" fmla="*/ 23458 h 167968"/>
                  <a:gd name="connsiteX10" fmla="*/ 147279 w 188578"/>
                  <a:gd name="connsiteY10" fmla="*/ 91566 h 16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578" h="167968">
                    <a:moveTo>
                      <a:pt x="107974" y="159764"/>
                    </a:moveTo>
                    <a:cubicBezTo>
                      <a:pt x="103579" y="167345"/>
                      <a:pt x="93870" y="169924"/>
                      <a:pt x="86289" y="165529"/>
                    </a:cubicBezTo>
                    <a:cubicBezTo>
                      <a:pt x="83900" y="164141"/>
                      <a:pt x="81912" y="162157"/>
                      <a:pt x="80524" y="159764"/>
                    </a:cubicBezTo>
                    <a:lnTo>
                      <a:pt x="41218" y="91566"/>
                    </a:lnTo>
                    <a:lnTo>
                      <a:pt x="1913" y="23458"/>
                    </a:lnTo>
                    <a:cubicBezTo>
                      <a:pt x="-2468" y="15899"/>
                      <a:pt x="106" y="6217"/>
                      <a:pt x="7669" y="1835"/>
                    </a:cubicBezTo>
                    <a:cubicBezTo>
                      <a:pt x="10031" y="465"/>
                      <a:pt x="12704" y="-269"/>
                      <a:pt x="15436" y="-297"/>
                    </a:cubicBezTo>
                    <a:lnTo>
                      <a:pt x="172701" y="-297"/>
                    </a:lnTo>
                    <a:cubicBezTo>
                      <a:pt x="181437" y="-206"/>
                      <a:pt x="188446" y="6951"/>
                      <a:pt x="188356" y="15691"/>
                    </a:cubicBezTo>
                    <a:cubicBezTo>
                      <a:pt x="188329" y="18418"/>
                      <a:pt x="187594" y="21096"/>
                      <a:pt x="186224" y="23458"/>
                    </a:cubicBezTo>
                    <a:lnTo>
                      <a:pt x="147279" y="91566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FBFBF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11" name="组合 510"/>
            <p:cNvGrpSpPr/>
            <p:nvPr/>
          </p:nvGrpSpPr>
          <p:grpSpPr>
            <a:xfrm>
              <a:off x="6074714" y="2724916"/>
              <a:ext cx="2317213" cy="883330"/>
              <a:chOff x="1289719" y="2601091"/>
              <a:chExt cx="2317213" cy="883330"/>
            </a:xfrm>
          </p:grpSpPr>
          <p:sp>
            <p:nvSpPr>
              <p:cNvPr id="512" name="任意多边形: 形状 511"/>
              <p:cNvSpPr/>
              <p:nvPr/>
            </p:nvSpPr>
            <p:spPr>
              <a:xfrm>
                <a:off x="1289719" y="2601091"/>
                <a:ext cx="2225427" cy="712451"/>
              </a:xfrm>
              <a:custGeom>
                <a:avLst/>
                <a:gdLst>
                  <a:gd name="connsiteX0" fmla="*/ -222 w 2225427"/>
                  <a:gd name="connsiteY0" fmla="*/ -297 h 712451"/>
                  <a:gd name="connsiteX1" fmla="*/ 2080064 w 2225427"/>
                  <a:gd name="connsiteY1" fmla="*/ -297 h 712451"/>
                  <a:gd name="connsiteX2" fmla="*/ 2225205 w 2225427"/>
                  <a:gd name="connsiteY2" fmla="*/ 193525 h 712451"/>
                  <a:gd name="connsiteX3" fmla="*/ 2225205 w 2225427"/>
                  <a:gd name="connsiteY3" fmla="*/ 712154 h 71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5427" h="712451">
                    <a:moveTo>
                      <a:pt x="-222" y="-297"/>
                    </a:moveTo>
                    <a:lnTo>
                      <a:pt x="2080064" y="-297"/>
                    </a:lnTo>
                    <a:cubicBezTo>
                      <a:pt x="2080064" y="-297"/>
                      <a:pt x="2225205" y="25666"/>
                      <a:pt x="2225205" y="193525"/>
                    </a:cubicBezTo>
                    <a:lnTo>
                      <a:pt x="2225205" y="712154"/>
                    </a:lnTo>
                  </a:path>
                </a:pathLst>
              </a:custGeom>
              <a:noFill/>
              <a:ln w="6350" cap="flat">
                <a:solidFill>
                  <a:srgbClr val="BFBFBF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13" name="任意多边形: 形状 512"/>
              <p:cNvSpPr/>
              <p:nvPr/>
            </p:nvSpPr>
            <p:spPr>
              <a:xfrm>
                <a:off x="3418354" y="3316453"/>
                <a:ext cx="188578" cy="167968"/>
              </a:xfrm>
              <a:custGeom>
                <a:avLst/>
                <a:gdLst>
                  <a:gd name="connsiteX0" fmla="*/ 107974 w 188578"/>
                  <a:gd name="connsiteY0" fmla="*/ 159764 h 167968"/>
                  <a:gd name="connsiteX1" fmla="*/ 86289 w 188578"/>
                  <a:gd name="connsiteY1" fmla="*/ 165529 h 167968"/>
                  <a:gd name="connsiteX2" fmla="*/ 80524 w 188578"/>
                  <a:gd name="connsiteY2" fmla="*/ 159764 h 167968"/>
                  <a:gd name="connsiteX3" fmla="*/ 41218 w 188578"/>
                  <a:gd name="connsiteY3" fmla="*/ 91566 h 167968"/>
                  <a:gd name="connsiteX4" fmla="*/ 1913 w 188578"/>
                  <a:gd name="connsiteY4" fmla="*/ 23458 h 167968"/>
                  <a:gd name="connsiteX5" fmla="*/ 7669 w 188578"/>
                  <a:gd name="connsiteY5" fmla="*/ 1835 h 167968"/>
                  <a:gd name="connsiteX6" fmla="*/ 15436 w 188578"/>
                  <a:gd name="connsiteY6" fmla="*/ -297 h 167968"/>
                  <a:gd name="connsiteX7" fmla="*/ 172701 w 188578"/>
                  <a:gd name="connsiteY7" fmla="*/ -297 h 167968"/>
                  <a:gd name="connsiteX8" fmla="*/ 188356 w 188578"/>
                  <a:gd name="connsiteY8" fmla="*/ 15691 h 167968"/>
                  <a:gd name="connsiteX9" fmla="*/ 186224 w 188578"/>
                  <a:gd name="connsiteY9" fmla="*/ 23458 h 167968"/>
                  <a:gd name="connsiteX10" fmla="*/ 147279 w 188578"/>
                  <a:gd name="connsiteY10" fmla="*/ 91566 h 16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578" h="167968">
                    <a:moveTo>
                      <a:pt x="107974" y="159764"/>
                    </a:moveTo>
                    <a:cubicBezTo>
                      <a:pt x="103579" y="167345"/>
                      <a:pt x="93870" y="169924"/>
                      <a:pt x="86289" y="165529"/>
                    </a:cubicBezTo>
                    <a:cubicBezTo>
                      <a:pt x="83900" y="164141"/>
                      <a:pt x="81912" y="162157"/>
                      <a:pt x="80524" y="159764"/>
                    </a:cubicBezTo>
                    <a:lnTo>
                      <a:pt x="41218" y="91566"/>
                    </a:lnTo>
                    <a:lnTo>
                      <a:pt x="1913" y="23458"/>
                    </a:lnTo>
                    <a:cubicBezTo>
                      <a:pt x="-2468" y="15899"/>
                      <a:pt x="106" y="6217"/>
                      <a:pt x="7669" y="1835"/>
                    </a:cubicBezTo>
                    <a:cubicBezTo>
                      <a:pt x="10031" y="465"/>
                      <a:pt x="12704" y="-269"/>
                      <a:pt x="15436" y="-297"/>
                    </a:cubicBezTo>
                    <a:lnTo>
                      <a:pt x="172701" y="-297"/>
                    </a:lnTo>
                    <a:cubicBezTo>
                      <a:pt x="181437" y="-206"/>
                      <a:pt x="188446" y="6951"/>
                      <a:pt x="188356" y="15691"/>
                    </a:cubicBezTo>
                    <a:cubicBezTo>
                      <a:pt x="188329" y="18418"/>
                      <a:pt x="187594" y="21096"/>
                      <a:pt x="186224" y="23458"/>
                    </a:cubicBezTo>
                    <a:lnTo>
                      <a:pt x="147279" y="91566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FBFBF"/>
                </a:solidFill>
                <a:prstDash val="solid"/>
                <a:miter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35" name="PA-文本框 33"/>
            <p:cNvSpPr txBox="1"/>
            <p:nvPr>
              <p:custDataLst>
                <p:tags r:id="rId5"/>
              </p:custDataLst>
            </p:nvPr>
          </p:nvSpPr>
          <p:spPr>
            <a:xfrm>
              <a:off x="1026785" y="3600747"/>
              <a:ext cx="2526097" cy="50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National-level </a:t>
              </a:r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g</a:t>
              </a: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reen </a:t>
              </a:r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f</a:t>
              </a: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actory </a:t>
              </a:r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c</a:t>
              </a: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onstruction</a:t>
              </a: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Green Low Carbon Advocacy</a:t>
              </a: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64" name="任意多边形: 形状 63"/>
            <p:cNvSpPr/>
            <p:nvPr/>
          </p:nvSpPr>
          <p:spPr>
            <a:xfrm>
              <a:off x="3749439" y="3091957"/>
              <a:ext cx="304875" cy="338109"/>
            </a:xfrm>
            <a:custGeom>
              <a:avLst/>
              <a:gdLst>
                <a:gd name="connsiteX0" fmla="*/ -176 w 304875"/>
                <a:gd name="connsiteY0" fmla="*/ 337816 h 338109"/>
                <a:gd name="connsiteX1" fmla="*/ 1323 w 304875"/>
                <a:gd name="connsiteY1" fmla="*/ 330869 h 338109"/>
                <a:gd name="connsiteX2" fmla="*/ 127949 w 304875"/>
                <a:gd name="connsiteY2" fmla="*/ 158614 h 338109"/>
                <a:gd name="connsiteX3" fmla="*/ 185019 w 304875"/>
                <a:gd name="connsiteY3" fmla="*/ 88104 h 338109"/>
                <a:gd name="connsiteX4" fmla="*/ 171126 w 304875"/>
                <a:gd name="connsiteY4" fmla="*/ 70216 h 338109"/>
                <a:gd name="connsiteX5" fmla="*/ 141343 w 304875"/>
                <a:gd name="connsiteY5" fmla="*/ 119886 h 338109"/>
                <a:gd name="connsiteX6" fmla="*/ 35601 w 304875"/>
                <a:gd name="connsiteY6" fmla="*/ 119886 h 338109"/>
                <a:gd name="connsiteX7" fmla="*/ 181569 w 304875"/>
                <a:gd name="connsiteY7" fmla="*/ -294 h 338109"/>
                <a:gd name="connsiteX8" fmla="*/ 304699 w 304875"/>
                <a:gd name="connsiteY8" fmla="*/ 94052 h 338109"/>
                <a:gd name="connsiteX9" fmla="*/ 217300 w 304875"/>
                <a:gd name="connsiteY9" fmla="*/ 210735 h 338109"/>
                <a:gd name="connsiteX10" fmla="*/ 157233 w 304875"/>
                <a:gd name="connsiteY10" fmla="*/ 254911 h 338109"/>
                <a:gd name="connsiteX11" fmla="*/ 284359 w 304875"/>
                <a:gd name="connsiteY11" fmla="*/ 254911 h 338109"/>
                <a:gd name="connsiteX12" fmla="*/ 253077 w 304875"/>
                <a:gd name="connsiteY12" fmla="*/ 337816 h 33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4875" h="338109">
                  <a:moveTo>
                    <a:pt x="-176" y="337816"/>
                  </a:moveTo>
                  <a:lnTo>
                    <a:pt x="1323" y="330869"/>
                  </a:lnTo>
                  <a:cubicBezTo>
                    <a:pt x="19211" y="246966"/>
                    <a:pt x="49494" y="211235"/>
                    <a:pt x="127949" y="158614"/>
                  </a:cubicBezTo>
                  <a:cubicBezTo>
                    <a:pt x="171626" y="129284"/>
                    <a:pt x="185019" y="111441"/>
                    <a:pt x="185019" y="88104"/>
                  </a:cubicBezTo>
                  <a:cubicBezTo>
                    <a:pt x="185019" y="79659"/>
                    <a:pt x="183022" y="70216"/>
                    <a:pt x="171126" y="70216"/>
                  </a:cubicBezTo>
                  <a:cubicBezTo>
                    <a:pt x="155236" y="70216"/>
                    <a:pt x="149787" y="87105"/>
                    <a:pt x="141343" y="119886"/>
                  </a:cubicBezTo>
                  <a:lnTo>
                    <a:pt x="35601" y="119886"/>
                  </a:lnTo>
                  <a:cubicBezTo>
                    <a:pt x="43047" y="88604"/>
                    <a:pt x="53762" y="-294"/>
                    <a:pt x="181569" y="-294"/>
                  </a:cubicBezTo>
                  <a:cubicBezTo>
                    <a:pt x="261976" y="-294"/>
                    <a:pt x="304699" y="37935"/>
                    <a:pt x="304699" y="94052"/>
                  </a:cubicBezTo>
                  <a:cubicBezTo>
                    <a:pt x="304699" y="149170"/>
                    <a:pt x="281998" y="172507"/>
                    <a:pt x="217300" y="210735"/>
                  </a:cubicBezTo>
                  <a:cubicBezTo>
                    <a:pt x="197959" y="222131"/>
                    <a:pt x="164180" y="243970"/>
                    <a:pt x="157233" y="254911"/>
                  </a:cubicBezTo>
                  <a:lnTo>
                    <a:pt x="284359" y="254911"/>
                  </a:lnTo>
                  <a:lnTo>
                    <a:pt x="253077" y="337816"/>
                  </a:lnTo>
                  <a:close/>
                </a:path>
              </a:pathLst>
            </a:custGeom>
            <a:noFill/>
            <a:ln w="10979" cap="flat">
              <a:solidFill>
                <a:srgbClr val="00BF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任意多边形: 形状 65"/>
            <p:cNvSpPr/>
            <p:nvPr/>
          </p:nvSpPr>
          <p:spPr>
            <a:xfrm>
              <a:off x="6145560" y="4606933"/>
              <a:ext cx="295904" cy="345055"/>
            </a:xfrm>
            <a:custGeom>
              <a:avLst/>
              <a:gdLst>
                <a:gd name="connsiteX0" fmla="*/ 31579 w 295904"/>
                <a:gd name="connsiteY0" fmla="*/ 99001 h 345055"/>
                <a:gd name="connsiteX1" fmla="*/ 169601 w 295904"/>
                <a:gd name="connsiteY1" fmla="*/ -294 h 345055"/>
                <a:gd name="connsiteX2" fmla="*/ 295728 w 295904"/>
                <a:gd name="connsiteY2" fmla="*/ 85108 h 345055"/>
                <a:gd name="connsiteX3" fmla="*/ 231666 w 295904"/>
                <a:gd name="connsiteY3" fmla="*/ 159567 h 345055"/>
                <a:gd name="connsiteX4" fmla="*/ 231666 w 295904"/>
                <a:gd name="connsiteY4" fmla="*/ 161065 h 345055"/>
                <a:gd name="connsiteX5" fmla="*/ 278838 w 295904"/>
                <a:gd name="connsiteY5" fmla="*/ 232074 h 345055"/>
                <a:gd name="connsiteX6" fmla="*/ 130873 w 295904"/>
                <a:gd name="connsiteY6" fmla="*/ 344762 h 345055"/>
                <a:gd name="connsiteX7" fmla="*/ 297 w 295904"/>
                <a:gd name="connsiteY7" fmla="*/ 237522 h 345055"/>
                <a:gd name="connsiteX8" fmla="*/ 113030 w 295904"/>
                <a:gd name="connsiteY8" fmla="*/ 237522 h 345055"/>
                <a:gd name="connsiteX9" fmla="*/ 128921 w 295904"/>
                <a:gd name="connsiteY9" fmla="*/ 276750 h 345055"/>
                <a:gd name="connsiteX10" fmla="*/ 153710 w 295904"/>
                <a:gd name="connsiteY10" fmla="*/ 228079 h 345055"/>
                <a:gd name="connsiteX11" fmla="*/ 121929 w 295904"/>
                <a:gd name="connsiteY11" fmla="*/ 196297 h 345055"/>
                <a:gd name="connsiteX12" fmla="*/ 97594 w 295904"/>
                <a:gd name="connsiteY12" fmla="*/ 196297 h 345055"/>
                <a:gd name="connsiteX13" fmla="*/ 112258 w 295904"/>
                <a:gd name="connsiteY13" fmla="*/ 129284 h 345055"/>
                <a:gd name="connsiteX14" fmla="*/ 141542 w 295904"/>
                <a:gd name="connsiteY14" fmla="*/ 129284 h 345055"/>
                <a:gd name="connsiteX15" fmla="*/ 177864 w 295904"/>
                <a:gd name="connsiteY15" fmla="*/ 88059 h 345055"/>
                <a:gd name="connsiteX16" fmla="*/ 162973 w 295904"/>
                <a:gd name="connsiteY16" fmla="*/ 68218 h 345055"/>
                <a:gd name="connsiteX17" fmla="*/ 137184 w 295904"/>
                <a:gd name="connsiteY17" fmla="*/ 99001 h 345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95904" h="345055">
                  <a:moveTo>
                    <a:pt x="31579" y="99001"/>
                  </a:moveTo>
                  <a:cubicBezTo>
                    <a:pt x="38072" y="59773"/>
                    <a:pt x="67900" y="-294"/>
                    <a:pt x="169601" y="-294"/>
                  </a:cubicBezTo>
                  <a:cubicBezTo>
                    <a:pt x="264446" y="-294"/>
                    <a:pt x="295728" y="43883"/>
                    <a:pt x="295728" y="85108"/>
                  </a:cubicBezTo>
                  <a:cubicBezTo>
                    <a:pt x="295728" y="130510"/>
                    <a:pt x="266943" y="149125"/>
                    <a:pt x="231666" y="159567"/>
                  </a:cubicBezTo>
                  <a:lnTo>
                    <a:pt x="231666" y="161065"/>
                  </a:lnTo>
                  <a:cubicBezTo>
                    <a:pt x="242108" y="165606"/>
                    <a:pt x="279338" y="184902"/>
                    <a:pt x="278838" y="232074"/>
                  </a:cubicBezTo>
                  <a:cubicBezTo>
                    <a:pt x="278339" y="292141"/>
                    <a:pt x="234662" y="344762"/>
                    <a:pt x="130873" y="344762"/>
                  </a:cubicBezTo>
                  <a:cubicBezTo>
                    <a:pt x="15234" y="344762"/>
                    <a:pt x="-3653" y="283197"/>
                    <a:pt x="297" y="237522"/>
                  </a:cubicBezTo>
                  <a:lnTo>
                    <a:pt x="113030" y="237522"/>
                  </a:lnTo>
                  <a:cubicBezTo>
                    <a:pt x="110034" y="259361"/>
                    <a:pt x="112531" y="276750"/>
                    <a:pt x="128921" y="276750"/>
                  </a:cubicBezTo>
                  <a:cubicBezTo>
                    <a:pt x="144312" y="276750"/>
                    <a:pt x="153710" y="253413"/>
                    <a:pt x="153710" y="228079"/>
                  </a:cubicBezTo>
                  <a:cubicBezTo>
                    <a:pt x="153710" y="209918"/>
                    <a:pt x="146264" y="196297"/>
                    <a:pt x="121929" y="196297"/>
                  </a:cubicBezTo>
                  <a:lnTo>
                    <a:pt x="97594" y="196297"/>
                  </a:lnTo>
                  <a:lnTo>
                    <a:pt x="112258" y="129284"/>
                  </a:lnTo>
                  <a:lnTo>
                    <a:pt x="141542" y="129284"/>
                  </a:lnTo>
                  <a:cubicBezTo>
                    <a:pt x="171326" y="129284"/>
                    <a:pt x="177864" y="103450"/>
                    <a:pt x="177864" y="88059"/>
                  </a:cubicBezTo>
                  <a:cubicBezTo>
                    <a:pt x="177864" y="77162"/>
                    <a:pt x="174414" y="68218"/>
                    <a:pt x="162973" y="68218"/>
                  </a:cubicBezTo>
                  <a:cubicBezTo>
                    <a:pt x="148580" y="68218"/>
                    <a:pt x="142133" y="79160"/>
                    <a:pt x="137184" y="99001"/>
                  </a:cubicBezTo>
                  <a:close/>
                </a:path>
              </a:pathLst>
            </a:custGeom>
            <a:noFill/>
            <a:ln w="10979" cap="flat">
              <a:solidFill>
                <a:srgbClr val="00BF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7" name="任意多边形: 形状 66"/>
            <p:cNvSpPr/>
            <p:nvPr/>
          </p:nvSpPr>
          <p:spPr>
            <a:xfrm>
              <a:off x="8811043" y="3088642"/>
              <a:ext cx="2328309" cy="336565"/>
            </a:xfrm>
            <a:custGeom>
              <a:avLst/>
              <a:gdLst>
                <a:gd name="connsiteX0" fmla="*/ 71281 w 2328309"/>
                <a:gd name="connsiteY0" fmla="*/ 0 h 336565"/>
                <a:gd name="connsiteX1" fmla="*/ 37184 w 2328309"/>
                <a:gd name="connsiteY1" fmla="*/ 160496 h 336565"/>
                <a:gd name="connsiteX2" fmla="*/ 73824 w 2328309"/>
                <a:gd name="connsiteY2" fmla="*/ 160496 h 336565"/>
                <a:gd name="connsiteX3" fmla="*/ 36685 w 2328309"/>
                <a:gd name="connsiteY3" fmla="*/ 299881 h 336565"/>
                <a:gd name="connsiteX4" fmla="*/ 7673 w 2328309"/>
                <a:gd name="connsiteY4" fmla="*/ 299881 h 336565"/>
                <a:gd name="connsiteX5" fmla="*/ 0 w 2328309"/>
                <a:gd name="connsiteY5" fmla="*/ 336566 h 336565"/>
                <a:gd name="connsiteX6" fmla="*/ 2191467 w 2328309"/>
                <a:gd name="connsiteY6" fmla="*/ 336566 h 336565"/>
                <a:gd name="connsiteX7" fmla="*/ 2328309 w 2328309"/>
                <a:gd name="connsiteY7" fmla="*/ 0 h 336565"/>
                <a:gd name="connsiteX8" fmla="*/ 71281 w 2328309"/>
                <a:gd name="connsiteY8" fmla="*/ 0 h 33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8309" h="336565">
                  <a:moveTo>
                    <a:pt x="71281" y="0"/>
                  </a:moveTo>
                  <a:lnTo>
                    <a:pt x="37184" y="160496"/>
                  </a:lnTo>
                  <a:lnTo>
                    <a:pt x="73824" y="160496"/>
                  </a:lnTo>
                  <a:lnTo>
                    <a:pt x="36685" y="299881"/>
                  </a:lnTo>
                  <a:lnTo>
                    <a:pt x="7673" y="299881"/>
                  </a:lnTo>
                  <a:lnTo>
                    <a:pt x="0" y="336566"/>
                  </a:lnTo>
                  <a:lnTo>
                    <a:pt x="2191467" y="336566"/>
                  </a:lnTo>
                  <a:lnTo>
                    <a:pt x="2328309" y="0"/>
                  </a:lnTo>
                  <a:lnTo>
                    <a:pt x="71281" y="0"/>
                  </a:lnTo>
                  <a:close/>
                </a:path>
              </a:pathLst>
            </a:custGeom>
            <a:solidFill>
              <a:schemeClr val="bg1"/>
            </a:solidFill>
            <a:ln w="10979" cap="flat">
              <a:solidFill>
                <a:srgbClr val="C1C1C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任意多边形: 形状 67"/>
            <p:cNvSpPr/>
            <p:nvPr/>
          </p:nvSpPr>
          <p:spPr>
            <a:xfrm>
              <a:off x="8547621" y="3095634"/>
              <a:ext cx="303830" cy="330663"/>
            </a:xfrm>
            <a:custGeom>
              <a:avLst/>
              <a:gdLst>
                <a:gd name="connsiteX0" fmla="*/ 123454 w 303830"/>
                <a:gd name="connsiteY0" fmla="*/ 330370 h 330663"/>
                <a:gd name="connsiteX1" fmla="*/ 137347 w 303830"/>
                <a:gd name="connsiteY1" fmla="*/ 263856 h 330663"/>
                <a:gd name="connsiteX2" fmla="*/ -176 w 303830"/>
                <a:gd name="connsiteY2" fmla="*/ 263856 h 330663"/>
                <a:gd name="connsiteX3" fmla="*/ 15215 w 303830"/>
                <a:gd name="connsiteY3" fmla="*/ 190395 h 330663"/>
                <a:gd name="connsiteX4" fmla="*/ 142341 w 303830"/>
                <a:gd name="connsiteY4" fmla="*/ -294 h 330663"/>
                <a:gd name="connsiteX5" fmla="*/ 303655 w 303830"/>
                <a:gd name="connsiteY5" fmla="*/ -294 h 330663"/>
                <a:gd name="connsiteX6" fmla="*/ 264926 w 303830"/>
                <a:gd name="connsiteY6" fmla="*/ 181905 h 330663"/>
                <a:gd name="connsiteX7" fmla="*/ 299705 w 303830"/>
                <a:gd name="connsiteY7" fmla="*/ 181905 h 330663"/>
                <a:gd name="connsiteX8" fmla="*/ 277866 w 303830"/>
                <a:gd name="connsiteY8" fmla="*/ 263629 h 330663"/>
                <a:gd name="connsiteX9" fmla="*/ 247583 w 303830"/>
                <a:gd name="connsiteY9" fmla="*/ 263629 h 330663"/>
                <a:gd name="connsiteX10" fmla="*/ 233690 w 303830"/>
                <a:gd name="connsiteY10" fmla="*/ 330143 h 330663"/>
                <a:gd name="connsiteX11" fmla="*/ 157687 w 303830"/>
                <a:gd name="connsiteY11" fmla="*/ 168511 h 330663"/>
                <a:gd name="connsiteX12" fmla="*/ 179071 w 303830"/>
                <a:gd name="connsiteY12" fmla="*/ 79659 h 330663"/>
                <a:gd name="connsiteX13" fmla="*/ 117007 w 303830"/>
                <a:gd name="connsiteY13" fmla="*/ 181950 h 330663"/>
                <a:gd name="connsiteX14" fmla="*/ 154736 w 303830"/>
                <a:gd name="connsiteY14" fmla="*/ 181950 h 33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3830" h="330663">
                  <a:moveTo>
                    <a:pt x="123454" y="330370"/>
                  </a:moveTo>
                  <a:lnTo>
                    <a:pt x="137347" y="263856"/>
                  </a:lnTo>
                  <a:lnTo>
                    <a:pt x="-176" y="263856"/>
                  </a:lnTo>
                  <a:lnTo>
                    <a:pt x="15215" y="190395"/>
                  </a:lnTo>
                  <a:lnTo>
                    <a:pt x="142341" y="-294"/>
                  </a:lnTo>
                  <a:lnTo>
                    <a:pt x="303655" y="-294"/>
                  </a:lnTo>
                  <a:lnTo>
                    <a:pt x="264926" y="181905"/>
                  </a:lnTo>
                  <a:lnTo>
                    <a:pt x="299705" y="181905"/>
                  </a:lnTo>
                  <a:lnTo>
                    <a:pt x="277866" y="263629"/>
                  </a:lnTo>
                  <a:lnTo>
                    <a:pt x="247583" y="263629"/>
                  </a:lnTo>
                  <a:lnTo>
                    <a:pt x="233690" y="330143"/>
                  </a:lnTo>
                  <a:close/>
                  <a:moveTo>
                    <a:pt x="157687" y="168511"/>
                  </a:moveTo>
                  <a:cubicBezTo>
                    <a:pt x="162227" y="147172"/>
                    <a:pt x="172624" y="102996"/>
                    <a:pt x="179071" y="79659"/>
                  </a:cubicBezTo>
                  <a:cubicBezTo>
                    <a:pt x="162182" y="106492"/>
                    <a:pt x="134850" y="153120"/>
                    <a:pt x="117007" y="181950"/>
                  </a:cubicBezTo>
                  <a:lnTo>
                    <a:pt x="154736" y="181950"/>
                  </a:lnTo>
                  <a:close/>
                </a:path>
              </a:pathLst>
            </a:custGeom>
            <a:noFill/>
            <a:ln w="10979" cap="flat">
              <a:solidFill>
                <a:srgbClr val="00BF4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9" name="任意多边形: 形状 468"/>
            <p:cNvSpPr/>
            <p:nvPr/>
          </p:nvSpPr>
          <p:spPr>
            <a:xfrm>
              <a:off x="1054236" y="4739190"/>
              <a:ext cx="108964" cy="108965"/>
            </a:xfrm>
            <a:custGeom>
              <a:avLst/>
              <a:gdLst>
                <a:gd name="connsiteX0" fmla="*/ 54307 w 108964"/>
                <a:gd name="connsiteY0" fmla="*/ 108671 h 108965"/>
                <a:gd name="connsiteX1" fmla="*/ -176 w 108964"/>
                <a:gd name="connsiteY1" fmla="*/ 54189 h 108965"/>
                <a:gd name="connsiteX2" fmla="*/ 54307 w 108964"/>
                <a:gd name="connsiteY2" fmla="*/ -294 h 108965"/>
                <a:gd name="connsiteX3" fmla="*/ 108789 w 108964"/>
                <a:gd name="connsiteY3" fmla="*/ 54189 h 108965"/>
                <a:gd name="connsiteX4" fmla="*/ 54307 w 108964"/>
                <a:gd name="connsiteY4" fmla="*/ 108671 h 108965"/>
                <a:gd name="connsiteX5" fmla="*/ 54307 w 108964"/>
                <a:gd name="connsiteY5" fmla="*/ 25812 h 108965"/>
                <a:gd name="connsiteX6" fmla="*/ 26067 w 108964"/>
                <a:gd name="connsiteY6" fmla="*/ 54053 h 108965"/>
                <a:gd name="connsiteX7" fmla="*/ 54307 w 108964"/>
                <a:gd name="connsiteY7" fmla="*/ 82293 h 108965"/>
                <a:gd name="connsiteX8" fmla="*/ 82547 w 108964"/>
                <a:gd name="connsiteY8" fmla="*/ 54053 h 108965"/>
                <a:gd name="connsiteX9" fmla="*/ 54307 w 108964"/>
                <a:gd name="connsiteY9" fmla="*/ 25812 h 10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64" h="108965">
                  <a:moveTo>
                    <a:pt x="54307" y="108671"/>
                  </a:moveTo>
                  <a:cubicBezTo>
                    <a:pt x="24219" y="108671"/>
                    <a:pt x="-176" y="84277"/>
                    <a:pt x="-176" y="54189"/>
                  </a:cubicBezTo>
                  <a:cubicBezTo>
                    <a:pt x="-176" y="24101"/>
                    <a:pt x="24219" y="-294"/>
                    <a:pt x="54307" y="-294"/>
                  </a:cubicBezTo>
                  <a:cubicBezTo>
                    <a:pt x="84395" y="-294"/>
                    <a:pt x="108789" y="24101"/>
                    <a:pt x="108789" y="54189"/>
                  </a:cubicBezTo>
                  <a:cubicBezTo>
                    <a:pt x="108789" y="84277"/>
                    <a:pt x="84395" y="108671"/>
                    <a:pt x="54307" y="108671"/>
                  </a:cubicBezTo>
                  <a:close/>
                  <a:moveTo>
                    <a:pt x="54307" y="25812"/>
                  </a:moveTo>
                  <a:cubicBezTo>
                    <a:pt x="38711" y="25812"/>
                    <a:pt x="26067" y="38457"/>
                    <a:pt x="26067" y="54053"/>
                  </a:cubicBezTo>
                  <a:cubicBezTo>
                    <a:pt x="26067" y="69648"/>
                    <a:pt x="38711" y="82293"/>
                    <a:pt x="54307" y="82293"/>
                  </a:cubicBezTo>
                  <a:cubicBezTo>
                    <a:pt x="69902" y="82293"/>
                    <a:pt x="82547" y="69648"/>
                    <a:pt x="82547" y="54053"/>
                  </a:cubicBezTo>
                  <a:cubicBezTo>
                    <a:pt x="82519" y="38466"/>
                    <a:pt x="69893" y="25835"/>
                    <a:pt x="54307" y="25812"/>
                  </a:cubicBezTo>
                  <a:close/>
                </a:path>
              </a:pathLst>
            </a:custGeom>
            <a:solidFill>
              <a:srgbClr val="00BF48"/>
            </a:solidFill>
            <a:ln w="109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9" name="任意多边形: 形状 478"/>
            <p:cNvSpPr/>
            <p:nvPr/>
          </p:nvSpPr>
          <p:spPr>
            <a:xfrm>
              <a:off x="1093690" y="2706538"/>
              <a:ext cx="200495" cy="2003639"/>
            </a:xfrm>
            <a:custGeom>
              <a:avLst/>
              <a:gdLst>
                <a:gd name="connsiteX0" fmla="*/ 1595 w 200495"/>
                <a:gd name="connsiteY0" fmla="*/ 1988318 h 2003639"/>
                <a:gd name="connsiteX1" fmla="*/ 16669 w 200495"/>
                <a:gd name="connsiteY1" fmla="*/ 1973244 h 2003639"/>
                <a:gd name="connsiteX2" fmla="*/ 16669 w 200495"/>
                <a:gd name="connsiteY2" fmla="*/ 1973244 h 2003639"/>
                <a:gd name="connsiteX3" fmla="*/ 31742 w 200495"/>
                <a:gd name="connsiteY3" fmla="*/ 1988272 h 2003639"/>
                <a:gd name="connsiteX4" fmla="*/ 31742 w 200495"/>
                <a:gd name="connsiteY4" fmla="*/ 1988272 h 2003639"/>
                <a:gd name="connsiteX5" fmla="*/ 16714 w 200495"/>
                <a:gd name="connsiteY5" fmla="*/ 2003346 h 2003639"/>
                <a:gd name="connsiteX6" fmla="*/ 16714 w 200495"/>
                <a:gd name="connsiteY6" fmla="*/ 2003346 h 2003639"/>
                <a:gd name="connsiteX7" fmla="*/ 1595 w 200495"/>
                <a:gd name="connsiteY7" fmla="*/ 1988408 h 2003639"/>
                <a:gd name="connsiteX8" fmla="*/ 1595 w 200495"/>
                <a:gd name="connsiteY8" fmla="*/ 1988318 h 2003639"/>
                <a:gd name="connsiteX9" fmla="*/ 1595 w 200495"/>
                <a:gd name="connsiteY9" fmla="*/ 1905504 h 2003639"/>
                <a:gd name="connsiteX10" fmla="*/ 16669 w 200495"/>
                <a:gd name="connsiteY10" fmla="*/ 1890385 h 2003639"/>
                <a:gd name="connsiteX11" fmla="*/ 16669 w 200495"/>
                <a:gd name="connsiteY11" fmla="*/ 1890385 h 2003639"/>
                <a:gd name="connsiteX12" fmla="*/ 31742 w 200495"/>
                <a:gd name="connsiteY12" fmla="*/ 1905459 h 2003639"/>
                <a:gd name="connsiteX13" fmla="*/ 31742 w 200495"/>
                <a:gd name="connsiteY13" fmla="*/ 1905459 h 2003639"/>
                <a:gd name="connsiteX14" fmla="*/ 16669 w 200495"/>
                <a:gd name="connsiteY14" fmla="*/ 1920532 h 2003639"/>
                <a:gd name="connsiteX15" fmla="*/ 16669 w 200495"/>
                <a:gd name="connsiteY15" fmla="*/ 1920532 h 2003639"/>
                <a:gd name="connsiteX16" fmla="*/ 1504 w 200495"/>
                <a:gd name="connsiteY16" fmla="*/ 1905550 h 2003639"/>
                <a:gd name="connsiteX17" fmla="*/ 1504 w 200495"/>
                <a:gd name="connsiteY17" fmla="*/ 1905504 h 2003639"/>
                <a:gd name="connsiteX18" fmla="*/ 1595 w 200495"/>
                <a:gd name="connsiteY18" fmla="*/ 1822645 h 2003639"/>
                <a:gd name="connsiteX19" fmla="*/ 16487 w 200495"/>
                <a:gd name="connsiteY19" fmla="*/ 1807572 h 2003639"/>
                <a:gd name="connsiteX20" fmla="*/ 16623 w 200495"/>
                <a:gd name="connsiteY20" fmla="*/ 1807572 h 2003639"/>
                <a:gd name="connsiteX21" fmla="*/ 16623 w 200495"/>
                <a:gd name="connsiteY21" fmla="*/ 1807572 h 2003639"/>
                <a:gd name="connsiteX22" fmla="*/ 31697 w 200495"/>
                <a:gd name="connsiteY22" fmla="*/ 1822600 h 2003639"/>
                <a:gd name="connsiteX23" fmla="*/ 31697 w 200495"/>
                <a:gd name="connsiteY23" fmla="*/ 1822600 h 2003639"/>
                <a:gd name="connsiteX24" fmla="*/ 16714 w 200495"/>
                <a:gd name="connsiteY24" fmla="*/ 1837673 h 2003639"/>
                <a:gd name="connsiteX25" fmla="*/ 16623 w 200495"/>
                <a:gd name="connsiteY25" fmla="*/ 1837673 h 2003639"/>
                <a:gd name="connsiteX26" fmla="*/ 16623 w 200495"/>
                <a:gd name="connsiteY26" fmla="*/ 1837673 h 2003639"/>
                <a:gd name="connsiteX27" fmla="*/ 1459 w 200495"/>
                <a:gd name="connsiteY27" fmla="*/ 1822782 h 2003639"/>
                <a:gd name="connsiteX28" fmla="*/ 1459 w 200495"/>
                <a:gd name="connsiteY28" fmla="*/ 1822645 h 2003639"/>
                <a:gd name="connsiteX29" fmla="*/ 1595 w 200495"/>
                <a:gd name="connsiteY29" fmla="*/ 1739832 h 2003639"/>
                <a:gd name="connsiteX30" fmla="*/ 16533 w 200495"/>
                <a:gd name="connsiteY30" fmla="*/ 1724713 h 2003639"/>
                <a:gd name="connsiteX31" fmla="*/ 16623 w 200495"/>
                <a:gd name="connsiteY31" fmla="*/ 1724713 h 2003639"/>
                <a:gd name="connsiteX32" fmla="*/ 16623 w 200495"/>
                <a:gd name="connsiteY32" fmla="*/ 1724713 h 2003639"/>
                <a:gd name="connsiteX33" fmla="*/ 31742 w 200495"/>
                <a:gd name="connsiteY33" fmla="*/ 1739787 h 2003639"/>
                <a:gd name="connsiteX34" fmla="*/ 31742 w 200495"/>
                <a:gd name="connsiteY34" fmla="*/ 1739787 h 2003639"/>
                <a:gd name="connsiteX35" fmla="*/ 16669 w 200495"/>
                <a:gd name="connsiteY35" fmla="*/ 1754860 h 2003639"/>
                <a:gd name="connsiteX36" fmla="*/ 16669 w 200495"/>
                <a:gd name="connsiteY36" fmla="*/ 1754860 h 2003639"/>
                <a:gd name="connsiteX37" fmla="*/ 1368 w 200495"/>
                <a:gd name="connsiteY37" fmla="*/ 1740014 h 2003639"/>
                <a:gd name="connsiteX38" fmla="*/ 1368 w 200495"/>
                <a:gd name="connsiteY38" fmla="*/ 1739832 h 2003639"/>
                <a:gd name="connsiteX39" fmla="*/ 1595 w 200495"/>
                <a:gd name="connsiteY39" fmla="*/ 1656973 h 2003639"/>
                <a:gd name="connsiteX40" fmla="*/ 16623 w 200495"/>
                <a:gd name="connsiteY40" fmla="*/ 1641854 h 2003639"/>
                <a:gd name="connsiteX41" fmla="*/ 16623 w 200495"/>
                <a:gd name="connsiteY41" fmla="*/ 1641854 h 2003639"/>
                <a:gd name="connsiteX42" fmla="*/ 31697 w 200495"/>
                <a:gd name="connsiteY42" fmla="*/ 1656928 h 2003639"/>
                <a:gd name="connsiteX43" fmla="*/ 31697 w 200495"/>
                <a:gd name="connsiteY43" fmla="*/ 1656928 h 2003639"/>
                <a:gd name="connsiteX44" fmla="*/ 16714 w 200495"/>
                <a:gd name="connsiteY44" fmla="*/ 1672001 h 2003639"/>
                <a:gd name="connsiteX45" fmla="*/ 16669 w 200495"/>
                <a:gd name="connsiteY45" fmla="*/ 1672001 h 2003639"/>
                <a:gd name="connsiteX46" fmla="*/ 16669 w 200495"/>
                <a:gd name="connsiteY46" fmla="*/ 1672001 h 2003639"/>
                <a:gd name="connsiteX47" fmla="*/ 1282 w 200495"/>
                <a:gd name="connsiteY47" fmla="*/ 1657250 h 2003639"/>
                <a:gd name="connsiteX48" fmla="*/ 1277 w 200495"/>
                <a:gd name="connsiteY48" fmla="*/ 1656973 h 2003639"/>
                <a:gd name="connsiteX49" fmla="*/ 1595 w 200495"/>
                <a:gd name="connsiteY49" fmla="*/ 1574114 h 2003639"/>
                <a:gd name="connsiteX50" fmla="*/ 16669 w 200495"/>
                <a:gd name="connsiteY50" fmla="*/ 1559041 h 2003639"/>
                <a:gd name="connsiteX51" fmla="*/ 16669 w 200495"/>
                <a:gd name="connsiteY51" fmla="*/ 1559041 h 2003639"/>
                <a:gd name="connsiteX52" fmla="*/ 31697 w 200495"/>
                <a:gd name="connsiteY52" fmla="*/ 1574069 h 2003639"/>
                <a:gd name="connsiteX53" fmla="*/ 31697 w 200495"/>
                <a:gd name="connsiteY53" fmla="*/ 1574114 h 2003639"/>
                <a:gd name="connsiteX54" fmla="*/ 31697 w 200495"/>
                <a:gd name="connsiteY54" fmla="*/ 1574114 h 2003639"/>
                <a:gd name="connsiteX55" fmla="*/ 16669 w 200495"/>
                <a:gd name="connsiteY55" fmla="*/ 1589142 h 2003639"/>
                <a:gd name="connsiteX56" fmla="*/ 16669 w 200495"/>
                <a:gd name="connsiteY56" fmla="*/ 1589142 h 2003639"/>
                <a:gd name="connsiteX57" fmla="*/ 1196 w 200495"/>
                <a:gd name="connsiteY57" fmla="*/ 1574668 h 2003639"/>
                <a:gd name="connsiteX58" fmla="*/ 1187 w 200495"/>
                <a:gd name="connsiteY58" fmla="*/ 1574114 h 2003639"/>
                <a:gd name="connsiteX59" fmla="*/ 1595 w 200495"/>
                <a:gd name="connsiteY59" fmla="*/ 1491301 h 2003639"/>
                <a:gd name="connsiteX60" fmla="*/ 16623 w 200495"/>
                <a:gd name="connsiteY60" fmla="*/ 1476182 h 2003639"/>
                <a:gd name="connsiteX61" fmla="*/ 16623 w 200495"/>
                <a:gd name="connsiteY61" fmla="*/ 1476182 h 2003639"/>
                <a:gd name="connsiteX62" fmla="*/ 31742 w 200495"/>
                <a:gd name="connsiteY62" fmla="*/ 1491256 h 2003639"/>
                <a:gd name="connsiteX63" fmla="*/ 31742 w 200495"/>
                <a:gd name="connsiteY63" fmla="*/ 1491256 h 2003639"/>
                <a:gd name="connsiteX64" fmla="*/ 16669 w 200495"/>
                <a:gd name="connsiteY64" fmla="*/ 1506329 h 2003639"/>
                <a:gd name="connsiteX65" fmla="*/ 16669 w 200495"/>
                <a:gd name="connsiteY65" fmla="*/ 1506329 h 2003639"/>
                <a:gd name="connsiteX66" fmla="*/ 1105 w 200495"/>
                <a:gd name="connsiteY66" fmla="*/ 1491764 h 2003639"/>
                <a:gd name="connsiteX67" fmla="*/ 1096 w 200495"/>
                <a:gd name="connsiteY67" fmla="*/ 1491301 h 2003639"/>
                <a:gd name="connsiteX68" fmla="*/ 1595 w 200495"/>
                <a:gd name="connsiteY68" fmla="*/ 1408442 h 2003639"/>
                <a:gd name="connsiteX69" fmla="*/ 16487 w 200495"/>
                <a:gd name="connsiteY69" fmla="*/ 1393369 h 2003639"/>
                <a:gd name="connsiteX70" fmla="*/ 16623 w 200495"/>
                <a:gd name="connsiteY70" fmla="*/ 1393369 h 2003639"/>
                <a:gd name="connsiteX71" fmla="*/ 16623 w 200495"/>
                <a:gd name="connsiteY71" fmla="*/ 1393369 h 2003639"/>
                <a:gd name="connsiteX72" fmla="*/ 31697 w 200495"/>
                <a:gd name="connsiteY72" fmla="*/ 1408442 h 2003639"/>
                <a:gd name="connsiteX73" fmla="*/ 31697 w 200495"/>
                <a:gd name="connsiteY73" fmla="*/ 1408442 h 2003639"/>
                <a:gd name="connsiteX74" fmla="*/ 16669 w 200495"/>
                <a:gd name="connsiteY74" fmla="*/ 1423470 h 2003639"/>
                <a:gd name="connsiteX75" fmla="*/ 16623 w 200495"/>
                <a:gd name="connsiteY75" fmla="*/ 1423470 h 2003639"/>
                <a:gd name="connsiteX76" fmla="*/ 16623 w 200495"/>
                <a:gd name="connsiteY76" fmla="*/ 1423470 h 2003639"/>
                <a:gd name="connsiteX77" fmla="*/ 1064 w 200495"/>
                <a:gd name="connsiteY77" fmla="*/ 1409092 h 2003639"/>
                <a:gd name="connsiteX78" fmla="*/ 1050 w 200495"/>
                <a:gd name="connsiteY78" fmla="*/ 1408442 h 2003639"/>
                <a:gd name="connsiteX79" fmla="*/ 1595 w 200495"/>
                <a:gd name="connsiteY79" fmla="*/ 1325629 h 2003639"/>
                <a:gd name="connsiteX80" fmla="*/ 16669 w 200495"/>
                <a:gd name="connsiteY80" fmla="*/ 1310510 h 2003639"/>
                <a:gd name="connsiteX81" fmla="*/ 16669 w 200495"/>
                <a:gd name="connsiteY81" fmla="*/ 1310510 h 2003639"/>
                <a:gd name="connsiteX82" fmla="*/ 31742 w 200495"/>
                <a:gd name="connsiteY82" fmla="*/ 1325583 h 2003639"/>
                <a:gd name="connsiteX83" fmla="*/ 31742 w 200495"/>
                <a:gd name="connsiteY83" fmla="*/ 1325583 h 2003639"/>
                <a:gd name="connsiteX84" fmla="*/ 16714 w 200495"/>
                <a:gd name="connsiteY84" fmla="*/ 1340657 h 2003639"/>
                <a:gd name="connsiteX85" fmla="*/ 16714 w 200495"/>
                <a:gd name="connsiteY85" fmla="*/ 1340657 h 2003639"/>
                <a:gd name="connsiteX86" fmla="*/ 928 w 200495"/>
                <a:gd name="connsiteY86" fmla="*/ 1326233 h 2003639"/>
                <a:gd name="connsiteX87" fmla="*/ 914 w 200495"/>
                <a:gd name="connsiteY87" fmla="*/ 1325629 h 2003639"/>
                <a:gd name="connsiteX88" fmla="*/ 1595 w 200495"/>
                <a:gd name="connsiteY88" fmla="*/ 1242770 h 2003639"/>
                <a:gd name="connsiteX89" fmla="*/ 16669 w 200495"/>
                <a:gd name="connsiteY89" fmla="*/ 1227697 h 2003639"/>
                <a:gd name="connsiteX90" fmla="*/ 16669 w 200495"/>
                <a:gd name="connsiteY90" fmla="*/ 1227697 h 2003639"/>
                <a:gd name="connsiteX91" fmla="*/ 31742 w 200495"/>
                <a:gd name="connsiteY91" fmla="*/ 1242679 h 2003639"/>
                <a:gd name="connsiteX92" fmla="*/ 31742 w 200495"/>
                <a:gd name="connsiteY92" fmla="*/ 1242725 h 2003639"/>
                <a:gd name="connsiteX93" fmla="*/ 31742 w 200495"/>
                <a:gd name="connsiteY93" fmla="*/ 1242725 h 2003639"/>
                <a:gd name="connsiteX94" fmla="*/ 16760 w 200495"/>
                <a:gd name="connsiteY94" fmla="*/ 1257798 h 2003639"/>
                <a:gd name="connsiteX95" fmla="*/ 16669 w 200495"/>
                <a:gd name="connsiteY95" fmla="*/ 1257798 h 2003639"/>
                <a:gd name="connsiteX96" fmla="*/ 16669 w 200495"/>
                <a:gd name="connsiteY96" fmla="*/ 1257798 h 2003639"/>
                <a:gd name="connsiteX97" fmla="*/ 842 w 200495"/>
                <a:gd name="connsiteY97" fmla="*/ 1243515 h 2003639"/>
                <a:gd name="connsiteX98" fmla="*/ 823 w 200495"/>
                <a:gd name="connsiteY98" fmla="*/ 1242770 h 2003639"/>
                <a:gd name="connsiteX99" fmla="*/ 1595 w 200495"/>
                <a:gd name="connsiteY99" fmla="*/ 1159957 h 2003639"/>
                <a:gd name="connsiteX100" fmla="*/ 16623 w 200495"/>
                <a:gd name="connsiteY100" fmla="*/ 1144838 h 2003639"/>
                <a:gd name="connsiteX101" fmla="*/ 16669 w 200495"/>
                <a:gd name="connsiteY101" fmla="*/ 1144838 h 2003639"/>
                <a:gd name="connsiteX102" fmla="*/ 16669 w 200495"/>
                <a:gd name="connsiteY102" fmla="*/ 1144838 h 2003639"/>
                <a:gd name="connsiteX103" fmla="*/ 31697 w 200495"/>
                <a:gd name="connsiteY103" fmla="*/ 1159911 h 2003639"/>
                <a:gd name="connsiteX104" fmla="*/ 31697 w 200495"/>
                <a:gd name="connsiteY104" fmla="*/ 1159911 h 2003639"/>
                <a:gd name="connsiteX105" fmla="*/ 16669 w 200495"/>
                <a:gd name="connsiteY105" fmla="*/ 1174985 h 2003639"/>
                <a:gd name="connsiteX106" fmla="*/ 16669 w 200495"/>
                <a:gd name="connsiteY106" fmla="*/ 1174985 h 2003639"/>
                <a:gd name="connsiteX107" fmla="*/ 801 w 200495"/>
                <a:gd name="connsiteY107" fmla="*/ 1160751 h 2003639"/>
                <a:gd name="connsiteX108" fmla="*/ 778 w 200495"/>
                <a:gd name="connsiteY108" fmla="*/ 1159957 h 2003639"/>
                <a:gd name="connsiteX109" fmla="*/ 1595 w 200495"/>
                <a:gd name="connsiteY109" fmla="*/ 1077098 h 2003639"/>
                <a:gd name="connsiteX110" fmla="*/ 16623 w 200495"/>
                <a:gd name="connsiteY110" fmla="*/ 1061979 h 2003639"/>
                <a:gd name="connsiteX111" fmla="*/ 16623 w 200495"/>
                <a:gd name="connsiteY111" fmla="*/ 1061979 h 2003639"/>
                <a:gd name="connsiteX112" fmla="*/ 31742 w 200495"/>
                <a:gd name="connsiteY112" fmla="*/ 1077052 h 2003639"/>
                <a:gd name="connsiteX113" fmla="*/ 31742 w 200495"/>
                <a:gd name="connsiteY113" fmla="*/ 1077052 h 2003639"/>
                <a:gd name="connsiteX114" fmla="*/ 16669 w 200495"/>
                <a:gd name="connsiteY114" fmla="*/ 1092126 h 2003639"/>
                <a:gd name="connsiteX115" fmla="*/ 16669 w 200495"/>
                <a:gd name="connsiteY115" fmla="*/ 1092126 h 2003639"/>
                <a:gd name="connsiteX116" fmla="*/ 714 w 200495"/>
                <a:gd name="connsiteY116" fmla="*/ 1077988 h 2003639"/>
                <a:gd name="connsiteX117" fmla="*/ 687 w 200495"/>
                <a:gd name="connsiteY117" fmla="*/ 1077098 h 2003639"/>
                <a:gd name="connsiteX118" fmla="*/ 1595 w 200495"/>
                <a:gd name="connsiteY118" fmla="*/ 994239 h 2003639"/>
                <a:gd name="connsiteX119" fmla="*/ 16623 w 200495"/>
                <a:gd name="connsiteY119" fmla="*/ 979165 h 2003639"/>
                <a:gd name="connsiteX120" fmla="*/ 16623 w 200495"/>
                <a:gd name="connsiteY120" fmla="*/ 979165 h 2003639"/>
                <a:gd name="connsiteX121" fmla="*/ 31697 w 200495"/>
                <a:gd name="connsiteY121" fmla="*/ 994148 h 2003639"/>
                <a:gd name="connsiteX122" fmla="*/ 31697 w 200495"/>
                <a:gd name="connsiteY122" fmla="*/ 994239 h 2003639"/>
                <a:gd name="connsiteX123" fmla="*/ 31697 w 200495"/>
                <a:gd name="connsiteY123" fmla="*/ 994239 h 2003639"/>
                <a:gd name="connsiteX124" fmla="*/ 16850 w 200495"/>
                <a:gd name="connsiteY124" fmla="*/ 1009267 h 2003639"/>
                <a:gd name="connsiteX125" fmla="*/ 16669 w 200495"/>
                <a:gd name="connsiteY125" fmla="*/ 1009267 h 2003639"/>
                <a:gd name="connsiteX126" fmla="*/ 16669 w 200495"/>
                <a:gd name="connsiteY126" fmla="*/ 1009267 h 2003639"/>
                <a:gd name="connsiteX127" fmla="*/ 628 w 200495"/>
                <a:gd name="connsiteY127" fmla="*/ 995224 h 2003639"/>
                <a:gd name="connsiteX128" fmla="*/ 596 w 200495"/>
                <a:gd name="connsiteY128" fmla="*/ 994239 h 2003639"/>
                <a:gd name="connsiteX129" fmla="*/ 1595 w 200495"/>
                <a:gd name="connsiteY129" fmla="*/ 911426 h 2003639"/>
                <a:gd name="connsiteX130" fmla="*/ 16669 w 200495"/>
                <a:gd name="connsiteY130" fmla="*/ 896307 h 2003639"/>
                <a:gd name="connsiteX131" fmla="*/ 16669 w 200495"/>
                <a:gd name="connsiteY131" fmla="*/ 896307 h 2003639"/>
                <a:gd name="connsiteX132" fmla="*/ 31697 w 200495"/>
                <a:gd name="connsiteY132" fmla="*/ 911380 h 2003639"/>
                <a:gd name="connsiteX133" fmla="*/ 31697 w 200495"/>
                <a:gd name="connsiteY133" fmla="*/ 911380 h 2003639"/>
                <a:gd name="connsiteX134" fmla="*/ 16805 w 200495"/>
                <a:gd name="connsiteY134" fmla="*/ 926454 h 2003639"/>
                <a:gd name="connsiteX135" fmla="*/ 16714 w 200495"/>
                <a:gd name="connsiteY135" fmla="*/ 926454 h 2003639"/>
                <a:gd name="connsiteX136" fmla="*/ 16714 w 200495"/>
                <a:gd name="connsiteY136" fmla="*/ 926454 h 2003639"/>
                <a:gd name="connsiteX137" fmla="*/ 546 w 200495"/>
                <a:gd name="connsiteY137" fmla="*/ 912556 h 2003639"/>
                <a:gd name="connsiteX138" fmla="*/ 506 w 200495"/>
                <a:gd name="connsiteY138" fmla="*/ 911426 h 2003639"/>
                <a:gd name="connsiteX139" fmla="*/ 1595 w 200495"/>
                <a:gd name="connsiteY139" fmla="*/ 828567 h 2003639"/>
                <a:gd name="connsiteX140" fmla="*/ 15534 w 200495"/>
                <a:gd name="connsiteY140" fmla="*/ 813357 h 2003639"/>
                <a:gd name="connsiteX141" fmla="*/ 15534 w 200495"/>
                <a:gd name="connsiteY141" fmla="*/ 813357 h 2003639"/>
                <a:gd name="connsiteX142" fmla="*/ 30607 w 200495"/>
                <a:gd name="connsiteY142" fmla="*/ 828431 h 2003639"/>
                <a:gd name="connsiteX143" fmla="*/ 30607 w 200495"/>
                <a:gd name="connsiteY143" fmla="*/ 828431 h 2003639"/>
                <a:gd name="connsiteX144" fmla="*/ 15534 w 200495"/>
                <a:gd name="connsiteY144" fmla="*/ 843459 h 2003639"/>
                <a:gd name="connsiteX145" fmla="*/ 15534 w 200495"/>
                <a:gd name="connsiteY145" fmla="*/ 843459 h 2003639"/>
                <a:gd name="connsiteX146" fmla="*/ 415 w 200495"/>
                <a:gd name="connsiteY146" fmla="*/ 828567 h 2003639"/>
                <a:gd name="connsiteX147" fmla="*/ 1595 w 200495"/>
                <a:gd name="connsiteY147" fmla="*/ 745753 h 2003639"/>
                <a:gd name="connsiteX148" fmla="*/ 16533 w 200495"/>
                <a:gd name="connsiteY148" fmla="*/ 730634 h 2003639"/>
                <a:gd name="connsiteX149" fmla="*/ 16623 w 200495"/>
                <a:gd name="connsiteY149" fmla="*/ 730634 h 2003639"/>
                <a:gd name="connsiteX150" fmla="*/ 16623 w 200495"/>
                <a:gd name="connsiteY150" fmla="*/ 730634 h 2003639"/>
                <a:gd name="connsiteX151" fmla="*/ 31697 w 200495"/>
                <a:gd name="connsiteY151" fmla="*/ 745708 h 2003639"/>
                <a:gd name="connsiteX152" fmla="*/ 31697 w 200495"/>
                <a:gd name="connsiteY152" fmla="*/ 745708 h 2003639"/>
                <a:gd name="connsiteX153" fmla="*/ 16623 w 200495"/>
                <a:gd name="connsiteY153" fmla="*/ 760781 h 2003639"/>
                <a:gd name="connsiteX154" fmla="*/ 16623 w 200495"/>
                <a:gd name="connsiteY154" fmla="*/ 760781 h 2003639"/>
                <a:gd name="connsiteX155" fmla="*/ 424 w 200495"/>
                <a:gd name="connsiteY155" fmla="*/ 747124 h 2003639"/>
                <a:gd name="connsiteX156" fmla="*/ 369 w 200495"/>
                <a:gd name="connsiteY156" fmla="*/ 745753 h 2003639"/>
                <a:gd name="connsiteX157" fmla="*/ 1595 w 200495"/>
                <a:gd name="connsiteY157" fmla="*/ 662894 h 2003639"/>
                <a:gd name="connsiteX158" fmla="*/ 16578 w 200495"/>
                <a:gd name="connsiteY158" fmla="*/ 647821 h 2003639"/>
                <a:gd name="connsiteX159" fmla="*/ 16623 w 200495"/>
                <a:gd name="connsiteY159" fmla="*/ 647821 h 2003639"/>
                <a:gd name="connsiteX160" fmla="*/ 16623 w 200495"/>
                <a:gd name="connsiteY160" fmla="*/ 647821 h 2003639"/>
                <a:gd name="connsiteX161" fmla="*/ 31697 w 200495"/>
                <a:gd name="connsiteY161" fmla="*/ 662849 h 2003639"/>
                <a:gd name="connsiteX162" fmla="*/ 31697 w 200495"/>
                <a:gd name="connsiteY162" fmla="*/ 662849 h 2003639"/>
                <a:gd name="connsiteX163" fmla="*/ 16805 w 200495"/>
                <a:gd name="connsiteY163" fmla="*/ 677923 h 2003639"/>
                <a:gd name="connsiteX164" fmla="*/ 16669 w 200495"/>
                <a:gd name="connsiteY164" fmla="*/ 677923 h 2003639"/>
                <a:gd name="connsiteX165" fmla="*/ 16669 w 200495"/>
                <a:gd name="connsiteY165" fmla="*/ 677923 h 2003639"/>
                <a:gd name="connsiteX166" fmla="*/ 342 w 200495"/>
                <a:gd name="connsiteY166" fmla="*/ 664320 h 2003639"/>
                <a:gd name="connsiteX167" fmla="*/ 279 w 200495"/>
                <a:gd name="connsiteY167" fmla="*/ 662894 h 2003639"/>
                <a:gd name="connsiteX168" fmla="*/ 1595 w 200495"/>
                <a:gd name="connsiteY168" fmla="*/ 580081 h 2003639"/>
                <a:gd name="connsiteX169" fmla="*/ 16623 w 200495"/>
                <a:gd name="connsiteY169" fmla="*/ 564962 h 2003639"/>
                <a:gd name="connsiteX170" fmla="*/ 16623 w 200495"/>
                <a:gd name="connsiteY170" fmla="*/ 564962 h 2003639"/>
                <a:gd name="connsiteX171" fmla="*/ 31697 w 200495"/>
                <a:gd name="connsiteY171" fmla="*/ 580036 h 2003639"/>
                <a:gd name="connsiteX172" fmla="*/ 31697 w 200495"/>
                <a:gd name="connsiteY172" fmla="*/ 580036 h 2003639"/>
                <a:gd name="connsiteX173" fmla="*/ 16714 w 200495"/>
                <a:gd name="connsiteY173" fmla="*/ 595109 h 2003639"/>
                <a:gd name="connsiteX174" fmla="*/ 16669 w 200495"/>
                <a:gd name="connsiteY174" fmla="*/ 595109 h 2003639"/>
                <a:gd name="connsiteX175" fmla="*/ 16669 w 200495"/>
                <a:gd name="connsiteY175" fmla="*/ 595109 h 2003639"/>
                <a:gd name="connsiteX176" fmla="*/ 256 w 200495"/>
                <a:gd name="connsiteY176" fmla="*/ 581511 h 2003639"/>
                <a:gd name="connsiteX177" fmla="*/ 188 w 200495"/>
                <a:gd name="connsiteY177" fmla="*/ 580081 h 2003639"/>
                <a:gd name="connsiteX178" fmla="*/ 1595 w 200495"/>
                <a:gd name="connsiteY178" fmla="*/ 497222 h 2003639"/>
                <a:gd name="connsiteX179" fmla="*/ 16669 w 200495"/>
                <a:gd name="connsiteY179" fmla="*/ 482103 h 2003639"/>
                <a:gd name="connsiteX180" fmla="*/ 16669 w 200495"/>
                <a:gd name="connsiteY180" fmla="*/ 482103 h 2003639"/>
                <a:gd name="connsiteX181" fmla="*/ 31697 w 200495"/>
                <a:gd name="connsiteY181" fmla="*/ 497177 h 2003639"/>
                <a:gd name="connsiteX182" fmla="*/ 31697 w 200495"/>
                <a:gd name="connsiteY182" fmla="*/ 497177 h 2003639"/>
                <a:gd name="connsiteX183" fmla="*/ 16714 w 200495"/>
                <a:gd name="connsiteY183" fmla="*/ 512250 h 2003639"/>
                <a:gd name="connsiteX184" fmla="*/ 16669 w 200495"/>
                <a:gd name="connsiteY184" fmla="*/ 512250 h 2003639"/>
                <a:gd name="connsiteX185" fmla="*/ 16669 w 200495"/>
                <a:gd name="connsiteY185" fmla="*/ 512250 h 2003639"/>
                <a:gd name="connsiteX186" fmla="*/ 170 w 200495"/>
                <a:gd name="connsiteY186" fmla="*/ 498748 h 2003639"/>
                <a:gd name="connsiteX187" fmla="*/ 97 w 200495"/>
                <a:gd name="connsiteY187" fmla="*/ 497222 h 2003639"/>
                <a:gd name="connsiteX188" fmla="*/ 1595 w 200495"/>
                <a:gd name="connsiteY188" fmla="*/ 414409 h 2003639"/>
                <a:gd name="connsiteX189" fmla="*/ 16623 w 200495"/>
                <a:gd name="connsiteY189" fmla="*/ 399290 h 2003639"/>
                <a:gd name="connsiteX190" fmla="*/ 16623 w 200495"/>
                <a:gd name="connsiteY190" fmla="*/ 399290 h 2003639"/>
                <a:gd name="connsiteX191" fmla="*/ 31742 w 200495"/>
                <a:gd name="connsiteY191" fmla="*/ 414363 h 2003639"/>
                <a:gd name="connsiteX192" fmla="*/ 31742 w 200495"/>
                <a:gd name="connsiteY192" fmla="*/ 414363 h 2003639"/>
                <a:gd name="connsiteX193" fmla="*/ 16669 w 200495"/>
                <a:gd name="connsiteY193" fmla="*/ 429392 h 2003639"/>
                <a:gd name="connsiteX194" fmla="*/ 16669 w 200495"/>
                <a:gd name="connsiteY194" fmla="*/ 429392 h 2003639"/>
                <a:gd name="connsiteX195" fmla="*/ 97 w 200495"/>
                <a:gd name="connsiteY195" fmla="*/ 416089 h 2003639"/>
                <a:gd name="connsiteX196" fmla="*/ 6 w 200495"/>
                <a:gd name="connsiteY196" fmla="*/ 414409 h 2003639"/>
                <a:gd name="connsiteX197" fmla="*/ 1595 w 200495"/>
                <a:gd name="connsiteY197" fmla="*/ 331550 h 2003639"/>
                <a:gd name="connsiteX198" fmla="*/ 16533 w 200495"/>
                <a:gd name="connsiteY198" fmla="*/ 316431 h 2003639"/>
                <a:gd name="connsiteX199" fmla="*/ 16623 w 200495"/>
                <a:gd name="connsiteY199" fmla="*/ 316431 h 2003639"/>
                <a:gd name="connsiteX200" fmla="*/ 16623 w 200495"/>
                <a:gd name="connsiteY200" fmla="*/ 316431 h 2003639"/>
                <a:gd name="connsiteX201" fmla="*/ 31651 w 200495"/>
                <a:gd name="connsiteY201" fmla="*/ 331505 h 2003639"/>
                <a:gd name="connsiteX202" fmla="*/ 31651 w 200495"/>
                <a:gd name="connsiteY202" fmla="*/ 331505 h 2003639"/>
                <a:gd name="connsiteX203" fmla="*/ 16760 w 200495"/>
                <a:gd name="connsiteY203" fmla="*/ 346578 h 2003639"/>
                <a:gd name="connsiteX204" fmla="*/ 16623 w 200495"/>
                <a:gd name="connsiteY204" fmla="*/ 346578 h 2003639"/>
                <a:gd name="connsiteX205" fmla="*/ 16623 w 200495"/>
                <a:gd name="connsiteY205" fmla="*/ 346578 h 2003639"/>
                <a:gd name="connsiteX206" fmla="*/ 52 w 200495"/>
                <a:gd name="connsiteY206" fmla="*/ 333275 h 2003639"/>
                <a:gd name="connsiteX207" fmla="*/ -39 w 200495"/>
                <a:gd name="connsiteY207" fmla="*/ 331550 h 2003639"/>
                <a:gd name="connsiteX208" fmla="*/ 1595 w 200495"/>
                <a:gd name="connsiteY208" fmla="*/ 248691 h 2003639"/>
                <a:gd name="connsiteX209" fmla="*/ 16669 w 200495"/>
                <a:gd name="connsiteY209" fmla="*/ 233618 h 2003639"/>
                <a:gd name="connsiteX210" fmla="*/ 16669 w 200495"/>
                <a:gd name="connsiteY210" fmla="*/ 233618 h 2003639"/>
                <a:gd name="connsiteX211" fmla="*/ 31742 w 200495"/>
                <a:gd name="connsiteY211" fmla="*/ 248691 h 2003639"/>
                <a:gd name="connsiteX212" fmla="*/ 31742 w 200495"/>
                <a:gd name="connsiteY212" fmla="*/ 248691 h 2003639"/>
                <a:gd name="connsiteX213" fmla="*/ 16714 w 200495"/>
                <a:gd name="connsiteY213" fmla="*/ 263719 h 2003639"/>
                <a:gd name="connsiteX214" fmla="*/ 16714 w 200495"/>
                <a:gd name="connsiteY214" fmla="*/ 263719 h 2003639"/>
                <a:gd name="connsiteX215" fmla="*/ -66 w 200495"/>
                <a:gd name="connsiteY215" fmla="*/ 250571 h 2003639"/>
                <a:gd name="connsiteX216" fmla="*/ -175 w 200495"/>
                <a:gd name="connsiteY216" fmla="*/ 248691 h 2003639"/>
                <a:gd name="connsiteX217" fmla="*/ 16033 w 200495"/>
                <a:gd name="connsiteY217" fmla="*/ 180861 h 2003639"/>
                <a:gd name="connsiteX218" fmla="*/ 2730 w 200495"/>
                <a:gd name="connsiteY218" fmla="*/ 164202 h 2003639"/>
                <a:gd name="connsiteX219" fmla="*/ 2730 w 200495"/>
                <a:gd name="connsiteY219" fmla="*/ 164198 h 2003639"/>
                <a:gd name="connsiteX220" fmla="*/ 2730 w 200495"/>
                <a:gd name="connsiteY220" fmla="*/ 164198 h 2003639"/>
                <a:gd name="connsiteX221" fmla="*/ 19248 w 200495"/>
                <a:gd name="connsiteY221" fmla="*/ 150922 h 2003639"/>
                <a:gd name="connsiteX222" fmla="*/ 19393 w 200495"/>
                <a:gd name="connsiteY222" fmla="*/ 150941 h 2003639"/>
                <a:gd name="connsiteX223" fmla="*/ 19393 w 200495"/>
                <a:gd name="connsiteY223" fmla="*/ 150941 h 2003639"/>
                <a:gd name="connsiteX224" fmla="*/ 32650 w 200495"/>
                <a:gd name="connsiteY224" fmla="*/ 167553 h 2003639"/>
                <a:gd name="connsiteX225" fmla="*/ 32650 w 200495"/>
                <a:gd name="connsiteY225" fmla="*/ 167558 h 2003639"/>
                <a:gd name="connsiteX226" fmla="*/ 32650 w 200495"/>
                <a:gd name="connsiteY226" fmla="*/ 167558 h 2003639"/>
                <a:gd name="connsiteX227" fmla="*/ 17713 w 200495"/>
                <a:gd name="connsiteY227" fmla="*/ 180951 h 2003639"/>
                <a:gd name="connsiteX228" fmla="*/ 17713 w 200495"/>
                <a:gd name="connsiteY228" fmla="*/ 180951 h 2003639"/>
                <a:gd name="connsiteX229" fmla="*/ 14262 w 200495"/>
                <a:gd name="connsiteY229" fmla="*/ 180861 h 2003639"/>
                <a:gd name="connsiteX230" fmla="*/ 37735 w 200495"/>
                <a:gd name="connsiteY230" fmla="*/ 101498 h 2003639"/>
                <a:gd name="connsiteX231" fmla="*/ 33831 w 200495"/>
                <a:gd name="connsiteY231" fmla="*/ 80522 h 2003639"/>
                <a:gd name="connsiteX232" fmla="*/ 33831 w 200495"/>
                <a:gd name="connsiteY232" fmla="*/ 80522 h 2003639"/>
                <a:gd name="connsiteX233" fmla="*/ 54761 w 200495"/>
                <a:gd name="connsiteY233" fmla="*/ 76572 h 2003639"/>
                <a:gd name="connsiteX234" fmla="*/ 54761 w 200495"/>
                <a:gd name="connsiteY234" fmla="*/ 76572 h 2003639"/>
                <a:gd name="connsiteX235" fmla="*/ 58666 w 200495"/>
                <a:gd name="connsiteY235" fmla="*/ 97548 h 2003639"/>
                <a:gd name="connsiteX236" fmla="*/ 58666 w 200495"/>
                <a:gd name="connsiteY236" fmla="*/ 97548 h 2003639"/>
                <a:gd name="connsiteX237" fmla="*/ 46271 w 200495"/>
                <a:gd name="connsiteY237" fmla="*/ 104086 h 2003639"/>
                <a:gd name="connsiteX238" fmla="*/ 46271 w 200495"/>
                <a:gd name="connsiteY238" fmla="*/ 104086 h 2003639"/>
                <a:gd name="connsiteX239" fmla="*/ 35965 w 200495"/>
                <a:gd name="connsiteY239" fmla="*/ 101498 h 2003639"/>
                <a:gd name="connsiteX240" fmla="*/ 92354 w 200495"/>
                <a:gd name="connsiteY240" fmla="*/ 41522 h 2003639"/>
                <a:gd name="connsiteX241" fmla="*/ 98551 w 200495"/>
                <a:gd name="connsiteY241" fmla="*/ 21190 h 2003639"/>
                <a:gd name="connsiteX242" fmla="*/ 98574 w 200495"/>
                <a:gd name="connsiteY242" fmla="*/ 21181 h 2003639"/>
                <a:gd name="connsiteX243" fmla="*/ 98574 w 200495"/>
                <a:gd name="connsiteY243" fmla="*/ 21181 h 2003639"/>
                <a:gd name="connsiteX244" fmla="*/ 118955 w 200495"/>
                <a:gd name="connsiteY244" fmla="*/ 27433 h 2003639"/>
                <a:gd name="connsiteX245" fmla="*/ 118960 w 200495"/>
                <a:gd name="connsiteY245" fmla="*/ 27447 h 2003639"/>
                <a:gd name="connsiteX246" fmla="*/ 118960 w 200495"/>
                <a:gd name="connsiteY246" fmla="*/ 27447 h 2003639"/>
                <a:gd name="connsiteX247" fmla="*/ 112730 w 200495"/>
                <a:gd name="connsiteY247" fmla="*/ 47769 h 2003639"/>
                <a:gd name="connsiteX248" fmla="*/ 112694 w 200495"/>
                <a:gd name="connsiteY248" fmla="*/ 47787 h 2003639"/>
                <a:gd name="connsiteX249" fmla="*/ 112694 w 200495"/>
                <a:gd name="connsiteY249" fmla="*/ 47787 h 2003639"/>
                <a:gd name="connsiteX250" fmla="*/ 105657 w 200495"/>
                <a:gd name="connsiteY250" fmla="*/ 49512 h 2003639"/>
                <a:gd name="connsiteX251" fmla="*/ 105657 w 200495"/>
                <a:gd name="connsiteY251" fmla="*/ 49512 h 2003639"/>
                <a:gd name="connsiteX252" fmla="*/ 92354 w 200495"/>
                <a:gd name="connsiteY252" fmla="*/ 41522 h 2003639"/>
                <a:gd name="connsiteX253" fmla="*/ 170173 w 200495"/>
                <a:gd name="connsiteY253" fmla="*/ 14780 h 2003639"/>
                <a:gd name="connsiteX254" fmla="*/ 185247 w 200495"/>
                <a:gd name="connsiteY254" fmla="*/ -294 h 2003639"/>
                <a:gd name="connsiteX255" fmla="*/ 185247 w 200495"/>
                <a:gd name="connsiteY255" fmla="*/ -294 h 2003639"/>
                <a:gd name="connsiteX256" fmla="*/ 200320 w 200495"/>
                <a:gd name="connsiteY256" fmla="*/ 14780 h 2003639"/>
                <a:gd name="connsiteX257" fmla="*/ 200320 w 200495"/>
                <a:gd name="connsiteY257" fmla="*/ 14780 h 2003639"/>
                <a:gd name="connsiteX258" fmla="*/ 185247 w 200495"/>
                <a:gd name="connsiteY258" fmla="*/ 29853 h 2003639"/>
                <a:gd name="connsiteX259" fmla="*/ 185247 w 200495"/>
                <a:gd name="connsiteY259" fmla="*/ 29853 h 2003639"/>
                <a:gd name="connsiteX260" fmla="*/ 170173 w 200495"/>
                <a:gd name="connsiteY260" fmla="*/ 14780 h 2003639"/>
                <a:gd name="connsiteX261" fmla="*/ 170173 w 200495"/>
                <a:gd name="connsiteY261" fmla="*/ 14689 h 200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</a:cxnLst>
              <a:rect l="l" t="t" r="r" b="b"/>
              <a:pathLst>
                <a:path w="200495" h="2003639">
                  <a:moveTo>
                    <a:pt x="1595" y="1988318"/>
                  </a:moveTo>
                  <a:cubicBezTo>
                    <a:pt x="1595" y="1979991"/>
                    <a:pt x="8342" y="1973244"/>
                    <a:pt x="16669" y="1973244"/>
                  </a:cubicBezTo>
                  <a:lnTo>
                    <a:pt x="16669" y="1973244"/>
                  </a:lnTo>
                  <a:cubicBezTo>
                    <a:pt x="24977" y="1973244"/>
                    <a:pt x="31715" y="1979964"/>
                    <a:pt x="31742" y="1988272"/>
                  </a:cubicBezTo>
                  <a:lnTo>
                    <a:pt x="31742" y="1988272"/>
                  </a:lnTo>
                  <a:cubicBezTo>
                    <a:pt x="31742" y="1996581"/>
                    <a:pt x="25023" y="2003323"/>
                    <a:pt x="16714" y="2003346"/>
                  </a:cubicBezTo>
                  <a:lnTo>
                    <a:pt x="16714" y="2003346"/>
                  </a:lnTo>
                  <a:cubicBezTo>
                    <a:pt x="8415" y="2003396"/>
                    <a:pt x="1645" y="1996708"/>
                    <a:pt x="1595" y="1988408"/>
                  </a:cubicBezTo>
                  <a:cubicBezTo>
                    <a:pt x="1595" y="1988377"/>
                    <a:pt x="1595" y="1988349"/>
                    <a:pt x="1595" y="1988318"/>
                  </a:cubicBezTo>
                  <a:close/>
                  <a:moveTo>
                    <a:pt x="1595" y="1905504"/>
                  </a:moveTo>
                  <a:cubicBezTo>
                    <a:pt x="1595" y="1897173"/>
                    <a:pt x="8337" y="1890413"/>
                    <a:pt x="16669" y="1890385"/>
                  </a:cubicBezTo>
                  <a:lnTo>
                    <a:pt x="16669" y="1890385"/>
                  </a:lnTo>
                  <a:cubicBezTo>
                    <a:pt x="24995" y="1890385"/>
                    <a:pt x="31742" y="1897132"/>
                    <a:pt x="31742" y="1905459"/>
                  </a:cubicBezTo>
                  <a:lnTo>
                    <a:pt x="31742" y="1905459"/>
                  </a:lnTo>
                  <a:cubicBezTo>
                    <a:pt x="31742" y="1913786"/>
                    <a:pt x="24995" y="1920532"/>
                    <a:pt x="16669" y="1920532"/>
                  </a:cubicBezTo>
                  <a:lnTo>
                    <a:pt x="16669" y="1920532"/>
                  </a:lnTo>
                  <a:cubicBezTo>
                    <a:pt x="8342" y="1920582"/>
                    <a:pt x="1554" y="1913876"/>
                    <a:pt x="1504" y="1905550"/>
                  </a:cubicBezTo>
                  <a:cubicBezTo>
                    <a:pt x="1504" y="1905536"/>
                    <a:pt x="1504" y="1905518"/>
                    <a:pt x="1504" y="1905504"/>
                  </a:cubicBezTo>
                  <a:close/>
                  <a:moveTo>
                    <a:pt x="1595" y="1822645"/>
                  </a:moveTo>
                  <a:cubicBezTo>
                    <a:pt x="1545" y="1814369"/>
                    <a:pt x="8210" y="1807622"/>
                    <a:pt x="16487" y="1807572"/>
                  </a:cubicBezTo>
                  <a:cubicBezTo>
                    <a:pt x="16533" y="1807572"/>
                    <a:pt x="16578" y="1807572"/>
                    <a:pt x="16623" y="1807572"/>
                  </a:cubicBezTo>
                  <a:lnTo>
                    <a:pt x="16623" y="1807572"/>
                  </a:lnTo>
                  <a:cubicBezTo>
                    <a:pt x="24932" y="1807572"/>
                    <a:pt x="31670" y="1814292"/>
                    <a:pt x="31697" y="1822600"/>
                  </a:cubicBezTo>
                  <a:lnTo>
                    <a:pt x="31697" y="1822600"/>
                  </a:lnTo>
                  <a:cubicBezTo>
                    <a:pt x="31724" y="1830899"/>
                    <a:pt x="25014" y="1837646"/>
                    <a:pt x="16714" y="1837673"/>
                  </a:cubicBezTo>
                  <a:cubicBezTo>
                    <a:pt x="16682" y="1837673"/>
                    <a:pt x="16655" y="1837673"/>
                    <a:pt x="16623" y="1837673"/>
                  </a:cubicBezTo>
                  <a:lnTo>
                    <a:pt x="16623" y="1837673"/>
                  </a:lnTo>
                  <a:cubicBezTo>
                    <a:pt x="8324" y="1837751"/>
                    <a:pt x="1536" y="1831081"/>
                    <a:pt x="1459" y="1822782"/>
                  </a:cubicBezTo>
                  <a:cubicBezTo>
                    <a:pt x="1459" y="1822736"/>
                    <a:pt x="1459" y="1822691"/>
                    <a:pt x="1459" y="1822645"/>
                  </a:cubicBezTo>
                  <a:close/>
                  <a:moveTo>
                    <a:pt x="1595" y="1739832"/>
                  </a:moveTo>
                  <a:cubicBezTo>
                    <a:pt x="1545" y="1731533"/>
                    <a:pt x="8233" y="1724763"/>
                    <a:pt x="16533" y="1724713"/>
                  </a:cubicBezTo>
                  <a:cubicBezTo>
                    <a:pt x="16564" y="1724713"/>
                    <a:pt x="16592" y="1724713"/>
                    <a:pt x="16623" y="1724713"/>
                  </a:cubicBezTo>
                  <a:lnTo>
                    <a:pt x="16623" y="1724713"/>
                  </a:lnTo>
                  <a:cubicBezTo>
                    <a:pt x="24955" y="1724713"/>
                    <a:pt x="31715" y="1731455"/>
                    <a:pt x="31742" y="1739787"/>
                  </a:cubicBezTo>
                  <a:lnTo>
                    <a:pt x="31742" y="1739787"/>
                  </a:lnTo>
                  <a:cubicBezTo>
                    <a:pt x="31742" y="1748113"/>
                    <a:pt x="24995" y="1754860"/>
                    <a:pt x="16669" y="1754860"/>
                  </a:cubicBezTo>
                  <a:lnTo>
                    <a:pt x="16669" y="1754860"/>
                  </a:lnTo>
                  <a:cubicBezTo>
                    <a:pt x="8347" y="1754987"/>
                    <a:pt x="1495" y="1748340"/>
                    <a:pt x="1368" y="1740014"/>
                  </a:cubicBezTo>
                  <a:cubicBezTo>
                    <a:pt x="1368" y="1739955"/>
                    <a:pt x="1368" y="1739891"/>
                    <a:pt x="1368" y="1739832"/>
                  </a:cubicBezTo>
                  <a:close/>
                  <a:moveTo>
                    <a:pt x="1595" y="1656973"/>
                  </a:moveTo>
                  <a:cubicBezTo>
                    <a:pt x="1568" y="1648647"/>
                    <a:pt x="8297" y="1641882"/>
                    <a:pt x="16623" y="1641854"/>
                  </a:cubicBezTo>
                  <a:lnTo>
                    <a:pt x="16623" y="1641854"/>
                  </a:lnTo>
                  <a:cubicBezTo>
                    <a:pt x="24950" y="1641854"/>
                    <a:pt x="31697" y="1648601"/>
                    <a:pt x="31697" y="1656928"/>
                  </a:cubicBezTo>
                  <a:lnTo>
                    <a:pt x="31697" y="1656928"/>
                  </a:lnTo>
                  <a:cubicBezTo>
                    <a:pt x="31724" y="1665227"/>
                    <a:pt x="25014" y="1671974"/>
                    <a:pt x="16714" y="1672001"/>
                  </a:cubicBezTo>
                  <a:cubicBezTo>
                    <a:pt x="16701" y="1672001"/>
                    <a:pt x="16682" y="1672001"/>
                    <a:pt x="16669" y="1672001"/>
                  </a:cubicBezTo>
                  <a:lnTo>
                    <a:pt x="16669" y="1672001"/>
                  </a:lnTo>
                  <a:cubicBezTo>
                    <a:pt x="8347" y="1672178"/>
                    <a:pt x="1455" y="1665572"/>
                    <a:pt x="1282" y="1657250"/>
                  </a:cubicBezTo>
                  <a:cubicBezTo>
                    <a:pt x="1277" y="1657155"/>
                    <a:pt x="1277" y="1657064"/>
                    <a:pt x="1277" y="1656973"/>
                  </a:cubicBezTo>
                  <a:close/>
                  <a:moveTo>
                    <a:pt x="1595" y="1574114"/>
                  </a:moveTo>
                  <a:cubicBezTo>
                    <a:pt x="1595" y="1565788"/>
                    <a:pt x="8342" y="1559041"/>
                    <a:pt x="16669" y="1559041"/>
                  </a:cubicBezTo>
                  <a:lnTo>
                    <a:pt x="16669" y="1559041"/>
                  </a:lnTo>
                  <a:cubicBezTo>
                    <a:pt x="24968" y="1559041"/>
                    <a:pt x="31697" y="1565769"/>
                    <a:pt x="31697" y="1574069"/>
                  </a:cubicBezTo>
                  <a:cubicBezTo>
                    <a:pt x="31697" y="1574083"/>
                    <a:pt x="31697" y="1574101"/>
                    <a:pt x="31697" y="1574114"/>
                  </a:cubicBezTo>
                  <a:lnTo>
                    <a:pt x="31697" y="1574114"/>
                  </a:lnTo>
                  <a:cubicBezTo>
                    <a:pt x="31697" y="1582414"/>
                    <a:pt x="24968" y="1589142"/>
                    <a:pt x="16669" y="1589142"/>
                  </a:cubicBezTo>
                  <a:lnTo>
                    <a:pt x="16669" y="1589142"/>
                  </a:lnTo>
                  <a:cubicBezTo>
                    <a:pt x="8396" y="1589420"/>
                    <a:pt x="1473" y="1582936"/>
                    <a:pt x="1196" y="1574668"/>
                  </a:cubicBezTo>
                  <a:cubicBezTo>
                    <a:pt x="1187" y="1574482"/>
                    <a:pt x="1187" y="1574301"/>
                    <a:pt x="1187" y="1574114"/>
                  </a:cubicBezTo>
                  <a:close/>
                  <a:moveTo>
                    <a:pt x="1595" y="1491301"/>
                  </a:moveTo>
                  <a:cubicBezTo>
                    <a:pt x="1568" y="1482974"/>
                    <a:pt x="8297" y="1476209"/>
                    <a:pt x="16623" y="1476182"/>
                  </a:cubicBezTo>
                  <a:lnTo>
                    <a:pt x="16623" y="1476182"/>
                  </a:lnTo>
                  <a:cubicBezTo>
                    <a:pt x="24955" y="1476182"/>
                    <a:pt x="31715" y="1482924"/>
                    <a:pt x="31742" y="1491256"/>
                  </a:cubicBezTo>
                  <a:lnTo>
                    <a:pt x="31742" y="1491256"/>
                  </a:lnTo>
                  <a:cubicBezTo>
                    <a:pt x="31742" y="1499582"/>
                    <a:pt x="24995" y="1506329"/>
                    <a:pt x="16669" y="1506329"/>
                  </a:cubicBezTo>
                  <a:lnTo>
                    <a:pt x="16669" y="1506329"/>
                  </a:lnTo>
                  <a:cubicBezTo>
                    <a:pt x="8347" y="1506606"/>
                    <a:pt x="1382" y="1500082"/>
                    <a:pt x="1105" y="1491764"/>
                  </a:cubicBezTo>
                  <a:cubicBezTo>
                    <a:pt x="1100" y="1491610"/>
                    <a:pt x="1096" y="1491455"/>
                    <a:pt x="1096" y="1491301"/>
                  </a:cubicBezTo>
                  <a:close/>
                  <a:moveTo>
                    <a:pt x="1595" y="1408442"/>
                  </a:moveTo>
                  <a:cubicBezTo>
                    <a:pt x="1545" y="1400165"/>
                    <a:pt x="8210" y="1393419"/>
                    <a:pt x="16487" y="1393369"/>
                  </a:cubicBezTo>
                  <a:cubicBezTo>
                    <a:pt x="16533" y="1393369"/>
                    <a:pt x="16578" y="1393369"/>
                    <a:pt x="16623" y="1393369"/>
                  </a:cubicBezTo>
                  <a:lnTo>
                    <a:pt x="16623" y="1393369"/>
                  </a:lnTo>
                  <a:cubicBezTo>
                    <a:pt x="24950" y="1393369"/>
                    <a:pt x="31697" y="1400116"/>
                    <a:pt x="31697" y="1408442"/>
                  </a:cubicBezTo>
                  <a:lnTo>
                    <a:pt x="31697" y="1408442"/>
                  </a:lnTo>
                  <a:cubicBezTo>
                    <a:pt x="31697" y="1416742"/>
                    <a:pt x="24968" y="1423470"/>
                    <a:pt x="16669" y="1423470"/>
                  </a:cubicBezTo>
                  <a:cubicBezTo>
                    <a:pt x="16655" y="1423470"/>
                    <a:pt x="16637" y="1423470"/>
                    <a:pt x="16623" y="1423470"/>
                  </a:cubicBezTo>
                  <a:lnTo>
                    <a:pt x="16623" y="1423470"/>
                  </a:lnTo>
                  <a:cubicBezTo>
                    <a:pt x="8356" y="1423797"/>
                    <a:pt x="1386" y="1417359"/>
                    <a:pt x="1064" y="1409092"/>
                  </a:cubicBezTo>
                  <a:cubicBezTo>
                    <a:pt x="1055" y="1408873"/>
                    <a:pt x="1050" y="1408660"/>
                    <a:pt x="1050" y="1408442"/>
                  </a:cubicBezTo>
                  <a:close/>
                  <a:moveTo>
                    <a:pt x="1595" y="1325629"/>
                  </a:moveTo>
                  <a:cubicBezTo>
                    <a:pt x="1595" y="1317297"/>
                    <a:pt x="8337" y="1310537"/>
                    <a:pt x="16669" y="1310510"/>
                  </a:cubicBezTo>
                  <a:lnTo>
                    <a:pt x="16669" y="1310510"/>
                  </a:lnTo>
                  <a:cubicBezTo>
                    <a:pt x="24995" y="1310510"/>
                    <a:pt x="31742" y="1317257"/>
                    <a:pt x="31742" y="1325583"/>
                  </a:cubicBezTo>
                  <a:lnTo>
                    <a:pt x="31742" y="1325583"/>
                  </a:lnTo>
                  <a:cubicBezTo>
                    <a:pt x="31742" y="1333892"/>
                    <a:pt x="25023" y="1340634"/>
                    <a:pt x="16714" y="1340657"/>
                  </a:cubicBezTo>
                  <a:lnTo>
                    <a:pt x="16714" y="1340657"/>
                  </a:lnTo>
                  <a:cubicBezTo>
                    <a:pt x="8374" y="1341034"/>
                    <a:pt x="1305" y="1334578"/>
                    <a:pt x="928" y="1326233"/>
                  </a:cubicBezTo>
                  <a:cubicBezTo>
                    <a:pt x="919" y="1326033"/>
                    <a:pt x="914" y="1325833"/>
                    <a:pt x="914" y="1325629"/>
                  </a:cubicBezTo>
                  <a:close/>
                  <a:moveTo>
                    <a:pt x="1595" y="1242770"/>
                  </a:moveTo>
                  <a:cubicBezTo>
                    <a:pt x="1595" y="1234443"/>
                    <a:pt x="8342" y="1227697"/>
                    <a:pt x="16669" y="1227697"/>
                  </a:cubicBezTo>
                  <a:lnTo>
                    <a:pt x="16669" y="1227697"/>
                  </a:lnTo>
                  <a:cubicBezTo>
                    <a:pt x="24968" y="1227674"/>
                    <a:pt x="31715" y="1234380"/>
                    <a:pt x="31742" y="1242679"/>
                  </a:cubicBezTo>
                  <a:cubicBezTo>
                    <a:pt x="31742" y="1242693"/>
                    <a:pt x="31742" y="1242711"/>
                    <a:pt x="31742" y="1242725"/>
                  </a:cubicBezTo>
                  <a:lnTo>
                    <a:pt x="31742" y="1242725"/>
                  </a:lnTo>
                  <a:cubicBezTo>
                    <a:pt x="31769" y="1251024"/>
                    <a:pt x="25059" y="1257771"/>
                    <a:pt x="16760" y="1257798"/>
                  </a:cubicBezTo>
                  <a:cubicBezTo>
                    <a:pt x="16728" y="1257798"/>
                    <a:pt x="16701" y="1257798"/>
                    <a:pt x="16669" y="1257798"/>
                  </a:cubicBezTo>
                  <a:lnTo>
                    <a:pt x="16669" y="1257798"/>
                  </a:lnTo>
                  <a:cubicBezTo>
                    <a:pt x="8356" y="1258225"/>
                    <a:pt x="1268" y="1251832"/>
                    <a:pt x="842" y="1243515"/>
                  </a:cubicBezTo>
                  <a:cubicBezTo>
                    <a:pt x="832" y="1243269"/>
                    <a:pt x="823" y="1243020"/>
                    <a:pt x="823" y="1242770"/>
                  </a:cubicBezTo>
                  <a:close/>
                  <a:moveTo>
                    <a:pt x="1595" y="1159957"/>
                  </a:moveTo>
                  <a:cubicBezTo>
                    <a:pt x="1568" y="1151630"/>
                    <a:pt x="8297" y="1144865"/>
                    <a:pt x="16623" y="1144838"/>
                  </a:cubicBezTo>
                  <a:cubicBezTo>
                    <a:pt x="16637" y="1144838"/>
                    <a:pt x="16655" y="1144838"/>
                    <a:pt x="16669" y="1144838"/>
                  </a:cubicBezTo>
                  <a:lnTo>
                    <a:pt x="16669" y="1144838"/>
                  </a:lnTo>
                  <a:cubicBezTo>
                    <a:pt x="24977" y="1144865"/>
                    <a:pt x="31697" y="1151603"/>
                    <a:pt x="31697" y="1159911"/>
                  </a:cubicBezTo>
                  <a:lnTo>
                    <a:pt x="31697" y="1159911"/>
                  </a:lnTo>
                  <a:cubicBezTo>
                    <a:pt x="31697" y="1168220"/>
                    <a:pt x="24977" y="1174962"/>
                    <a:pt x="16669" y="1174985"/>
                  </a:cubicBezTo>
                  <a:lnTo>
                    <a:pt x="16669" y="1174985"/>
                  </a:lnTo>
                  <a:cubicBezTo>
                    <a:pt x="8356" y="1175434"/>
                    <a:pt x="1250" y="1169064"/>
                    <a:pt x="801" y="1160751"/>
                  </a:cubicBezTo>
                  <a:cubicBezTo>
                    <a:pt x="787" y="1160488"/>
                    <a:pt x="778" y="1160220"/>
                    <a:pt x="778" y="1159957"/>
                  </a:cubicBezTo>
                  <a:close/>
                  <a:moveTo>
                    <a:pt x="1595" y="1077098"/>
                  </a:moveTo>
                  <a:cubicBezTo>
                    <a:pt x="1568" y="1068771"/>
                    <a:pt x="8297" y="1062006"/>
                    <a:pt x="16623" y="1061979"/>
                  </a:cubicBezTo>
                  <a:lnTo>
                    <a:pt x="16623" y="1061979"/>
                  </a:lnTo>
                  <a:cubicBezTo>
                    <a:pt x="24955" y="1061979"/>
                    <a:pt x="31715" y="1068721"/>
                    <a:pt x="31742" y="1077052"/>
                  </a:cubicBezTo>
                  <a:lnTo>
                    <a:pt x="31742" y="1077052"/>
                  </a:lnTo>
                  <a:cubicBezTo>
                    <a:pt x="31742" y="1085379"/>
                    <a:pt x="24995" y="1092126"/>
                    <a:pt x="16669" y="1092126"/>
                  </a:cubicBezTo>
                  <a:lnTo>
                    <a:pt x="16669" y="1092126"/>
                  </a:lnTo>
                  <a:cubicBezTo>
                    <a:pt x="8360" y="1092625"/>
                    <a:pt x="1214" y="1086296"/>
                    <a:pt x="714" y="1077988"/>
                  </a:cubicBezTo>
                  <a:cubicBezTo>
                    <a:pt x="696" y="1077693"/>
                    <a:pt x="687" y="1077393"/>
                    <a:pt x="687" y="1077098"/>
                  </a:cubicBezTo>
                  <a:close/>
                  <a:moveTo>
                    <a:pt x="1595" y="994239"/>
                  </a:moveTo>
                  <a:cubicBezTo>
                    <a:pt x="1595" y="985930"/>
                    <a:pt x="8315" y="979193"/>
                    <a:pt x="16623" y="979165"/>
                  </a:cubicBezTo>
                  <a:lnTo>
                    <a:pt x="16623" y="979165"/>
                  </a:lnTo>
                  <a:cubicBezTo>
                    <a:pt x="24923" y="979138"/>
                    <a:pt x="31670" y="985849"/>
                    <a:pt x="31697" y="994148"/>
                  </a:cubicBezTo>
                  <a:cubicBezTo>
                    <a:pt x="31697" y="994180"/>
                    <a:pt x="31697" y="994207"/>
                    <a:pt x="31697" y="994239"/>
                  </a:cubicBezTo>
                  <a:lnTo>
                    <a:pt x="31697" y="994239"/>
                  </a:lnTo>
                  <a:cubicBezTo>
                    <a:pt x="31747" y="1002488"/>
                    <a:pt x="25100" y="1009217"/>
                    <a:pt x="16850" y="1009267"/>
                  </a:cubicBezTo>
                  <a:cubicBezTo>
                    <a:pt x="16791" y="1009267"/>
                    <a:pt x="16728" y="1009267"/>
                    <a:pt x="16669" y="1009267"/>
                  </a:cubicBezTo>
                  <a:lnTo>
                    <a:pt x="16669" y="1009267"/>
                  </a:lnTo>
                  <a:cubicBezTo>
                    <a:pt x="8360" y="1009821"/>
                    <a:pt x="1182" y="1003533"/>
                    <a:pt x="628" y="995224"/>
                  </a:cubicBezTo>
                  <a:cubicBezTo>
                    <a:pt x="606" y="994897"/>
                    <a:pt x="596" y="994570"/>
                    <a:pt x="596" y="994239"/>
                  </a:cubicBezTo>
                  <a:close/>
                  <a:moveTo>
                    <a:pt x="1595" y="911426"/>
                  </a:moveTo>
                  <a:cubicBezTo>
                    <a:pt x="1595" y="903094"/>
                    <a:pt x="8337" y="896334"/>
                    <a:pt x="16669" y="896307"/>
                  </a:cubicBezTo>
                  <a:lnTo>
                    <a:pt x="16669" y="896307"/>
                  </a:lnTo>
                  <a:cubicBezTo>
                    <a:pt x="24977" y="896334"/>
                    <a:pt x="31697" y="903072"/>
                    <a:pt x="31697" y="911380"/>
                  </a:cubicBezTo>
                  <a:lnTo>
                    <a:pt x="31697" y="911380"/>
                  </a:lnTo>
                  <a:cubicBezTo>
                    <a:pt x="31747" y="919657"/>
                    <a:pt x="25082" y="926404"/>
                    <a:pt x="16805" y="926454"/>
                  </a:cubicBezTo>
                  <a:cubicBezTo>
                    <a:pt x="16773" y="926454"/>
                    <a:pt x="16746" y="926454"/>
                    <a:pt x="16714" y="926454"/>
                  </a:cubicBezTo>
                  <a:lnTo>
                    <a:pt x="16714" y="926454"/>
                  </a:lnTo>
                  <a:cubicBezTo>
                    <a:pt x="8415" y="927080"/>
                    <a:pt x="1173" y="920860"/>
                    <a:pt x="546" y="912556"/>
                  </a:cubicBezTo>
                  <a:cubicBezTo>
                    <a:pt x="519" y="912179"/>
                    <a:pt x="506" y="911802"/>
                    <a:pt x="506" y="911426"/>
                  </a:cubicBezTo>
                  <a:close/>
                  <a:moveTo>
                    <a:pt x="1595" y="828567"/>
                  </a:moveTo>
                  <a:cubicBezTo>
                    <a:pt x="1500" y="820612"/>
                    <a:pt x="7602" y="813956"/>
                    <a:pt x="15534" y="813357"/>
                  </a:cubicBezTo>
                  <a:lnTo>
                    <a:pt x="15534" y="813357"/>
                  </a:lnTo>
                  <a:cubicBezTo>
                    <a:pt x="23860" y="813357"/>
                    <a:pt x="30607" y="820104"/>
                    <a:pt x="30607" y="828431"/>
                  </a:cubicBezTo>
                  <a:lnTo>
                    <a:pt x="30607" y="828431"/>
                  </a:lnTo>
                  <a:cubicBezTo>
                    <a:pt x="30580" y="836739"/>
                    <a:pt x="23842" y="843459"/>
                    <a:pt x="15534" y="843459"/>
                  </a:cubicBezTo>
                  <a:lnTo>
                    <a:pt x="15534" y="843459"/>
                  </a:lnTo>
                  <a:cubicBezTo>
                    <a:pt x="7261" y="843486"/>
                    <a:pt x="515" y="836839"/>
                    <a:pt x="415" y="828567"/>
                  </a:cubicBezTo>
                  <a:close/>
                  <a:moveTo>
                    <a:pt x="1595" y="745753"/>
                  </a:moveTo>
                  <a:cubicBezTo>
                    <a:pt x="1545" y="737454"/>
                    <a:pt x="8233" y="730684"/>
                    <a:pt x="16533" y="730634"/>
                  </a:cubicBezTo>
                  <a:cubicBezTo>
                    <a:pt x="16564" y="730634"/>
                    <a:pt x="16592" y="730634"/>
                    <a:pt x="16623" y="730634"/>
                  </a:cubicBezTo>
                  <a:lnTo>
                    <a:pt x="16623" y="730634"/>
                  </a:lnTo>
                  <a:cubicBezTo>
                    <a:pt x="24950" y="730634"/>
                    <a:pt x="31697" y="737381"/>
                    <a:pt x="31697" y="745708"/>
                  </a:cubicBezTo>
                  <a:lnTo>
                    <a:pt x="31697" y="745708"/>
                  </a:lnTo>
                  <a:cubicBezTo>
                    <a:pt x="31697" y="754035"/>
                    <a:pt x="24950" y="760781"/>
                    <a:pt x="16623" y="760781"/>
                  </a:cubicBezTo>
                  <a:lnTo>
                    <a:pt x="16623" y="760781"/>
                  </a:lnTo>
                  <a:cubicBezTo>
                    <a:pt x="8378" y="761485"/>
                    <a:pt x="1128" y="755369"/>
                    <a:pt x="424" y="747124"/>
                  </a:cubicBezTo>
                  <a:cubicBezTo>
                    <a:pt x="383" y="746670"/>
                    <a:pt x="365" y="746212"/>
                    <a:pt x="369" y="745753"/>
                  </a:cubicBezTo>
                  <a:close/>
                  <a:moveTo>
                    <a:pt x="1595" y="662894"/>
                  </a:moveTo>
                  <a:cubicBezTo>
                    <a:pt x="1568" y="654595"/>
                    <a:pt x="8278" y="647848"/>
                    <a:pt x="16578" y="647821"/>
                  </a:cubicBezTo>
                  <a:cubicBezTo>
                    <a:pt x="16592" y="647821"/>
                    <a:pt x="16610" y="647821"/>
                    <a:pt x="16623" y="647821"/>
                  </a:cubicBezTo>
                  <a:lnTo>
                    <a:pt x="16623" y="647821"/>
                  </a:lnTo>
                  <a:cubicBezTo>
                    <a:pt x="24932" y="647821"/>
                    <a:pt x="31670" y="654540"/>
                    <a:pt x="31697" y="662849"/>
                  </a:cubicBezTo>
                  <a:lnTo>
                    <a:pt x="31697" y="662849"/>
                  </a:lnTo>
                  <a:cubicBezTo>
                    <a:pt x="31747" y="671126"/>
                    <a:pt x="25082" y="677873"/>
                    <a:pt x="16805" y="677923"/>
                  </a:cubicBezTo>
                  <a:cubicBezTo>
                    <a:pt x="16760" y="677923"/>
                    <a:pt x="16714" y="677923"/>
                    <a:pt x="16669" y="677923"/>
                  </a:cubicBezTo>
                  <a:lnTo>
                    <a:pt x="16669" y="677923"/>
                  </a:lnTo>
                  <a:cubicBezTo>
                    <a:pt x="8401" y="678676"/>
                    <a:pt x="1091" y="672583"/>
                    <a:pt x="342" y="664320"/>
                  </a:cubicBezTo>
                  <a:cubicBezTo>
                    <a:pt x="297" y="663843"/>
                    <a:pt x="279" y="663371"/>
                    <a:pt x="279" y="662894"/>
                  </a:cubicBezTo>
                  <a:close/>
                  <a:moveTo>
                    <a:pt x="1595" y="580081"/>
                  </a:moveTo>
                  <a:cubicBezTo>
                    <a:pt x="1568" y="571754"/>
                    <a:pt x="8297" y="564989"/>
                    <a:pt x="16623" y="564962"/>
                  </a:cubicBezTo>
                  <a:lnTo>
                    <a:pt x="16623" y="564962"/>
                  </a:lnTo>
                  <a:cubicBezTo>
                    <a:pt x="24950" y="564962"/>
                    <a:pt x="31697" y="571709"/>
                    <a:pt x="31697" y="580036"/>
                  </a:cubicBezTo>
                  <a:lnTo>
                    <a:pt x="31697" y="580036"/>
                  </a:lnTo>
                  <a:cubicBezTo>
                    <a:pt x="31724" y="588335"/>
                    <a:pt x="25014" y="595082"/>
                    <a:pt x="16714" y="595109"/>
                  </a:cubicBezTo>
                  <a:cubicBezTo>
                    <a:pt x="16701" y="595109"/>
                    <a:pt x="16682" y="595109"/>
                    <a:pt x="16669" y="595109"/>
                  </a:cubicBezTo>
                  <a:lnTo>
                    <a:pt x="16669" y="595109"/>
                  </a:lnTo>
                  <a:cubicBezTo>
                    <a:pt x="8378" y="595886"/>
                    <a:pt x="1032" y="589797"/>
                    <a:pt x="256" y="581511"/>
                  </a:cubicBezTo>
                  <a:cubicBezTo>
                    <a:pt x="211" y="581034"/>
                    <a:pt x="188" y="580558"/>
                    <a:pt x="188" y="580081"/>
                  </a:cubicBezTo>
                  <a:close/>
                  <a:moveTo>
                    <a:pt x="1595" y="497222"/>
                  </a:moveTo>
                  <a:cubicBezTo>
                    <a:pt x="1595" y="488891"/>
                    <a:pt x="8337" y="482131"/>
                    <a:pt x="16669" y="482103"/>
                  </a:cubicBezTo>
                  <a:lnTo>
                    <a:pt x="16669" y="482103"/>
                  </a:lnTo>
                  <a:cubicBezTo>
                    <a:pt x="24977" y="482131"/>
                    <a:pt x="31697" y="488868"/>
                    <a:pt x="31697" y="497177"/>
                  </a:cubicBezTo>
                  <a:lnTo>
                    <a:pt x="31697" y="497177"/>
                  </a:lnTo>
                  <a:cubicBezTo>
                    <a:pt x="31724" y="505476"/>
                    <a:pt x="25014" y="512223"/>
                    <a:pt x="16714" y="512250"/>
                  </a:cubicBezTo>
                  <a:cubicBezTo>
                    <a:pt x="16701" y="512250"/>
                    <a:pt x="16682" y="512250"/>
                    <a:pt x="16669" y="512250"/>
                  </a:cubicBezTo>
                  <a:lnTo>
                    <a:pt x="16669" y="512250"/>
                  </a:lnTo>
                  <a:cubicBezTo>
                    <a:pt x="8383" y="513077"/>
                    <a:pt x="1000" y="507034"/>
                    <a:pt x="170" y="498748"/>
                  </a:cubicBezTo>
                  <a:cubicBezTo>
                    <a:pt x="120" y="498244"/>
                    <a:pt x="97" y="497731"/>
                    <a:pt x="97" y="497222"/>
                  </a:cubicBezTo>
                  <a:close/>
                  <a:moveTo>
                    <a:pt x="1595" y="414409"/>
                  </a:moveTo>
                  <a:cubicBezTo>
                    <a:pt x="1568" y="406082"/>
                    <a:pt x="8297" y="399317"/>
                    <a:pt x="16623" y="399290"/>
                  </a:cubicBezTo>
                  <a:lnTo>
                    <a:pt x="16623" y="399290"/>
                  </a:lnTo>
                  <a:cubicBezTo>
                    <a:pt x="24955" y="399290"/>
                    <a:pt x="31715" y="406032"/>
                    <a:pt x="31742" y="414363"/>
                  </a:cubicBezTo>
                  <a:lnTo>
                    <a:pt x="31742" y="414363"/>
                  </a:lnTo>
                  <a:cubicBezTo>
                    <a:pt x="31715" y="422672"/>
                    <a:pt x="24977" y="429392"/>
                    <a:pt x="16669" y="429392"/>
                  </a:cubicBezTo>
                  <a:lnTo>
                    <a:pt x="16669" y="429392"/>
                  </a:lnTo>
                  <a:cubicBezTo>
                    <a:pt x="8419" y="430295"/>
                    <a:pt x="996" y="424338"/>
                    <a:pt x="97" y="416089"/>
                  </a:cubicBezTo>
                  <a:cubicBezTo>
                    <a:pt x="33" y="415530"/>
                    <a:pt x="6" y="414967"/>
                    <a:pt x="6" y="414409"/>
                  </a:cubicBezTo>
                  <a:close/>
                  <a:moveTo>
                    <a:pt x="1595" y="331550"/>
                  </a:moveTo>
                  <a:cubicBezTo>
                    <a:pt x="1545" y="323251"/>
                    <a:pt x="8233" y="316481"/>
                    <a:pt x="16533" y="316431"/>
                  </a:cubicBezTo>
                  <a:cubicBezTo>
                    <a:pt x="16564" y="316431"/>
                    <a:pt x="16592" y="316431"/>
                    <a:pt x="16623" y="316431"/>
                  </a:cubicBezTo>
                  <a:lnTo>
                    <a:pt x="16623" y="316431"/>
                  </a:lnTo>
                  <a:cubicBezTo>
                    <a:pt x="24932" y="316458"/>
                    <a:pt x="31651" y="323196"/>
                    <a:pt x="31651" y="331505"/>
                  </a:cubicBezTo>
                  <a:lnTo>
                    <a:pt x="31651" y="331505"/>
                  </a:lnTo>
                  <a:cubicBezTo>
                    <a:pt x="31701" y="339781"/>
                    <a:pt x="25036" y="346528"/>
                    <a:pt x="16760" y="346578"/>
                  </a:cubicBezTo>
                  <a:cubicBezTo>
                    <a:pt x="16714" y="346578"/>
                    <a:pt x="16669" y="346578"/>
                    <a:pt x="16623" y="346578"/>
                  </a:cubicBezTo>
                  <a:lnTo>
                    <a:pt x="16623" y="346578"/>
                  </a:lnTo>
                  <a:cubicBezTo>
                    <a:pt x="8374" y="347482"/>
                    <a:pt x="951" y="341525"/>
                    <a:pt x="52" y="333275"/>
                  </a:cubicBezTo>
                  <a:cubicBezTo>
                    <a:pt x="-12" y="332703"/>
                    <a:pt x="-44" y="332127"/>
                    <a:pt x="-39" y="331550"/>
                  </a:cubicBezTo>
                  <a:close/>
                  <a:moveTo>
                    <a:pt x="1595" y="248691"/>
                  </a:moveTo>
                  <a:cubicBezTo>
                    <a:pt x="1595" y="240364"/>
                    <a:pt x="8342" y="233618"/>
                    <a:pt x="16669" y="233618"/>
                  </a:cubicBezTo>
                  <a:lnTo>
                    <a:pt x="16669" y="233618"/>
                  </a:lnTo>
                  <a:cubicBezTo>
                    <a:pt x="24995" y="233618"/>
                    <a:pt x="31742" y="240364"/>
                    <a:pt x="31742" y="248691"/>
                  </a:cubicBezTo>
                  <a:lnTo>
                    <a:pt x="31742" y="248691"/>
                  </a:lnTo>
                  <a:cubicBezTo>
                    <a:pt x="31742" y="256991"/>
                    <a:pt x="25014" y="263719"/>
                    <a:pt x="16714" y="263719"/>
                  </a:cubicBezTo>
                  <a:lnTo>
                    <a:pt x="16714" y="263719"/>
                  </a:lnTo>
                  <a:cubicBezTo>
                    <a:pt x="8451" y="264723"/>
                    <a:pt x="937" y="258834"/>
                    <a:pt x="-66" y="250571"/>
                  </a:cubicBezTo>
                  <a:cubicBezTo>
                    <a:pt x="-144" y="249949"/>
                    <a:pt x="-180" y="249318"/>
                    <a:pt x="-175" y="248691"/>
                  </a:cubicBezTo>
                  <a:close/>
                  <a:moveTo>
                    <a:pt x="16033" y="180861"/>
                  </a:moveTo>
                  <a:cubicBezTo>
                    <a:pt x="7761" y="179934"/>
                    <a:pt x="1804" y="172479"/>
                    <a:pt x="2730" y="164202"/>
                  </a:cubicBezTo>
                  <a:cubicBezTo>
                    <a:pt x="2730" y="164202"/>
                    <a:pt x="2730" y="164198"/>
                    <a:pt x="2730" y="164198"/>
                  </a:cubicBezTo>
                  <a:lnTo>
                    <a:pt x="2730" y="164198"/>
                  </a:lnTo>
                  <a:cubicBezTo>
                    <a:pt x="3625" y="155971"/>
                    <a:pt x="11021" y="150028"/>
                    <a:pt x="19248" y="150922"/>
                  </a:cubicBezTo>
                  <a:cubicBezTo>
                    <a:pt x="19293" y="150931"/>
                    <a:pt x="19343" y="150936"/>
                    <a:pt x="19393" y="150941"/>
                  </a:cubicBezTo>
                  <a:lnTo>
                    <a:pt x="19393" y="150941"/>
                  </a:lnTo>
                  <a:cubicBezTo>
                    <a:pt x="27642" y="151867"/>
                    <a:pt x="33576" y="159304"/>
                    <a:pt x="32650" y="167553"/>
                  </a:cubicBezTo>
                  <a:cubicBezTo>
                    <a:pt x="32650" y="167553"/>
                    <a:pt x="32650" y="167558"/>
                    <a:pt x="32650" y="167558"/>
                  </a:cubicBezTo>
                  <a:lnTo>
                    <a:pt x="32650" y="167558"/>
                  </a:lnTo>
                  <a:cubicBezTo>
                    <a:pt x="31797" y="175167"/>
                    <a:pt x="25372" y="180929"/>
                    <a:pt x="17713" y="180951"/>
                  </a:cubicBezTo>
                  <a:lnTo>
                    <a:pt x="17713" y="180951"/>
                  </a:lnTo>
                  <a:cubicBezTo>
                    <a:pt x="16564" y="181115"/>
                    <a:pt x="15397" y="181083"/>
                    <a:pt x="14262" y="180861"/>
                  </a:cubicBezTo>
                  <a:close/>
                  <a:moveTo>
                    <a:pt x="37735" y="101498"/>
                  </a:moveTo>
                  <a:cubicBezTo>
                    <a:pt x="30880" y="96771"/>
                    <a:pt x="29136" y="87396"/>
                    <a:pt x="33831" y="80522"/>
                  </a:cubicBezTo>
                  <a:lnTo>
                    <a:pt x="33831" y="80522"/>
                  </a:lnTo>
                  <a:cubicBezTo>
                    <a:pt x="38525" y="73657"/>
                    <a:pt x="47887" y="71891"/>
                    <a:pt x="54761" y="76572"/>
                  </a:cubicBezTo>
                  <a:lnTo>
                    <a:pt x="54761" y="76572"/>
                  </a:lnTo>
                  <a:cubicBezTo>
                    <a:pt x="61617" y="81298"/>
                    <a:pt x="63360" y="90674"/>
                    <a:pt x="58666" y="97548"/>
                  </a:cubicBezTo>
                  <a:lnTo>
                    <a:pt x="58666" y="97548"/>
                  </a:lnTo>
                  <a:cubicBezTo>
                    <a:pt x="55864" y="101638"/>
                    <a:pt x="51229" y="104086"/>
                    <a:pt x="46271" y="104086"/>
                  </a:cubicBezTo>
                  <a:lnTo>
                    <a:pt x="46271" y="104086"/>
                  </a:lnTo>
                  <a:cubicBezTo>
                    <a:pt x="42634" y="104494"/>
                    <a:pt x="38975" y="103577"/>
                    <a:pt x="35965" y="101498"/>
                  </a:cubicBezTo>
                  <a:close/>
                  <a:moveTo>
                    <a:pt x="92354" y="41522"/>
                  </a:moveTo>
                  <a:cubicBezTo>
                    <a:pt x="88454" y="34198"/>
                    <a:pt x="91228" y="25095"/>
                    <a:pt x="98551" y="21190"/>
                  </a:cubicBezTo>
                  <a:cubicBezTo>
                    <a:pt x="98560" y="21190"/>
                    <a:pt x="98565" y="21186"/>
                    <a:pt x="98574" y="21181"/>
                  </a:cubicBezTo>
                  <a:lnTo>
                    <a:pt x="98574" y="21181"/>
                  </a:lnTo>
                  <a:cubicBezTo>
                    <a:pt x="105929" y="17281"/>
                    <a:pt x="115051" y="20083"/>
                    <a:pt x="118955" y="27433"/>
                  </a:cubicBezTo>
                  <a:cubicBezTo>
                    <a:pt x="118955" y="27438"/>
                    <a:pt x="118960" y="27442"/>
                    <a:pt x="118960" y="27447"/>
                  </a:cubicBezTo>
                  <a:lnTo>
                    <a:pt x="118960" y="27447"/>
                  </a:lnTo>
                  <a:cubicBezTo>
                    <a:pt x="122851" y="34779"/>
                    <a:pt x="120063" y="43873"/>
                    <a:pt x="112730" y="47769"/>
                  </a:cubicBezTo>
                  <a:cubicBezTo>
                    <a:pt x="112721" y="47773"/>
                    <a:pt x="112708" y="47782"/>
                    <a:pt x="112694" y="47787"/>
                  </a:cubicBezTo>
                  <a:lnTo>
                    <a:pt x="112694" y="47787"/>
                  </a:lnTo>
                  <a:cubicBezTo>
                    <a:pt x="110524" y="48931"/>
                    <a:pt x="108109" y="49521"/>
                    <a:pt x="105657" y="49512"/>
                  </a:cubicBezTo>
                  <a:lnTo>
                    <a:pt x="105657" y="49512"/>
                  </a:lnTo>
                  <a:cubicBezTo>
                    <a:pt x="100081" y="49530"/>
                    <a:pt x="94956" y="46452"/>
                    <a:pt x="92354" y="41522"/>
                  </a:cubicBezTo>
                  <a:close/>
                  <a:moveTo>
                    <a:pt x="170173" y="14780"/>
                  </a:moveTo>
                  <a:cubicBezTo>
                    <a:pt x="170173" y="6453"/>
                    <a:pt x="176920" y="-294"/>
                    <a:pt x="185247" y="-294"/>
                  </a:cubicBezTo>
                  <a:lnTo>
                    <a:pt x="185247" y="-294"/>
                  </a:lnTo>
                  <a:cubicBezTo>
                    <a:pt x="193573" y="-294"/>
                    <a:pt x="200320" y="6453"/>
                    <a:pt x="200320" y="14780"/>
                  </a:cubicBezTo>
                  <a:lnTo>
                    <a:pt x="200320" y="14780"/>
                  </a:lnTo>
                  <a:cubicBezTo>
                    <a:pt x="200320" y="23106"/>
                    <a:pt x="193573" y="29853"/>
                    <a:pt x="185247" y="29853"/>
                  </a:cubicBezTo>
                  <a:lnTo>
                    <a:pt x="185247" y="29853"/>
                  </a:lnTo>
                  <a:cubicBezTo>
                    <a:pt x="176920" y="29853"/>
                    <a:pt x="170173" y="23106"/>
                    <a:pt x="170173" y="14780"/>
                  </a:cubicBezTo>
                  <a:cubicBezTo>
                    <a:pt x="170173" y="14748"/>
                    <a:pt x="170173" y="14721"/>
                    <a:pt x="170173" y="14689"/>
                  </a:cubicBezTo>
                  <a:close/>
                </a:path>
              </a:pathLst>
            </a:custGeom>
            <a:solidFill>
              <a:srgbClr val="C1C1C1"/>
            </a:solidFill>
            <a:ln w="453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1" name="任意多边形: 形状 480"/>
            <p:cNvSpPr/>
            <p:nvPr/>
          </p:nvSpPr>
          <p:spPr>
            <a:xfrm>
              <a:off x="3492236" y="3811307"/>
              <a:ext cx="200495" cy="1506713"/>
            </a:xfrm>
            <a:custGeom>
              <a:avLst/>
              <a:gdLst>
                <a:gd name="connsiteX0" fmla="*/ 170218 w 200495"/>
                <a:gd name="connsiteY0" fmla="*/ 1491346 h 1506713"/>
                <a:gd name="connsiteX1" fmla="*/ 185246 w 200495"/>
                <a:gd name="connsiteY1" fmla="*/ 1476273 h 1506713"/>
                <a:gd name="connsiteX2" fmla="*/ 185246 w 200495"/>
                <a:gd name="connsiteY2" fmla="*/ 1476273 h 1506713"/>
                <a:gd name="connsiteX3" fmla="*/ 200320 w 200495"/>
                <a:gd name="connsiteY3" fmla="*/ 1491346 h 1506713"/>
                <a:gd name="connsiteX4" fmla="*/ 200320 w 200495"/>
                <a:gd name="connsiteY4" fmla="*/ 1491346 h 1506713"/>
                <a:gd name="connsiteX5" fmla="*/ 185246 w 200495"/>
                <a:gd name="connsiteY5" fmla="*/ 1506420 h 1506713"/>
                <a:gd name="connsiteX6" fmla="*/ 185246 w 200495"/>
                <a:gd name="connsiteY6" fmla="*/ 1506420 h 1506713"/>
                <a:gd name="connsiteX7" fmla="*/ 170218 w 200495"/>
                <a:gd name="connsiteY7" fmla="*/ 1491346 h 1506713"/>
                <a:gd name="connsiteX8" fmla="*/ 98619 w 200495"/>
                <a:gd name="connsiteY8" fmla="*/ 1484945 h 1506713"/>
                <a:gd name="connsiteX9" fmla="*/ 98619 w 200495"/>
                <a:gd name="connsiteY9" fmla="*/ 1484945 h 1506713"/>
                <a:gd name="connsiteX10" fmla="*/ 92354 w 200495"/>
                <a:gd name="connsiteY10" fmla="*/ 1464605 h 1506713"/>
                <a:gd name="connsiteX11" fmla="*/ 92354 w 200495"/>
                <a:gd name="connsiteY11" fmla="*/ 1464605 h 1506713"/>
                <a:gd name="connsiteX12" fmla="*/ 112648 w 200495"/>
                <a:gd name="connsiteY12" fmla="*/ 1458289 h 1506713"/>
                <a:gd name="connsiteX13" fmla="*/ 112739 w 200495"/>
                <a:gd name="connsiteY13" fmla="*/ 1458339 h 1506713"/>
                <a:gd name="connsiteX14" fmla="*/ 112739 w 200495"/>
                <a:gd name="connsiteY14" fmla="*/ 1458339 h 1506713"/>
                <a:gd name="connsiteX15" fmla="*/ 119005 w 200495"/>
                <a:gd name="connsiteY15" fmla="*/ 1478679 h 1506713"/>
                <a:gd name="connsiteX16" fmla="*/ 119005 w 200495"/>
                <a:gd name="connsiteY16" fmla="*/ 1478679 h 1506713"/>
                <a:gd name="connsiteX17" fmla="*/ 105656 w 200495"/>
                <a:gd name="connsiteY17" fmla="*/ 1486716 h 1506713"/>
                <a:gd name="connsiteX18" fmla="*/ 105656 w 200495"/>
                <a:gd name="connsiteY18" fmla="*/ 1486716 h 1506713"/>
                <a:gd name="connsiteX19" fmla="*/ 98619 w 200495"/>
                <a:gd name="connsiteY19" fmla="*/ 1484945 h 1506713"/>
                <a:gd name="connsiteX20" fmla="*/ 32105 w 200495"/>
                <a:gd name="connsiteY20" fmla="*/ 1425468 h 1506713"/>
                <a:gd name="connsiteX21" fmla="*/ 35964 w 200495"/>
                <a:gd name="connsiteY21" fmla="*/ 1404569 h 1506713"/>
                <a:gd name="connsiteX22" fmla="*/ 36010 w 200495"/>
                <a:gd name="connsiteY22" fmla="*/ 1404538 h 1506713"/>
                <a:gd name="connsiteX23" fmla="*/ 36010 w 200495"/>
                <a:gd name="connsiteY23" fmla="*/ 1404538 h 1506713"/>
                <a:gd name="connsiteX24" fmla="*/ 56904 w 200495"/>
                <a:gd name="connsiteY24" fmla="*/ 1408433 h 1506713"/>
                <a:gd name="connsiteX25" fmla="*/ 56940 w 200495"/>
                <a:gd name="connsiteY25" fmla="*/ 1408488 h 1506713"/>
                <a:gd name="connsiteX26" fmla="*/ 56940 w 200495"/>
                <a:gd name="connsiteY26" fmla="*/ 1408488 h 1506713"/>
                <a:gd name="connsiteX27" fmla="*/ 53081 w 200495"/>
                <a:gd name="connsiteY27" fmla="*/ 1429386 h 1506713"/>
                <a:gd name="connsiteX28" fmla="*/ 53035 w 200495"/>
                <a:gd name="connsiteY28" fmla="*/ 1429418 h 1506713"/>
                <a:gd name="connsiteX29" fmla="*/ 53035 w 200495"/>
                <a:gd name="connsiteY29" fmla="*/ 1429418 h 1506713"/>
                <a:gd name="connsiteX30" fmla="*/ 44500 w 200495"/>
                <a:gd name="connsiteY30" fmla="*/ 1432051 h 1506713"/>
                <a:gd name="connsiteX31" fmla="*/ 44500 w 200495"/>
                <a:gd name="connsiteY31" fmla="*/ 1432051 h 1506713"/>
                <a:gd name="connsiteX32" fmla="*/ 32105 w 200495"/>
                <a:gd name="connsiteY32" fmla="*/ 1425468 h 1506713"/>
                <a:gd name="connsiteX33" fmla="*/ 1005 w 200495"/>
                <a:gd name="connsiteY33" fmla="*/ 1341837 h 1506713"/>
                <a:gd name="connsiteX34" fmla="*/ 14207 w 200495"/>
                <a:gd name="connsiteY34" fmla="*/ 1325179 h 1506713"/>
                <a:gd name="connsiteX35" fmla="*/ 14262 w 200495"/>
                <a:gd name="connsiteY35" fmla="*/ 1325175 h 1506713"/>
                <a:gd name="connsiteX36" fmla="*/ 14262 w 200495"/>
                <a:gd name="connsiteY36" fmla="*/ 1325175 h 1506713"/>
                <a:gd name="connsiteX37" fmla="*/ 30925 w 200495"/>
                <a:gd name="connsiteY37" fmla="*/ 1338473 h 1506713"/>
                <a:gd name="connsiteX38" fmla="*/ 30925 w 200495"/>
                <a:gd name="connsiteY38" fmla="*/ 1338478 h 1506713"/>
                <a:gd name="connsiteX39" fmla="*/ 30925 w 200495"/>
                <a:gd name="connsiteY39" fmla="*/ 1338478 h 1506713"/>
                <a:gd name="connsiteX40" fmla="*/ 17622 w 200495"/>
                <a:gd name="connsiteY40" fmla="*/ 1355095 h 1506713"/>
                <a:gd name="connsiteX41" fmla="*/ 17622 w 200495"/>
                <a:gd name="connsiteY41" fmla="*/ 1355095 h 1506713"/>
                <a:gd name="connsiteX42" fmla="*/ 15942 w 200495"/>
                <a:gd name="connsiteY42" fmla="*/ 1355095 h 1506713"/>
                <a:gd name="connsiteX43" fmla="*/ 15942 w 200495"/>
                <a:gd name="connsiteY43" fmla="*/ 1355095 h 1506713"/>
                <a:gd name="connsiteX44" fmla="*/ 1005 w 200495"/>
                <a:gd name="connsiteY44" fmla="*/ 1341837 h 1506713"/>
                <a:gd name="connsiteX45" fmla="*/ -176 w 200495"/>
                <a:gd name="connsiteY45" fmla="*/ 1257344 h 1506713"/>
                <a:gd name="connsiteX46" fmla="*/ 14852 w 200495"/>
                <a:gd name="connsiteY46" fmla="*/ 1242316 h 1506713"/>
                <a:gd name="connsiteX47" fmla="*/ 14898 w 200495"/>
                <a:gd name="connsiteY47" fmla="*/ 1242316 h 1506713"/>
                <a:gd name="connsiteX48" fmla="*/ 14898 w 200495"/>
                <a:gd name="connsiteY48" fmla="*/ 1242316 h 1506713"/>
                <a:gd name="connsiteX49" fmla="*/ 29926 w 200495"/>
                <a:gd name="connsiteY49" fmla="*/ 1257344 h 1506713"/>
                <a:gd name="connsiteX50" fmla="*/ 29926 w 200495"/>
                <a:gd name="connsiteY50" fmla="*/ 1257344 h 1506713"/>
                <a:gd name="connsiteX51" fmla="*/ 14943 w 200495"/>
                <a:gd name="connsiteY51" fmla="*/ 1272418 h 1506713"/>
                <a:gd name="connsiteX52" fmla="*/ 14898 w 200495"/>
                <a:gd name="connsiteY52" fmla="*/ 1272418 h 1506713"/>
                <a:gd name="connsiteX53" fmla="*/ 14898 w 200495"/>
                <a:gd name="connsiteY53" fmla="*/ 1272418 h 1506713"/>
                <a:gd name="connsiteX54" fmla="*/ -176 w 200495"/>
                <a:gd name="connsiteY54" fmla="*/ 1257435 h 1506713"/>
                <a:gd name="connsiteX55" fmla="*/ -176 w 200495"/>
                <a:gd name="connsiteY55" fmla="*/ 1257344 h 1506713"/>
                <a:gd name="connsiteX56" fmla="*/ -176 w 200495"/>
                <a:gd name="connsiteY56" fmla="*/ 1174531 h 1506713"/>
                <a:gd name="connsiteX57" fmla="*/ 14807 w 200495"/>
                <a:gd name="connsiteY57" fmla="*/ 1159457 h 1506713"/>
                <a:gd name="connsiteX58" fmla="*/ 14898 w 200495"/>
                <a:gd name="connsiteY58" fmla="*/ 1159457 h 1506713"/>
                <a:gd name="connsiteX59" fmla="*/ 14898 w 200495"/>
                <a:gd name="connsiteY59" fmla="*/ 1159457 h 1506713"/>
                <a:gd name="connsiteX60" fmla="*/ 29926 w 200495"/>
                <a:gd name="connsiteY60" fmla="*/ 1174485 h 1506713"/>
                <a:gd name="connsiteX61" fmla="*/ 29926 w 200495"/>
                <a:gd name="connsiteY61" fmla="*/ 1174531 h 1506713"/>
                <a:gd name="connsiteX62" fmla="*/ 29926 w 200495"/>
                <a:gd name="connsiteY62" fmla="*/ 1174531 h 1506713"/>
                <a:gd name="connsiteX63" fmla="*/ 14898 w 200495"/>
                <a:gd name="connsiteY63" fmla="*/ 1189559 h 1506713"/>
                <a:gd name="connsiteX64" fmla="*/ 14898 w 200495"/>
                <a:gd name="connsiteY64" fmla="*/ 1189559 h 1506713"/>
                <a:gd name="connsiteX65" fmla="*/ -176 w 200495"/>
                <a:gd name="connsiteY65" fmla="*/ 1174576 h 1506713"/>
                <a:gd name="connsiteX66" fmla="*/ -176 w 200495"/>
                <a:gd name="connsiteY66" fmla="*/ 1174531 h 1506713"/>
                <a:gd name="connsiteX67" fmla="*/ -176 w 200495"/>
                <a:gd name="connsiteY67" fmla="*/ 1091672 h 1506713"/>
                <a:gd name="connsiteX68" fmla="*/ 14898 w 200495"/>
                <a:gd name="connsiteY68" fmla="*/ 1076598 h 1506713"/>
                <a:gd name="connsiteX69" fmla="*/ 14898 w 200495"/>
                <a:gd name="connsiteY69" fmla="*/ 1076598 h 1506713"/>
                <a:gd name="connsiteX70" fmla="*/ 29926 w 200495"/>
                <a:gd name="connsiteY70" fmla="*/ 1091672 h 1506713"/>
                <a:gd name="connsiteX71" fmla="*/ 29926 w 200495"/>
                <a:gd name="connsiteY71" fmla="*/ 1091672 h 1506713"/>
                <a:gd name="connsiteX72" fmla="*/ 14898 w 200495"/>
                <a:gd name="connsiteY72" fmla="*/ 1106745 h 1506713"/>
                <a:gd name="connsiteX73" fmla="*/ 14898 w 200495"/>
                <a:gd name="connsiteY73" fmla="*/ 1106745 h 1506713"/>
                <a:gd name="connsiteX74" fmla="*/ -176 w 200495"/>
                <a:gd name="connsiteY74" fmla="*/ 1091672 h 1506713"/>
                <a:gd name="connsiteX75" fmla="*/ -176 w 200495"/>
                <a:gd name="connsiteY75" fmla="*/ 1008859 h 1506713"/>
                <a:gd name="connsiteX76" fmla="*/ 14807 w 200495"/>
                <a:gd name="connsiteY76" fmla="*/ 993785 h 1506713"/>
                <a:gd name="connsiteX77" fmla="*/ 14898 w 200495"/>
                <a:gd name="connsiteY77" fmla="*/ 993785 h 1506713"/>
                <a:gd name="connsiteX78" fmla="*/ 14898 w 200495"/>
                <a:gd name="connsiteY78" fmla="*/ 993785 h 1506713"/>
                <a:gd name="connsiteX79" fmla="*/ 29926 w 200495"/>
                <a:gd name="connsiteY79" fmla="*/ 1008813 h 1506713"/>
                <a:gd name="connsiteX80" fmla="*/ 29926 w 200495"/>
                <a:gd name="connsiteY80" fmla="*/ 1008859 h 1506713"/>
                <a:gd name="connsiteX81" fmla="*/ 29926 w 200495"/>
                <a:gd name="connsiteY81" fmla="*/ 1008859 h 1506713"/>
                <a:gd name="connsiteX82" fmla="*/ 14898 w 200495"/>
                <a:gd name="connsiteY82" fmla="*/ 1023887 h 1506713"/>
                <a:gd name="connsiteX83" fmla="*/ 14898 w 200495"/>
                <a:gd name="connsiteY83" fmla="*/ 1023887 h 1506713"/>
                <a:gd name="connsiteX84" fmla="*/ -176 w 200495"/>
                <a:gd name="connsiteY84" fmla="*/ 1008904 h 1506713"/>
                <a:gd name="connsiteX85" fmla="*/ -176 w 200495"/>
                <a:gd name="connsiteY85" fmla="*/ 1008859 h 1506713"/>
                <a:gd name="connsiteX86" fmla="*/ -176 w 200495"/>
                <a:gd name="connsiteY86" fmla="*/ 926000 h 1506713"/>
                <a:gd name="connsiteX87" fmla="*/ 14898 w 200495"/>
                <a:gd name="connsiteY87" fmla="*/ 910926 h 1506713"/>
                <a:gd name="connsiteX88" fmla="*/ 14898 w 200495"/>
                <a:gd name="connsiteY88" fmla="*/ 910926 h 1506713"/>
                <a:gd name="connsiteX89" fmla="*/ 29926 w 200495"/>
                <a:gd name="connsiteY89" fmla="*/ 926000 h 1506713"/>
                <a:gd name="connsiteX90" fmla="*/ 29926 w 200495"/>
                <a:gd name="connsiteY90" fmla="*/ 926000 h 1506713"/>
                <a:gd name="connsiteX91" fmla="*/ 14898 w 200495"/>
                <a:gd name="connsiteY91" fmla="*/ 941073 h 1506713"/>
                <a:gd name="connsiteX92" fmla="*/ 14898 w 200495"/>
                <a:gd name="connsiteY92" fmla="*/ 941073 h 1506713"/>
                <a:gd name="connsiteX93" fmla="*/ -176 w 200495"/>
                <a:gd name="connsiteY93" fmla="*/ 926000 h 1506713"/>
                <a:gd name="connsiteX94" fmla="*/ -176 w 200495"/>
                <a:gd name="connsiteY94" fmla="*/ 843141 h 1506713"/>
                <a:gd name="connsiteX95" fmla="*/ 14852 w 200495"/>
                <a:gd name="connsiteY95" fmla="*/ 828113 h 1506713"/>
                <a:gd name="connsiteX96" fmla="*/ 14898 w 200495"/>
                <a:gd name="connsiteY96" fmla="*/ 828113 h 1506713"/>
                <a:gd name="connsiteX97" fmla="*/ 14898 w 200495"/>
                <a:gd name="connsiteY97" fmla="*/ 828113 h 1506713"/>
                <a:gd name="connsiteX98" fmla="*/ 29926 w 200495"/>
                <a:gd name="connsiteY98" fmla="*/ 843141 h 1506713"/>
                <a:gd name="connsiteX99" fmla="*/ 29926 w 200495"/>
                <a:gd name="connsiteY99" fmla="*/ 843141 h 1506713"/>
                <a:gd name="connsiteX100" fmla="*/ 14943 w 200495"/>
                <a:gd name="connsiteY100" fmla="*/ 858214 h 1506713"/>
                <a:gd name="connsiteX101" fmla="*/ 14898 w 200495"/>
                <a:gd name="connsiteY101" fmla="*/ 858214 h 1506713"/>
                <a:gd name="connsiteX102" fmla="*/ 14898 w 200495"/>
                <a:gd name="connsiteY102" fmla="*/ 858214 h 1506713"/>
                <a:gd name="connsiteX103" fmla="*/ -176 w 200495"/>
                <a:gd name="connsiteY103" fmla="*/ 843232 h 1506713"/>
                <a:gd name="connsiteX104" fmla="*/ -176 w 200495"/>
                <a:gd name="connsiteY104" fmla="*/ 843141 h 1506713"/>
                <a:gd name="connsiteX105" fmla="*/ -176 w 200495"/>
                <a:gd name="connsiteY105" fmla="*/ 760328 h 1506713"/>
                <a:gd name="connsiteX106" fmla="*/ 14898 w 200495"/>
                <a:gd name="connsiteY106" fmla="*/ 745254 h 1506713"/>
                <a:gd name="connsiteX107" fmla="*/ 14898 w 200495"/>
                <a:gd name="connsiteY107" fmla="*/ 745254 h 1506713"/>
                <a:gd name="connsiteX108" fmla="*/ 29926 w 200495"/>
                <a:gd name="connsiteY108" fmla="*/ 760328 h 1506713"/>
                <a:gd name="connsiteX109" fmla="*/ 29926 w 200495"/>
                <a:gd name="connsiteY109" fmla="*/ 760328 h 1506713"/>
                <a:gd name="connsiteX110" fmla="*/ 14898 w 200495"/>
                <a:gd name="connsiteY110" fmla="*/ 775401 h 1506713"/>
                <a:gd name="connsiteX111" fmla="*/ 14898 w 200495"/>
                <a:gd name="connsiteY111" fmla="*/ 775401 h 1506713"/>
                <a:gd name="connsiteX112" fmla="*/ -176 w 200495"/>
                <a:gd name="connsiteY112" fmla="*/ 760328 h 1506713"/>
                <a:gd name="connsiteX113" fmla="*/ -176 w 200495"/>
                <a:gd name="connsiteY113" fmla="*/ 677469 h 1506713"/>
                <a:gd name="connsiteX114" fmla="*/ 14852 w 200495"/>
                <a:gd name="connsiteY114" fmla="*/ 662441 h 1506713"/>
                <a:gd name="connsiteX115" fmla="*/ 14898 w 200495"/>
                <a:gd name="connsiteY115" fmla="*/ 662441 h 1506713"/>
                <a:gd name="connsiteX116" fmla="*/ 14898 w 200495"/>
                <a:gd name="connsiteY116" fmla="*/ 662441 h 1506713"/>
                <a:gd name="connsiteX117" fmla="*/ 29926 w 200495"/>
                <a:gd name="connsiteY117" fmla="*/ 677469 h 1506713"/>
                <a:gd name="connsiteX118" fmla="*/ 29926 w 200495"/>
                <a:gd name="connsiteY118" fmla="*/ 677469 h 1506713"/>
                <a:gd name="connsiteX119" fmla="*/ 14943 w 200495"/>
                <a:gd name="connsiteY119" fmla="*/ 692542 h 1506713"/>
                <a:gd name="connsiteX120" fmla="*/ 14898 w 200495"/>
                <a:gd name="connsiteY120" fmla="*/ 692542 h 1506713"/>
                <a:gd name="connsiteX121" fmla="*/ 14898 w 200495"/>
                <a:gd name="connsiteY121" fmla="*/ 692542 h 1506713"/>
                <a:gd name="connsiteX122" fmla="*/ -176 w 200495"/>
                <a:gd name="connsiteY122" fmla="*/ 677559 h 1506713"/>
                <a:gd name="connsiteX123" fmla="*/ -176 w 200495"/>
                <a:gd name="connsiteY123" fmla="*/ 677469 h 1506713"/>
                <a:gd name="connsiteX124" fmla="*/ -176 w 200495"/>
                <a:gd name="connsiteY124" fmla="*/ 594655 h 1506713"/>
                <a:gd name="connsiteX125" fmla="*/ 14807 w 200495"/>
                <a:gd name="connsiteY125" fmla="*/ 579582 h 1506713"/>
                <a:gd name="connsiteX126" fmla="*/ 14898 w 200495"/>
                <a:gd name="connsiteY126" fmla="*/ 579582 h 1506713"/>
                <a:gd name="connsiteX127" fmla="*/ 14898 w 200495"/>
                <a:gd name="connsiteY127" fmla="*/ 579582 h 1506713"/>
                <a:gd name="connsiteX128" fmla="*/ 29926 w 200495"/>
                <a:gd name="connsiteY128" fmla="*/ 594610 h 1506713"/>
                <a:gd name="connsiteX129" fmla="*/ 29926 w 200495"/>
                <a:gd name="connsiteY129" fmla="*/ 594655 h 1506713"/>
                <a:gd name="connsiteX130" fmla="*/ 29926 w 200495"/>
                <a:gd name="connsiteY130" fmla="*/ 594655 h 1506713"/>
                <a:gd name="connsiteX131" fmla="*/ 14898 w 200495"/>
                <a:gd name="connsiteY131" fmla="*/ 609683 h 1506713"/>
                <a:gd name="connsiteX132" fmla="*/ 14898 w 200495"/>
                <a:gd name="connsiteY132" fmla="*/ 609683 h 1506713"/>
                <a:gd name="connsiteX133" fmla="*/ -176 w 200495"/>
                <a:gd name="connsiteY133" fmla="*/ 594701 h 1506713"/>
                <a:gd name="connsiteX134" fmla="*/ -176 w 200495"/>
                <a:gd name="connsiteY134" fmla="*/ 594655 h 1506713"/>
                <a:gd name="connsiteX135" fmla="*/ -176 w 200495"/>
                <a:gd name="connsiteY135" fmla="*/ 511796 h 1506713"/>
                <a:gd name="connsiteX136" fmla="*/ 14898 w 200495"/>
                <a:gd name="connsiteY136" fmla="*/ 496723 h 1506713"/>
                <a:gd name="connsiteX137" fmla="*/ 14898 w 200495"/>
                <a:gd name="connsiteY137" fmla="*/ 496723 h 1506713"/>
                <a:gd name="connsiteX138" fmla="*/ 29926 w 200495"/>
                <a:gd name="connsiteY138" fmla="*/ 511796 h 1506713"/>
                <a:gd name="connsiteX139" fmla="*/ 29926 w 200495"/>
                <a:gd name="connsiteY139" fmla="*/ 511796 h 1506713"/>
                <a:gd name="connsiteX140" fmla="*/ 14898 w 200495"/>
                <a:gd name="connsiteY140" fmla="*/ 526870 h 1506713"/>
                <a:gd name="connsiteX141" fmla="*/ 14898 w 200495"/>
                <a:gd name="connsiteY141" fmla="*/ 526870 h 1506713"/>
                <a:gd name="connsiteX142" fmla="*/ -176 w 200495"/>
                <a:gd name="connsiteY142" fmla="*/ 511796 h 1506713"/>
                <a:gd name="connsiteX143" fmla="*/ -176 w 200495"/>
                <a:gd name="connsiteY143" fmla="*/ 428983 h 1506713"/>
                <a:gd name="connsiteX144" fmla="*/ 14807 w 200495"/>
                <a:gd name="connsiteY144" fmla="*/ 413909 h 1506713"/>
                <a:gd name="connsiteX145" fmla="*/ 14898 w 200495"/>
                <a:gd name="connsiteY145" fmla="*/ 413909 h 1506713"/>
                <a:gd name="connsiteX146" fmla="*/ 14898 w 200495"/>
                <a:gd name="connsiteY146" fmla="*/ 413909 h 1506713"/>
                <a:gd name="connsiteX147" fmla="*/ 29926 w 200495"/>
                <a:gd name="connsiteY147" fmla="*/ 428937 h 1506713"/>
                <a:gd name="connsiteX148" fmla="*/ 29926 w 200495"/>
                <a:gd name="connsiteY148" fmla="*/ 428983 h 1506713"/>
                <a:gd name="connsiteX149" fmla="*/ 29926 w 200495"/>
                <a:gd name="connsiteY149" fmla="*/ 428983 h 1506713"/>
                <a:gd name="connsiteX150" fmla="*/ 14898 w 200495"/>
                <a:gd name="connsiteY150" fmla="*/ 444011 h 1506713"/>
                <a:gd name="connsiteX151" fmla="*/ 14898 w 200495"/>
                <a:gd name="connsiteY151" fmla="*/ 444011 h 1506713"/>
                <a:gd name="connsiteX152" fmla="*/ -176 w 200495"/>
                <a:gd name="connsiteY152" fmla="*/ 429028 h 1506713"/>
                <a:gd name="connsiteX153" fmla="*/ -176 w 200495"/>
                <a:gd name="connsiteY153" fmla="*/ 428983 h 1506713"/>
                <a:gd name="connsiteX154" fmla="*/ -176 w 200495"/>
                <a:gd name="connsiteY154" fmla="*/ 346124 h 1506713"/>
                <a:gd name="connsiteX155" fmla="*/ 14898 w 200495"/>
                <a:gd name="connsiteY155" fmla="*/ 331051 h 1506713"/>
                <a:gd name="connsiteX156" fmla="*/ 14898 w 200495"/>
                <a:gd name="connsiteY156" fmla="*/ 331051 h 1506713"/>
                <a:gd name="connsiteX157" fmla="*/ 29926 w 200495"/>
                <a:gd name="connsiteY157" fmla="*/ 346124 h 1506713"/>
                <a:gd name="connsiteX158" fmla="*/ 29926 w 200495"/>
                <a:gd name="connsiteY158" fmla="*/ 346124 h 1506713"/>
                <a:gd name="connsiteX159" fmla="*/ 14898 w 200495"/>
                <a:gd name="connsiteY159" fmla="*/ 361198 h 1506713"/>
                <a:gd name="connsiteX160" fmla="*/ 14898 w 200495"/>
                <a:gd name="connsiteY160" fmla="*/ 361198 h 1506713"/>
                <a:gd name="connsiteX161" fmla="*/ -176 w 200495"/>
                <a:gd name="connsiteY161" fmla="*/ 346124 h 1506713"/>
                <a:gd name="connsiteX162" fmla="*/ -176 w 200495"/>
                <a:gd name="connsiteY162" fmla="*/ 263265 h 1506713"/>
                <a:gd name="connsiteX163" fmla="*/ 14852 w 200495"/>
                <a:gd name="connsiteY163" fmla="*/ 248237 h 1506713"/>
                <a:gd name="connsiteX164" fmla="*/ 14898 w 200495"/>
                <a:gd name="connsiteY164" fmla="*/ 248237 h 1506713"/>
                <a:gd name="connsiteX165" fmla="*/ 14898 w 200495"/>
                <a:gd name="connsiteY165" fmla="*/ 248237 h 1506713"/>
                <a:gd name="connsiteX166" fmla="*/ 29926 w 200495"/>
                <a:gd name="connsiteY166" fmla="*/ 263265 h 1506713"/>
                <a:gd name="connsiteX167" fmla="*/ 29926 w 200495"/>
                <a:gd name="connsiteY167" fmla="*/ 263265 h 1506713"/>
                <a:gd name="connsiteX168" fmla="*/ 14943 w 200495"/>
                <a:gd name="connsiteY168" fmla="*/ 278339 h 1506713"/>
                <a:gd name="connsiteX169" fmla="*/ 14898 w 200495"/>
                <a:gd name="connsiteY169" fmla="*/ 278339 h 1506713"/>
                <a:gd name="connsiteX170" fmla="*/ 14898 w 200495"/>
                <a:gd name="connsiteY170" fmla="*/ 278339 h 1506713"/>
                <a:gd name="connsiteX171" fmla="*/ -176 w 200495"/>
                <a:gd name="connsiteY171" fmla="*/ 263356 h 1506713"/>
                <a:gd name="connsiteX172" fmla="*/ -176 w 200495"/>
                <a:gd name="connsiteY172" fmla="*/ 263265 h 1506713"/>
                <a:gd name="connsiteX173" fmla="*/ -176 w 200495"/>
                <a:gd name="connsiteY173" fmla="*/ 180452 h 1506713"/>
                <a:gd name="connsiteX174" fmla="*/ 14898 w 200495"/>
                <a:gd name="connsiteY174" fmla="*/ 165378 h 1506713"/>
                <a:gd name="connsiteX175" fmla="*/ 14898 w 200495"/>
                <a:gd name="connsiteY175" fmla="*/ 165378 h 1506713"/>
                <a:gd name="connsiteX176" fmla="*/ 29926 w 200495"/>
                <a:gd name="connsiteY176" fmla="*/ 180452 h 1506713"/>
                <a:gd name="connsiteX177" fmla="*/ 29926 w 200495"/>
                <a:gd name="connsiteY177" fmla="*/ 180452 h 1506713"/>
                <a:gd name="connsiteX178" fmla="*/ 14898 w 200495"/>
                <a:gd name="connsiteY178" fmla="*/ 195525 h 1506713"/>
                <a:gd name="connsiteX179" fmla="*/ 14898 w 200495"/>
                <a:gd name="connsiteY179" fmla="*/ 195525 h 1506713"/>
                <a:gd name="connsiteX180" fmla="*/ -176 w 200495"/>
                <a:gd name="connsiteY180" fmla="*/ 180452 h 1506713"/>
                <a:gd name="connsiteX181" fmla="*/ -176 w 200495"/>
                <a:gd name="connsiteY181" fmla="*/ 97593 h 1506713"/>
                <a:gd name="connsiteX182" fmla="*/ 14852 w 200495"/>
                <a:gd name="connsiteY182" fmla="*/ 82565 h 1506713"/>
                <a:gd name="connsiteX183" fmla="*/ 14898 w 200495"/>
                <a:gd name="connsiteY183" fmla="*/ 82565 h 1506713"/>
                <a:gd name="connsiteX184" fmla="*/ 14898 w 200495"/>
                <a:gd name="connsiteY184" fmla="*/ 82565 h 1506713"/>
                <a:gd name="connsiteX185" fmla="*/ 29926 w 200495"/>
                <a:gd name="connsiteY185" fmla="*/ 97593 h 1506713"/>
                <a:gd name="connsiteX186" fmla="*/ 29926 w 200495"/>
                <a:gd name="connsiteY186" fmla="*/ 97593 h 1506713"/>
                <a:gd name="connsiteX187" fmla="*/ 14943 w 200495"/>
                <a:gd name="connsiteY187" fmla="*/ 112667 h 1506713"/>
                <a:gd name="connsiteX188" fmla="*/ 14898 w 200495"/>
                <a:gd name="connsiteY188" fmla="*/ 112667 h 1506713"/>
                <a:gd name="connsiteX189" fmla="*/ 14898 w 200495"/>
                <a:gd name="connsiteY189" fmla="*/ 112667 h 1506713"/>
                <a:gd name="connsiteX190" fmla="*/ -176 w 200495"/>
                <a:gd name="connsiteY190" fmla="*/ 97684 h 1506713"/>
                <a:gd name="connsiteX191" fmla="*/ -176 w 200495"/>
                <a:gd name="connsiteY191" fmla="*/ 97593 h 1506713"/>
                <a:gd name="connsiteX192" fmla="*/ -176 w 200495"/>
                <a:gd name="connsiteY192" fmla="*/ 14780 h 1506713"/>
                <a:gd name="connsiteX193" fmla="*/ 14807 w 200495"/>
                <a:gd name="connsiteY193" fmla="*/ -294 h 1506713"/>
                <a:gd name="connsiteX194" fmla="*/ 14898 w 200495"/>
                <a:gd name="connsiteY194" fmla="*/ -294 h 1506713"/>
                <a:gd name="connsiteX195" fmla="*/ 14898 w 200495"/>
                <a:gd name="connsiteY195" fmla="*/ -294 h 1506713"/>
                <a:gd name="connsiteX196" fmla="*/ 29926 w 200495"/>
                <a:gd name="connsiteY196" fmla="*/ 14734 h 1506713"/>
                <a:gd name="connsiteX197" fmla="*/ 29926 w 200495"/>
                <a:gd name="connsiteY197" fmla="*/ 14780 h 1506713"/>
                <a:gd name="connsiteX198" fmla="*/ 29926 w 200495"/>
                <a:gd name="connsiteY198" fmla="*/ 14780 h 1506713"/>
                <a:gd name="connsiteX199" fmla="*/ 14898 w 200495"/>
                <a:gd name="connsiteY199" fmla="*/ 29808 h 1506713"/>
                <a:gd name="connsiteX200" fmla="*/ 14898 w 200495"/>
                <a:gd name="connsiteY200" fmla="*/ 29808 h 1506713"/>
                <a:gd name="connsiteX201" fmla="*/ -176 w 200495"/>
                <a:gd name="connsiteY201" fmla="*/ 14825 h 1506713"/>
                <a:gd name="connsiteX202" fmla="*/ -176 w 200495"/>
                <a:gd name="connsiteY202" fmla="*/ 14780 h 1506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200495" h="1506713">
                  <a:moveTo>
                    <a:pt x="170218" y="1491346"/>
                  </a:moveTo>
                  <a:cubicBezTo>
                    <a:pt x="170218" y="1483038"/>
                    <a:pt x="176938" y="1476296"/>
                    <a:pt x="185246" y="1476273"/>
                  </a:cubicBezTo>
                  <a:lnTo>
                    <a:pt x="185246" y="1476273"/>
                  </a:lnTo>
                  <a:cubicBezTo>
                    <a:pt x="193573" y="1476273"/>
                    <a:pt x="200320" y="1483020"/>
                    <a:pt x="200320" y="1491346"/>
                  </a:cubicBezTo>
                  <a:lnTo>
                    <a:pt x="200320" y="1491346"/>
                  </a:lnTo>
                  <a:cubicBezTo>
                    <a:pt x="200320" y="1499673"/>
                    <a:pt x="193573" y="1506420"/>
                    <a:pt x="185246" y="1506420"/>
                  </a:cubicBezTo>
                  <a:lnTo>
                    <a:pt x="185246" y="1506420"/>
                  </a:lnTo>
                  <a:cubicBezTo>
                    <a:pt x="176938" y="1506393"/>
                    <a:pt x="170218" y="1499655"/>
                    <a:pt x="170218" y="1491346"/>
                  </a:cubicBezTo>
                  <a:close/>
                  <a:moveTo>
                    <a:pt x="98619" y="1484945"/>
                  </a:moveTo>
                  <a:lnTo>
                    <a:pt x="98619" y="1484945"/>
                  </a:lnTo>
                  <a:cubicBezTo>
                    <a:pt x="91282" y="1481049"/>
                    <a:pt x="88481" y="1471951"/>
                    <a:pt x="92354" y="1464605"/>
                  </a:cubicBezTo>
                  <a:lnTo>
                    <a:pt x="92354" y="1464605"/>
                  </a:lnTo>
                  <a:cubicBezTo>
                    <a:pt x="96213" y="1457258"/>
                    <a:pt x="105298" y="1454430"/>
                    <a:pt x="112648" y="1458289"/>
                  </a:cubicBezTo>
                  <a:cubicBezTo>
                    <a:pt x="112675" y="1458307"/>
                    <a:pt x="112707" y="1458321"/>
                    <a:pt x="112739" y="1458339"/>
                  </a:cubicBezTo>
                  <a:lnTo>
                    <a:pt x="112739" y="1458339"/>
                  </a:lnTo>
                  <a:cubicBezTo>
                    <a:pt x="120076" y="1462235"/>
                    <a:pt x="122877" y="1471333"/>
                    <a:pt x="119005" y="1478679"/>
                  </a:cubicBezTo>
                  <a:lnTo>
                    <a:pt x="119005" y="1478679"/>
                  </a:lnTo>
                  <a:cubicBezTo>
                    <a:pt x="116385" y="1483619"/>
                    <a:pt x="111250" y="1486711"/>
                    <a:pt x="105656" y="1486716"/>
                  </a:cubicBezTo>
                  <a:lnTo>
                    <a:pt x="105656" y="1486716"/>
                  </a:lnTo>
                  <a:cubicBezTo>
                    <a:pt x="103200" y="1486702"/>
                    <a:pt x="100789" y="1486093"/>
                    <a:pt x="98619" y="1484945"/>
                  </a:cubicBezTo>
                  <a:close/>
                  <a:moveTo>
                    <a:pt x="32105" y="1425468"/>
                  </a:moveTo>
                  <a:cubicBezTo>
                    <a:pt x="27401" y="1418630"/>
                    <a:pt x="29127" y="1409273"/>
                    <a:pt x="35964" y="1404569"/>
                  </a:cubicBezTo>
                  <a:cubicBezTo>
                    <a:pt x="35978" y="1404560"/>
                    <a:pt x="35996" y="1404547"/>
                    <a:pt x="36010" y="1404538"/>
                  </a:cubicBezTo>
                  <a:lnTo>
                    <a:pt x="36010" y="1404538"/>
                  </a:lnTo>
                  <a:cubicBezTo>
                    <a:pt x="42856" y="1399843"/>
                    <a:pt x="52209" y="1401587"/>
                    <a:pt x="56904" y="1408433"/>
                  </a:cubicBezTo>
                  <a:cubicBezTo>
                    <a:pt x="56913" y="1408451"/>
                    <a:pt x="56926" y="1408470"/>
                    <a:pt x="56940" y="1408488"/>
                  </a:cubicBezTo>
                  <a:lnTo>
                    <a:pt x="56940" y="1408488"/>
                  </a:lnTo>
                  <a:cubicBezTo>
                    <a:pt x="61644" y="1415325"/>
                    <a:pt x="59918" y="1424683"/>
                    <a:pt x="53081" y="1429386"/>
                  </a:cubicBezTo>
                  <a:cubicBezTo>
                    <a:pt x="53067" y="1429395"/>
                    <a:pt x="53049" y="1429409"/>
                    <a:pt x="53035" y="1429418"/>
                  </a:cubicBezTo>
                  <a:lnTo>
                    <a:pt x="53035" y="1429418"/>
                  </a:lnTo>
                  <a:cubicBezTo>
                    <a:pt x="50516" y="1431130"/>
                    <a:pt x="47546" y="1432047"/>
                    <a:pt x="44500" y="1432051"/>
                  </a:cubicBezTo>
                  <a:lnTo>
                    <a:pt x="44500" y="1432051"/>
                  </a:lnTo>
                  <a:cubicBezTo>
                    <a:pt x="39528" y="1432070"/>
                    <a:pt x="34875" y="1429600"/>
                    <a:pt x="32105" y="1425468"/>
                  </a:cubicBezTo>
                  <a:close/>
                  <a:moveTo>
                    <a:pt x="1005" y="1341837"/>
                  </a:moveTo>
                  <a:cubicBezTo>
                    <a:pt x="51" y="1333592"/>
                    <a:pt x="5963" y="1326137"/>
                    <a:pt x="14207" y="1325179"/>
                  </a:cubicBezTo>
                  <a:cubicBezTo>
                    <a:pt x="14226" y="1325179"/>
                    <a:pt x="14244" y="1325175"/>
                    <a:pt x="14262" y="1325175"/>
                  </a:cubicBezTo>
                  <a:lnTo>
                    <a:pt x="14262" y="1325175"/>
                  </a:lnTo>
                  <a:cubicBezTo>
                    <a:pt x="22534" y="1324244"/>
                    <a:pt x="29994" y="1330201"/>
                    <a:pt x="30925" y="1338473"/>
                  </a:cubicBezTo>
                  <a:cubicBezTo>
                    <a:pt x="30925" y="1338473"/>
                    <a:pt x="30925" y="1338478"/>
                    <a:pt x="30925" y="1338478"/>
                  </a:cubicBezTo>
                  <a:lnTo>
                    <a:pt x="30925" y="1338478"/>
                  </a:lnTo>
                  <a:cubicBezTo>
                    <a:pt x="31828" y="1346736"/>
                    <a:pt x="25876" y="1354169"/>
                    <a:pt x="17622" y="1355095"/>
                  </a:cubicBezTo>
                  <a:lnTo>
                    <a:pt x="17622" y="1355095"/>
                  </a:lnTo>
                  <a:cubicBezTo>
                    <a:pt x="17063" y="1355140"/>
                    <a:pt x="16500" y="1355140"/>
                    <a:pt x="15942" y="1355095"/>
                  </a:cubicBezTo>
                  <a:lnTo>
                    <a:pt x="15942" y="1355095"/>
                  </a:lnTo>
                  <a:cubicBezTo>
                    <a:pt x="8324" y="1355104"/>
                    <a:pt x="1904" y="1349406"/>
                    <a:pt x="1005" y="1341837"/>
                  </a:cubicBezTo>
                  <a:close/>
                  <a:moveTo>
                    <a:pt x="-176" y="1257344"/>
                  </a:moveTo>
                  <a:cubicBezTo>
                    <a:pt x="-176" y="1249045"/>
                    <a:pt x="6553" y="1242316"/>
                    <a:pt x="14852" y="1242316"/>
                  </a:cubicBezTo>
                  <a:cubicBezTo>
                    <a:pt x="14866" y="1242316"/>
                    <a:pt x="14884" y="1242316"/>
                    <a:pt x="14898" y="1242316"/>
                  </a:cubicBezTo>
                  <a:lnTo>
                    <a:pt x="14898" y="1242316"/>
                  </a:lnTo>
                  <a:cubicBezTo>
                    <a:pt x="23197" y="1242316"/>
                    <a:pt x="29926" y="1249045"/>
                    <a:pt x="29926" y="1257344"/>
                  </a:cubicBezTo>
                  <a:lnTo>
                    <a:pt x="29926" y="1257344"/>
                  </a:lnTo>
                  <a:cubicBezTo>
                    <a:pt x="29953" y="1265644"/>
                    <a:pt x="23242" y="1272390"/>
                    <a:pt x="14943" y="1272418"/>
                  </a:cubicBezTo>
                  <a:cubicBezTo>
                    <a:pt x="14929" y="1272418"/>
                    <a:pt x="14911" y="1272418"/>
                    <a:pt x="14898" y="1272418"/>
                  </a:cubicBezTo>
                  <a:lnTo>
                    <a:pt x="14898" y="1272418"/>
                  </a:lnTo>
                  <a:cubicBezTo>
                    <a:pt x="6598" y="1272445"/>
                    <a:pt x="-149" y="1265735"/>
                    <a:pt x="-176" y="1257435"/>
                  </a:cubicBezTo>
                  <a:cubicBezTo>
                    <a:pt x="-176" y="1257403"/>
                    <a:pt x="-176" y="1257376"/>
                    <a:pt x="-176" y="1257344"/>
                  </a:cubicBezTo>
                  <a:close/>
                  <a:moveTo>
                    <a:pt x="-176" y="1174531"/>
                  </a:moveTo>
                  <a:cubicBezTo>
                    <a:pt x="-203" y="1166231"/>
                    <a:pt x="6507" y="1159484"/>
                    <a:pt x="14807" y="1159457"/>
                  </a:cubicBezTo>
                  <a:cubicBezTo>
                    <a:pt x="14839" y="1159457"/>
                    <a:pt x="14866" y="1159457"/>
                    <a:pt x="14898" y="1159457"/>
                  </a:cubicBezTo>
                  <a:lnTo>
                    <a:pt x="14898" y="1159457"/>
                  </a:lnTo>
                  <a:cubicBezTo>
                    <a:pt x="23197" y="1159457"/>
                    <a:pt x="29926" y="1166186"/>
                    <a:pt x="29926" y="1174485"/>
                  </a:cubicBezTo>
                  <a:cubicBezTo>
                    <a:pt x="29926" y="1174499"/>
                    <a:pt x="29926" y="1174517"/>
                    <a:pt x="29926" y="1174531"/>
                  </a:cubicBezTo>
                  <a:lnTo>
                    <a:pt x="29926" y="1174531"/>
                  </a:lnTo>
                  <a:cubicBezTo>
                    <a:pt x="29926" y="1182830"/>
                    <a:pt x="23197" y="1189559"/>
                    <a:pt x="14898" y="1189559"/>
                  </a:cubicBezTo>
                  <a:lnTo>
                    <a:pt x="14898" y="1189559"/>
                  </a:lnTo>
                  <a:cubicBezTo>
                    <a:pt x="6598" y="1189582"/>
                    <a:pt x="-149" y="1182876"/>
                    <a:pt x="-176" y="1174576"/>
                  </a:cubicBezTo>
                  <a:cubicBezTo>
                    <a:pt x="-176" y="1174563"/>
                    <a:pt x="-176" y="1174544"/>
                    <a:pt x="-176" y="1174531"/>
                  </a:cubicBezTo>
                  <a:close/>
                  <a:moveTo>
                    <a:pt x="-176" y="1091672"/>
                  </a:moveTo>
                  <a:cubicBezTo>
                    <a:pt x="-176" y="1083345"/>
                    <a:pt x="6571" y="1076598"/>
                    <a:pt x="14898" y="1076598"/>
                  </a:cubicBezTo>
                  <a:lnTo>
                    <a:pt x="14898" y="1076598"/>
                  </a:lnTo>
                  <a:cubicBezTo>
                    <a:pt x="23206" y="1076621"/>
                    <a:pt x="29926" y="1083363"/>
                    <a:pt x="29926" y="1091672"/>
                  </a:cubicBezTo>
                  <a:lnTo>
                    <a:pt x="29926" y="1091672"/>
                  </a:lnTo>
                  <a:cubicBezTo>
                    <a:pt x="29926" y="1099981"/>
                    <a:pt x="23206" y="1106723"/>
                    <a:pt x="14898" y="1106745"/>
                  </a:cubicBezTo>
                  <a:lnTo>
                    <a:pt x="14898" y="1106745"/>
                  </a:lnTo>
                  <a:cubicBezTo>
                    <a:pt x="6571" y="1106745"/>
                    <a:pt x="-176" y="1099999"/>
                    <a:pt x="-176" y="1091672"/>
                  </a:cubicBezTo>
                  <a:close/>
                  <a:moveTo>
                    <a:pt x="-176" y="1008859"/>
                  </a:moveTo>
                  <a:cubicBezTo>
                    <a:pt x="-203" y="1000559"/>
                    <a:pt x="6507" y="993812"/>
                    <a:pt x="14807" y="993785"/>
                  </a:cubicBezTo>
                  <a:cubicBezTo>
                    <a:pt x="14839" y="993785"/>
                    <a:pt x="14866" y="993785"/>
                    <a:pt x="14898" y="993785"/>
                  </a:cubicBezTo>
                  <a:lnTo>
                    <a:pt x="14898" y="993785"/>
                  </a:lnTo>
                  <a:cubicBezTo>
                    <a:pt x="23197" y="993785"/>
                    <a:pt x="29926" y="1000514"/>
                    <a:pt x="29926" y="1008813"/>
                  </a:cubicBezTo>
                  <a:cubicBezTo>
                    <a:pt x="29926" y="1008827"/>
                    <a:pt x="29926" y="1008845"/>
                    <a:pt x="29926" y="1008859"/>
                  </a:cubicBezTo>
                  <a:lnTo>
                    <a:pt x="29926" y="1008859"/>
                  </a:lnTo>
                  <a:cubicBezTo>
                    <a:pt x="29926" y="1017158"/>
                    <a:pt x="23197" y="1023887"/>
                    <a:pt x="14898" y="1023887"/>
                  </a:cubicBezTo>
                  <a:lnTo>
                    <a:pt x="14898" y="1023887"/>
                  </a:lnTo>
                  <a:cubicBezTo>
                    <a:pt x="6598" y="1023914"/>
                    <a:pt x="-149" y="1017203"/>
                    <a:pt x="-176" y="1008904"/>
                  </a:cubicBezTo>
                  <a:cubicBezTo>
                    <a:pt x="-176" y="1008890"/>
                    <a:pt x="-176" y="1008872"/>
                    <a:pt x="-176" y="1008859"/>
                  </a:cubicBezTo>
                  <a:close/>
                  <a:moveTo>
                    <a:pt x="-176" y="926000"/>
                  </a:moveTo>
                  <a:cubicBezTo>
                    <a:pt x="-176" y="917673"/>
                    <a:pt x="6571" y="910926"/>
                    <a:pt x="14898" y="910926"/>
                  </a:cubicBezTo>
                  <a:lnTo>
                    <a:pt x="14898" y="910926"/>
                  </a:lnTo>
                  <a:cubicBezTo>
                    <a:pt x="23206" y="910953"/>
                    <a:pt x="29926" y="917691"/>
                    <a:pt x="29926" y="926000"/>
                  </a:cubicBezTo>
                  <a:lnTo>
                    <a:pt x="29926" y="926000"/>
                  </a:lnTo>
                  <a:cubicBezTo>
                    <a:pt x="29926" y="934308"/>
                    <a:pt x="23206" y="941051"/>
                    <a:pt x="14898" y="941073"/>
                  </a:cubicBezTo>
                  <a:lnTo>
                    <a:pt x="14898" y="941073"/>
                  </a:lnTo>
                  <a:cubicBezTo>
                    <a:pt x="6571" y="941073"/>
                    <a:pt x="-176" y="934326"/>
                    <a:pt x="-176" y="926000"/>
                  </a:cubicBezTo>
                  <a:close/>
                  <a:moveTo>
                    <a:pt x="-176" y="843141"/>
                  </a:moveTo>
                  <a:cubicBezTo>
                    <a:pt x="-176" y="834841"/>
                    <a:pt x="6553" y="828113"/>
                    <a:pt x="14852" y="828113"/>
                  </a:cubicBezTo>
                  <a:cubicBezTo>
                    <a:pt x="14866" y="828113"/>
                    <a:pt x="14884" y="828113"/>
                    <a:pt x="14898" y="828113"/>
                  </a:cubicBezTo>
                  <a:lnTo>
                    <a:pt x="14898" y="828113"/>
                  </a:lnTo>
                  <a:cubicBezTo>
                    <a:pt x="23197" y="828113"/>
                    <a:pt x="29926" y="834841"/>
                    <a:pt x="29926" y="843141"/>
                  </a:cubicBezTo>
                  <a:lnTo>
                    <a:pt x="29926" y="843141"/>
                  </a:lnTo>
                  <a:cubicBezTo>
                    <a:pt x="29953" y="851440"/>
                    <a:pt x="23242" y="858187"/>
                    <a:pt x="14943" y="858214"/>
                  </a:cubicBezTo>
                  <a:cubicBezTo>
                    <a:pt x="14929" y="858214"/>
                    <a:pt x="14911" y="858214"/>
                    <a:pt x="14898" y="858214"/>
                  </a:cubicBezTo>
                  <a:lnTo>
                    <a:pt x="14898" y="858214"/>
                  </a:lnTo>
                  <a:cubicBezTo>
                    <a:pt x="6598" y="858242"/>
                    <a:pt x="-149" y="851531"/>
                    <a:pt x="-176" y="843232"/>
                  </a:cubicBezTo>
                  <a:cubicBezTo>
                    <a:pt x="-176" y="843200"/>
                    <a:pt x="-176" y="843173"/>
                    <a:pt x="-176" y="843141"/>
                  </a:cubicBezTo>
                  <a:close/>
                  <a:moveTo>
                    <a:pt x="-176" y="760328"/>
                  </a:moveTo>
                  <a:cubicBezTo>
                    <a:pt x="-176" y="752001"/>
                    <a:pt x="6571" y="745254"/>
                    <a:pt x="14898" y="745254"/>
                  </a:cubicBezTo>
                  <a:lnTo>
                    <a:pt x="14898" y="745254"/>
                  </a:lnTo>
                  <a:cubicBezTo>
                    <a:pt x="23206" y="745281"/>
                    <a:pt x="29926" y="752019"/>
                    <a:pt x="29926" y="760328"/>
                  </a:cubicBezTo>
                  <a:lnTo>
                    <a:pt x="29926" y="760328"/>
                  </a:lnTo>
                  <a:cubicBezTo>
                    <a:pt x="29926" y="768636"/>
                    <a:pt x="23206" y="775378"/>
                    <a:pt x="14898" y="775401"/>
                  </a:cubicBezTo>
                  <a:lnTo>
                    <a:pt x="14898" y="775401"/>
                  </a:lnTo>
                  <a:cubicBezTo>
                    <a:pt x="6571" y="775401"/>
                    <a:pt x="-176" y="768654"/>
                    <a:pt x="-176" y="760328"/>
                  </a:cubicBezTo>
                  <a:close/>
                  <a:moveTo>
                    <a:pt x="-176" y="677469"/>
                  </a:moveTo>
                  <a:cubicBezTo>
                    <a:pt x="-176" y="669169"/>
                    <a:pt x="6553" y="662441"/>
                    <a:pt x="14852" y="662441"/>
                  </a:cubicBezTo>
                  <a:cubicBezTo>
                    <a:pt x="14866" y="662441"/>
                    <a:pt x="14884" y="662441"/>
                    <a:pt x="14898" y="662441"/>
                  </a:cubicBezTo>
                  <a:lnTo>
                    <a:pt x="14898" y="662441"/>
                  </a:lnTo>
                  <a:cubicBezTo>
                    <a:pt x="23197" y="662441"/>
                    <a:pt x="29926" y="669169"/>
                    <a:pt x="29926" y="677469"/>
                  </a:cubicBezTo>
                  <a:lnTo>
                    <a:pt x="29926" y="677469"/>
                  </a:lnTo>
                  <a:cubicBezTo>
                    <a:pt x="29953" y="685768"/>
                    <a:pt x="23242" y="692515"/>
                    <a:pt x="14943" y="692542"/>
                  </a:cubicBezTo>
                  <a:cubicBezTo>
                    <a:pt x="14929" y="692542"/>
                    <a:pt x="14911" y="692542"/>
                    <a:pt x="14898" y="692542"/>
                  </a:cubicBezTo>
                  <a:lnTo>
                    <a:pt x="14898" y="692542"/>
                  </a:lnTo>
                  <a:cubicBezTo>
                    <a:pt x="6598" y="692569"/>
                    <a:pt x="-149" y="685859"/>
                    <a:pt x="-176" y="677559"/>
                  </a:cubicBezTo>
                  <a:cubicBezTo>
                    <a:pt x="-176" y="677528"/>
                    <a:pt x="-176" y="677500"/>
                    <a:pt x="-176" y="677469"/>
                  </a:cubicBezTo>
                  <a:close/>
                  <a:moveTo>
                    <a:pt x="-176" y="594655"/>
                  </a:moveTo>
                  <a:cubicBezTo>
                    <a:pt x="-203" y="586356"/>
                    <a:pt x="6507" y="579609"/>
                    <a:pt x="14807" y="579582"/>
                  </a:cubicBezTo>
                  <a:cubicBezTo>
                    <a:pt x="14839" y="579582"/>
                    <a:pt x="14866" y="579582"/>
                    <a:pt x="14898" y="579582"/>
                  </a:cubicBezTo>
                  <a:lnTo>
                    <a:pt x="14898" y="579582"/>
                  </a:lnTo>
                  <a:cubicBezTo>
                    <a:pt x="23197" y="579582"/>
                    <a:pt x="29926" y="586310"/>
                    <a:pt x="29926" y="594610"/>
                  </a:cubicBezTo>
                  <a:cubicBezTo>
                    <a:pt x="29926" y="594624"/>
                    <a:pt x="29926" y="594642"/>
                    <a:pt x="29926" y="594655"/>
                  </a:cubicBezTo>
                  <a:lnTo>
                    <a:pt x="29926" y="594655"/>
                  </a:lnTo>
                  <a:cubicBezTo>
                    <a:pt x="29926" y="602955"/>
                    <a:pt x="23197" y="609683"/>
                    <a:pt x="14898" y="609683"/>
                  </a:cubicBezTo>
                  <a:lnTo>
                    <a:pt x="14898" y="609683"/>
                  </a:lnTo>
                  <a:cubicBezTo>
                    <a:pt x="6598" y="609706"/>
                    <a:pt x="-149" y="603000"/>
                    <a:pt x="-176" y="594701"/>
                  </a:cubicBezTo>
                  <a:cubicBezTo>
                    <a:pt x="-176" y="594687"/>
                    <a:pt x="-176" y="594669"/>
                    <a:pt x="-176" y="594655"/>
                  </a:cubicBezTo>
                  <a:close/>
                  <a:moveTo>
                    <a:pt x="-176" y="511796"/>
                  </a:moveTo>
                  <a:cubicBezTo>
                    <a:pt x="-176" y="503470"/>
                    <a:pt x="6571" y="496723"/>
                    <a:pt x="14898" y="496723"/>
                  </a:cubicBezTo>
                  <a:lnTo>
                    <a:pt x="14898" y="496723"/>
                  </a:lnTo>
                  <a:cubicBezTo>
                    <a:pt x="23206" y="496750"/>
                    <a:pt x="29926" y="503488"/>
                    <a:pt x="29926" y="511796"/>
                  </a:cubicBezTo>
                  <a:lnTo>
                    <a:pt x="29926" y="511796"/>
                  </a:lnTo>
                  <a:cubicBezTo>
                    <a:pt x="29926" y="520105"/>
                    <a:pt x="23206" y="526843"/>
                    <a:pt x="14898" y="526870"/>
                  </a:cubicBezTo>
                  <a:lnTo>
                    <a:pt x="14898" y="526870"/>
                  </a:lnTo>
                  <a:cubicBezTo>
                    <a:pt x="6571" y="526870"/>
                    <a:pt x="-176" y="520123"/>
                    <a:pt x="-176" y="511796"/>
                  </a:cubicBezTo>
                  <a:close/>
                  <a:moveTo>
                    <a:pt x="-176" y="428983"/>
                  </a:moveTo>
                  <a:cubicBezTo>
                    <a:pt x="-203" y="420683"/>
                    <a:pt x="6507" y="413937"/>
                    <a:pt x="14807" y="413909"/>
                  </a:cubicBezTo>
                  <a:cubicBezTo>
                    <a:pt x="14839" y="413909"/>
                    <a:pt x="14866" y="413909"/>
                    <a:pt x="14898" y="413909"/>
                  </a:cubicBezTo>
                  <a:lnTo>
                    <a:pt x="14898" y="413909"/>
                  </a:lnTo>
                  <a:cubicBezTo>
                    <a:pt x="23197" y="413909"/>
                    <a:pt x="29926" y="420638"/>
                    <a:pt x="29926" y="428937"/>
                  </a:cubicBezTo>
                  <a:cubicBezTo>
                    <a:pt x="29926" y="428951"/>
                    <a:pt x="29926" y="428969"/>
                    <a:pt x="29926" y="428983"/>
                  </a:cubicBezTo>
                  <a:lnTo>
                    <a:pt x="29926" y="428983"/>
                  </a:lnTo>
                  <a:cubicBezTo>
                    <a:pt x="29926" y="437282"/>
                    <a:pt x="23197" y="444011"/>
                    <a:pt x="14898" y="444011"/>
                  </a:cubicBezTo>
                  <a:lnTo>
                    <a:pt x="14898" y="444011"/>
                  </a:lnTo>
                  <a:cubicBezTo>
                    <a:pt x="6598" y="444034"/>
                    <a:pt x="-149" y="437328"/>
                    <a:pt x="-176" y="429028"/>
                  </a:cubicBezTo>
                  <a:cubicBezTo>
                    <a:pt x="-176" y="429015"/>
                    <a:pt x="-176" y="428997"/>
                    <a:pt x="-176" y="428983"/>
                  </a:cubicBezTo>
                  <a:close/>
                  <a:moveTo>
                    <a:pt x="-176" y="346124"/>
                  </a:moveTo>
                  <a:cubicBezTo>
                    <a:pt x="-176" y="337797"/>
                    <a:pt x="6571" y="331051"/>
                    <a:pt x="14898" y="331051"/>
                  </a:cubicBezTo>
                  <a:lnTo>
                    <a:pt x="14898" y="331051"/>
                  </a:lnTo>
                  <a:cubicBezTo>
                    <a:pt x="23206" y="331073"/>
                    <a:pt x="29926" y="337816"/>
                    <a:pt x="29926" y="346124"/>
                  </a:cubicBezTo>
                  <a:lnTo>
                    <a:pt x="29926" y="346124"/>
                  </a:lnTo>
                  <a:cubicBezTo>
                    <a:pt x="29926" y="354433"/>
                    <a:pt x="23206" y="361170"/>
                    <a:pt x="14898" y="361198"/>
                  </a:cubicBezTo>
                  <a:lnTo>
                    <a:pt x="14898" y="361198"/>
                  </a:lnTo>
                  <a:cubicBezTo>
                    <a:pt x="6571" y="361198"/>
                    <a:pt x="-176" y="354451"/>
                    <a:pt x="-176" y="346124"/>
                  </a:cubicBezTo>
                  <a:close/>
                  <a:moveTo>
                    <a:pt x="-176" y="263265"/>
                  </a:moveTo>
                  <a:cubicBezTo>
                    <a:pt x="-176" y="254966"/>
                    <a:pt x="6553" y="248237"/>
                    <a:pt x="14852" y="248237"/>
                  </a:cubicBezTo>
                  <a:cubicBezTo>
                    <a:pt x="14866" y="248237"/>
                    <a:pt x="14884" y="248237"/>
                    <a:pt x="14898" y="248237"/>
                  </a:cubicBezTo>
                  <a:lnTo>
                    <a:pt x="14898" y="248237"/>
                  </a:lnTo>
                  <a:cubicBezTo>
                    <a:pt x="23197" y="248237"/>
                    <a:pt x="29926" y="254966"/>
                    <a:pt x="29926" y="263265"/>
                  </a:cubicBezTo>
                  <a:lnTo>
                    <a:pt x="29926" y="263265"/>
                  </a:lnTo>
                  <a:cubicBezTo>
                    <a:pt x="29953" y="271565"/>
                    <a:pt x="23242" y="278312"/>
                    <a:pt x="14943" y="278339"/>
                  </a:cubicBezTo>
                  <a:cubicBezTo>
                    <a:pt x="14929" y="278339"/>
                    <a:pt x="14911" y="278339"/>
                    <a:pt x="14898" y="278339"/>
                  </a:cubicBezTo>
                  <a:lnTo>
                    <a:pt x="14898" y="278339"/>
                  </a:lnTo>
                  <a:cubicBezTo>
                    <a:pt x="6598" y="278366"/>
                    <a:pt x="-149" y="271656"/>
                    <a:pt x="-176" y="263356"/>
                  </a:cubicBezTo>
                  <a:cubicBezTo>
                    <a:pt x="-176" y="263324"/>
                    <a:pt x="-176" y="263297"/>
                    <a:pt x="-176" y="263265"/>
                  </a:cubicBezTo>
                  <a:close/>
                  <a:moveTo>
                    <a:pt x="-176" y="180452"/>
                  </a:moveTo>
                  <a:cubicBezTo>
                    <a:pt x="-176" y="172125"/>
                    <a:pt x="6571" y="165378"/>
                    <a:pt x="14898" y="165378"/>
                  </a:cubicBezTo>
                  <a:lnTo>
                    <a:pt x="14898" y="165378"/>
                  </a:lnTo>
                  <a:cubicBezTo>
                    <a:pt x="23206" y="165401"/>
                    <a:pt x="29926" y="172143"/>
                    <a:pt x="29926" y="180452"/>
                  </a:cubicBezTo>
                  <a:lnTo>
                    <a:pt x="29926" y="180452"/>
                  </a:lnTo>
                  <a:cubicBezTo>
                    <a:pt x="29926" y="188761"/>
                    <a:pt x="23206" y="195503"/>
                    <a:pt x="14898" y="195525"/>
                  </a:cubicBezTo>
                  <a:lnTo>
                    <a:pt x="14898" y="195525"/>
                  </a:lnTo>
                  <a:cubicBezTo>
                    <a:pt x="6571" y="195525"/>
                    <a:pt x="-176" y="188779"/>
                    <a:pt x="-176" y="180452"/>
                  </a:cubicBezTo>
                  <a:close/>
                  <a:moveTo>
                    <a:pt x="-176" y="97593"/>
                  </a:moveTo>
                  <a:cubicBezTo>
                    <a:pt x="-176" y="89294"/>
                    <a:pt x="6553" y="82565"/>
                    <a:pt x="14852" y="82565"/>
                  </a:cubicBezTo>
                  <a:cubicBezTo>
                    <a:pt x="14866" y="82565"/>
                    <a:pt x="14884" y="82565"/>
                    <a:pt x="14898" y="82565"/>
                  </a:cubicBezTo>
                  <a:lnTo>
                    <a:pt x="14898" y="82565"/>
                  </a:lnTo>
                  <a:cubicBezTo>
                    <a:pt x="23197" y="82565"/>
                    <a:pt x="29926" y="89294"/>
                    <a:pt x="29926" y="97593"/>
                  </a:cubicBezTo>
                  <a:lnTo>
                    <a:pt x="29926" y="97593"/>
                  </a:lnTo>
                  <a:cubicBezTo>
                    <a:pt x="29953" y="105893"/>
                    <a:pt x="23242" y="112639"/>
                    <a:pt x="14943" y="112667"/>
                  </a:cubicBezTo>
                  <a:cubicBezTo>
                    <a:pt x="14929" y="112667"/>
                    <a:pt x="14911" y="112667"/>
                    <a:pt x="14898" y="112667"/>
                  </a:cubicBezTo>
                  <a:lnTo>
                    <a:pt x="14898" y="112667"/>
                  </a:lnTo>
                  <a:cubicBezTo>
                    <a:pt x="6598" y="112694"/>
                    <a:pt x="-149" y="105984"/>
                    <a:pt x="-176" y="97684"/>
                  </a:cubicBezTo>
                  <a:cubicBezTo>
                    <a:pt x="-176" y="97652"/>
                    <a:pt x="-176" y="97625"/>
                    <a:pt x="-176" y="97593"/>
                  </a:cubicBezTo>
                  <a:close/>
                  <a:moveTo>
                    <a:pt x="-176" y="14780"/>
                  </a:moveTo>
                  <a:cubicBezTo>
                    <a:pt x="-203" y="6480"/>
                    <a:pt x="6507" y="-267"/>
                    <a:pt x="14807" y="-294"/>
                  </a:cubicBezTo>
                  <a:cubicBezTo>
                    <a:pt x="14839" y="-294"/>
                    <a:pt x="14866" y="-294"/>
                    <a:pt x="14898" y="-294"/>
                  </a:cubicBezTo>
                  <a:lnTo>
                    <a:pt x="14898" y="-294"/>
                  </a:lnTo>
                  <a:cubicBezTo>
                    <a:pt x="23197" y="-294"/>
                    <a:pt x="29926" y="6435"/>
                    <a:pt x="29926" y="14734"/>
                  </a:cubicBezTo>
                  <a:cubicBezTo>
                    <a:pt x="29926" y="14748"/>
                    <a:pt x="29926" y="14766"/>
                    <a:pt x="29926" y="14780"/>
                  </a:cubicBezTo>
                  <a:lnTo>
                    <a:pt x="29926" y="14780"/>
                  </a:lnTo>
                  <a:cubicBezTo>
                    <a:pt x="29926" y="23079"/>
                    <a:pt x="23197" y="29808"/>
                    <a:pt x="14898" y="29808"/>
                  </a:cubicBezTo>
                  <a:lnTo>
                    <a:pt x="14898" y="29808"/>
                  </a:lnTo>
                  <a:cubicBezTo>
                    <a:pt x="6598" y="29831"/>
                    <a:pt x="-149" y="23125"/>
                    <a:pt x="-176" y="14825"/>
                  </a:cubicBezTo>
                  <a:cubicBezTo>
                    <a:pt x="-176" y="14812"/>
                    <a:pt x="-176" y="14793"/>
                    <a:pt x="-176" y="14780"/>
                  </a:cubicBezTo>
                  <a:close/>
                </a:path>
              </a:pathLst>
            </a:custGeom>
            <a:solidFill>
              <a:srgbClr val="C1C1C1"/>
            </a:solidFill>
            <a:ln w="45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3" name="任意多边形: 形状 482"/>
            <p:cNvSpPr/>
            <p:nvPr/>
          </p:nvSpPr>
          <p:spPr>
            <a:xfrm>
              <a:off x="5890782" y="2706538"/>
              <a:ext cx="200541" cy="1506622"/>
            </a:xfrm>
            <a:custGeom>
              <a:avLst/>
              <a:gdLst>
                <a:gd name="connsiteX0" fmla="*/ -176 w 200541"/>
                <a:gd name="connsiteY0" fmla="*/ 1491256 h 1506622"/>
                <a:gd name="connsiteX1" fmla="*/ 14897 w 200541"/>
                <a:gd name="connsiteY1" fmla="*/ 1476182 h 1506622"/>
                <a:gd name="connsiteX2" fmla="*/ 14897 w 200541"/>
                <a:gd name="connsiteY2" fmla="*/ 1476182 h 1506622"/>
                <a:gd name="connsiteX3" fmla="*/ 29971 w 200541"/>
                <a:gd name="connsiteY3" fmla="*/ 1491256 h 1506622"/>
                <a:gd name="connsiteX4" fmla="*/ 29971 w 200541"/>
                <a:gd name="connsiteY4" fmla="*/ 1491256 h 1506622"/>
                <a:gd name="connsiteX5" fmla="*/ 14897 w 200541"/>
                <a:gd name="connsiteY5" fmla="*/ 1506329 h 1506622"/>
                <a:gd name="connsiteX6" fmla="*/ 14897 w 200541"/>
                <a:gd name="connsiteY6" fmla="*/ 1506329 h 1506622"/>
                <a:gd name="connsiteX7" fmla="*/ -176 w 200541"/>
                <a:gd name="connsiteY7" fmla="*/ 1491256 h 1506622"/>
                <a:gd name="connsiteX8" fmla="*/ -176 w 200541"/>
                <a:gd name="connsiteY8" fmla="*/ 1408442 h 1506622"/>
                <a:gd name="connsiteX9" fmla="*/ 14897 w 200541"/>
                <a:gd name="connsiteY9" fmla="*/ 1393369 h 1506622"/>
                <a:gd name="connsiteX10" fmla="*/ 14897 w 200541"/>
                <a:gd name="connsiteY10" fmla="*/ 1393369 h 1506622"/>
                <a:gd name="connsiteX11" fmla="*/ 29971 w 200541"/>
                <a:gd name="connsiteY11" fmla="*/ 1408442 h 1506622"/>
                <a:gd name="connsiteX12" fmla="*/ 29971 w 200541"/>
                <a:gd name="connsiteY12" fmla="*/ 1408442 h 1506622"/>
                <a:gd name="connsiteX13" fmla="*/ 14897 w 200541"/>
                <a:gd name="connsiteY13" fmla="*/ 1423470 h 1506622"/>
                <a:gd name="connsiteX14" fmla="*/ 14897 w 200541"/>
                <a:gd name="connsiteY14" fmla="*/ 1423470 h 1506622"/>
                <a:gd name="connsiteX15" fmla="*/ -176 w 200541"/>
                <a:gd name="connsiteY15" fmla="*/ 1408442 h 1506622"/>
                <a:gd name="connsiteX16" fmla="*/ -176 w 200541"/>
                <a:gd name="connsiteY16" fmla="*/ 1325583 h 1506622"/>
                <a:gd name="connsiteX17" fmla="*/ 14897 w 200541"/>
                <a:gd name="connsiteY17" fmla="*/ 1310510 h 1506622"/>
                <a:gd name="connsiteX18" fmla="*/ 14897 w 200541"/>
                <a:gd name="connsiteY18" fmla="*/ 1310510 h 1506622"/>
                <a:gd name="connsiteX19" fmla="*/ 29971 w 200541"/>
                <a:gd name="connsiteY19" fmla="*/ 1325583 h 1506622"/>
                <a:gd name="connsiteX20" fmla="*/ 29971 w 200541"/>
                <a:gd name="connsiteY20" fmla="*/ 1325583 h 1506622"/>
                <a:gd name="connsiteX21" fmla="*/ 14897 w 200541"/>
                <a:gd name="connsiteY21" fmla="*/ 1340657 h 1506622"/>
                <a:gd name="connsiteX22" fmla="*/ 14897 w 200541"/>
                <a:gd name="connsiteY22" fmla="*/ 1340657 h 1506622"/>
                <a:gd name="connsiteX23" fmla="*/ -176 w 200541"/>
                <a:gd name="connsiteY23" fmla="*/ 1325583 h 1506622"/>
                <a:gd name="connsiteX24" fmla="*/ -176 w 200541"/>
                <a:gd name="connsiteY24" fmla="*/ 1242725 h 1506622"/>
                <a:gd name="connsiteX25" fmla="*/ 14897 w 200541"/>
                <a:gd name="connsiteY25" fmla="*/ 1227697 h 1506622"/>
                <a:gd name="connsiteX26" fmla="*/ 14897 w 200541"/>
                <a:gd name="connsiteY26" fmla="*/ 1227697 h 1506622"/>
                <a:gd name="connsiteX27" fmla="*/ 29971 w 200541"/>
                <a:gd name="connsiteY27" fmla="*/ 1242725 h 1506622"/>
                <a:gd name="connsiteX28" fmla="*/ 29971 w 200541"/>
                <a:gd name="connsiteY28" fmla="*/ 1242725 h 1506622"/>
                <a:gd name="connsiteX29" fmla="*/ 14897 w 200541"/>
                <a:gd name="connsiteY29" fmla="*/ 1257798 h 1506622"/>
                <a:gd name="connsiteX30" fmla="*/ 14897 w 200541"/>
                <a:gd name="connsiteY30" fmla="*/ 1257798 h 1506622"/>
                <a:gd name="connsiteX31" fmla="*/ -176 w 200541"/>
                <a:gd name="connsiteY31" fmla="*/ 1242725 h 1506622"/>
                <a:gd name="connsiteX32" fmla="*/ -176 w 200541"/>
                <a:gd name="connsiteY32" fmla="*/ 1159911 h 1506622"/>
                <a:gd name="connsiteX33" fmla="*/ 14897 w 200541"/>
                <a:gd name="connsiteY33" fmla="*/ 1144838 h 1506622"/>
                <a:gd name="connsiteX34" fmla="*/ 14897 w 200541"/>
                <a:gd name="connsiteY34" fmla="*/ 1144838 h 1506622"/>
                <a:gd name="connsiteX35" fmla="*/ 29971 w 200541"/>
                <a:gd name="connsiteY35" fmla="*/ 1159911 h 1506622"/>
                <a:gd name="connsiteX36" fmla="*/ 29971 w 200541"/>
                <a:gd name="connsiteY36" fmla="*/ 1159911 h 1506622"/>
                <a:gd name="connsiteX37" fmla="*/ 14897 w 200541"/>
                <a:gd name="connsiteY37" fmla="*/ 1174985 h 1506622"/>
                <a:gd name="connsiteX38" fmla="*/ 14897 w 200541"/>
                <a:gd name="connsiteY38" fmla="*/ 1174985 h 1506622"/>
                <a:gd name="connsiteX39" fmla="*/ -176 w 200541"/>
                <a:gd name="connsiteY39" fmla="*/ 1159911 h 1506622"/>
                <a:gd name="connsiteX40" fmla="*/ -176 w 200541"/>
                <a:gd name="connsiteY40" fmla="*/ 1077052 h 1506622"/>
                <a:gd name="connsiteX41" fmla="*/ 14897 w 200541"/>
                <a:gd name="connsiteY41" fmla="*/ 1061979 h 1506622"/>
                <a:gd name="connsiteX42" fmla="*/ 14897 w 200541"/>
                <a:gd name="connsiteY42" fmla="*/ 1061979 h 1506622"/>
                <a:gd name="connsiteX43" fmla="*/ 29971 w 200541"/>
                <a:gd name="connsiteY43" fmla="*/ 1077052 h 1506622"/>
                <a:gd name="connsiteX44" fmla="*/ 29971 w 200541"/>
                <a:gd name="connsiteY44" fmla="*/ 1077052 h 1506622"/>
                <a:gd name="connsiteX45" fmla="*/ 14897 w 200541"/>
                <a:gd name="connsiteY45" fmla="*/ 1092126 h 1506622"/>
                <a:gd name="connsiteX46" fmla="*/ 14897 w 200541"/>
                <a:gd name="connsiteY46" fmla="*/ 1092126 h 1506622"/>
                <a:gd name="connsiteX47" fmla="*/ -176 w 200541"/>
                <a:gd name="connsiteY47" fmla="*/ 1077052 h 1506622"/>
                <a:gd name="connsiteX48" fmla="*/ -176 w 200541"/>
                <a:gd name="connsiteY48" fmla="*/ 994239 h 1506622"/>
                <a:gd name="connsiteX49" fmla="*/ 14897 w 200541"/>
                <a:gd name="connsiteY49" fmla="*/ 979165 h 1506622"/>
                <a:gd name="connsiteX50" fmla="*/ 14897 w 200541"/>
                <a:gd name="connsiteY50" fmla="*/ 979165 h 1506622"/>
                <a:gd name="connsiteX51" fmla="*/ 29971 w 200541"/>
                <a:gd name="connsiteY51" fmla="*/ 994239 h 1506622"/>
                <a:gd name="connsiteX52" fmla="*/ 29971 w 200541"/>
                <a:gd name="connsiteY52" fmla="*/ 994239 h 1506622"/>
                <a:gd name="connsiteX53" fmla="*/ 14897 w 200541"/>
                <a:gd name="connsiteY53" fmla="*/ 1009267 h 1506622"/>
                <a:gd name="connsiteX54" fmla="*/ 14897 w 200541"/>
                <a:gd name="connsiteY54" fmla="*/ 1009267 h 1506622"/>
                <a:gd name="connsiteX55" fmla="*/ -176 w 200541"/>
                <a:gd name="connsiteY55" fmla="*/ 994239 h 1506622"/>
                <a:gd name="connsiteX56" fmla="*/ -176 w 200541"/>
                <a:gd name="connsiteY56" fmla="*/ 911380 h 1506622"/>
                <a:gd name="connsiteX57" fmla="*/ 14897 w 200541"/>
                <a:gd name="connsiteY57" fmla="*/ 896307 h 1506622"/>
                <a:gd name="connsiteX58" fmla="*/ 14897 w 200541"/>
                <a:gd name="connsiteY58" fmla="*/ 896307 h 1506622"/>
                <a:gd name="connsiteX59" fmla="*/ 29971 w 200541"/>
                <a:gd name="connsiteY59" fmla="*/ 911380 h 1506622"/>
                <a:gd name="connsiteX60" fmla="*/ 29971 w 200541"/>
                <a:gd name="connsiteY60" fmla="*/ 911380 h 1506622"/>
                <a:gd name="connsiteX61" fmla="*/ 14897 w 200541"/>
                <a:gd name="connsiteY61" fmla="*/ 926454 h 1506622"/>
                <a:gd name="connsiteX62" fmla="*/ 14897 w 200541"/>
                <a:gd name="connsiteY62" fmla="*/ 926454 h 1506622"/>
                <a:gd name="connsiteX63" fmla="*/ -176 w 200541"/>
                <a:gd name="connsiteY63" fmla="*/ 911380 h 1506622"/>
                <a:gd name="connsiteX64" fmla="*/ -176 w 200541"/>
                <a:gd name="connsiteY64" fmla="*/ 828567 h 1506622"/>
                <a:gd name="connsiteX65" fmla="*/ 14897 w 200541"/>
                <a:gd name="connsiteY65" fmla="*/ 813493 h 1506622"/>
                <a:gd name="connsiteX66" fmla="*/ 14897 w 200541"/>
                <a:gd name="connsiteY66" fmla="*/ 813493 h 1506622"/>
                <a:gd name="connsiteX67" fmla="*/ 29971 w 200541"/>
                <a:gd name="connsiteY67" fmla="*/ 828567 h 1506622"/>
                <a:gd name="connsiteX68" fmla="*/ 29971 w 200541"/>
                <a:gd name="connsiteY68" fmla="*/ 828567 h 1506622"/>
                <a:gd name="connsiteX69" fmla="*/ 14897 w 200541"/>
                <a:gd name="connsiteY69" fmla="*/ 843595 h 1506622"/>
                <a:gd name="connsiteX70" fmla="*/ 14897 w 200541"/>
                <a:gd name="connsiteY70" fmla="*/ 843595 h 1506622"/>
                <a:gd name="connsiteX71" fmla="*/ -176 w 200541"/>
                <a:gd name="connsiteY71" fmla="*/ 828567 h 1506622"/>
                <a:gd name="connsiteX72" fmla="*/ -176 w 200541"/>
                <a:gd name="connsiteY72" fmla="*/ 745708 h 1506622"/>
                <a:gd name="connsiteX73" fmla="*/ 14897 w 200541"/>
                <a:gd name="connsiteY73" fmla="*/ 730634 h 1506622"/>
                <a:gd name="connsiteX74" fmla="*/ 14897 w 200541"/>
                <a:gd name="connsiteY74" fmla="*/ 730634 h 1506622"/>
                <a:gd name="connsiteX75" fmla="*/ 29971 w 200541"/>
                <a:gd name="connsiteY75" fmla="*/ 745708 h 1506622"/>
                <a:gd name="connsiteX76" fmla="*/ 29971 w 200541"/>
                <a:gd name="connsiteY76" fmla="*/ 745708 h 1506622"/>
                <a:gd name="connsiteX77" fmla="*/ 14897 w 200541"/>
                <a:gd name="connsiteY77" fmla="*/ 760781 h 1506622"/>
                <a:gd name="connsiteX78" fmla="*/ 14897 w 200541"/>
                <a:gd name="connsiteY78" fmla="*/ 760781 h 1506622"/>
                <a:gd name="connsiteX79" fmla="*/ -176 w 200541"/>
                <a:gd name="connsiteY79" fmla="*/ 745708 h 1506622"/>
                <a:gd name="connsiteX80" fmla="*/ -176 w 200541"/>
                <a:gd name="connsiteY80" fmla="*/ 662849 h 1506622"/>
                <a:gd name="connsiteX81" fmla="*/ 14897 w 200541"/>
                <a:gd name="connsiteY81" fmla="*/ 647821 h 1506622"/>
                <a:gd name="connsiteX82" fmla="*/ 14897 w 200541"/>
                <a:gd name="connsiteY82" fmla="*/ 647821 h 1506622"/>
                <a:gd name="connsiteX83" fmla="*/ 29971 w 200541"/>
                <a:gd name="connsiteY83" fmla="*/ 662849 h 1506622"/>
                <a:gd name="connsiteX84" fmla="*/ 29971 w 200541"/>
                <a:gd name="connsiteY84" fmla="*/ 662849 h 1506622"/>
                <a:gd name="connsiteX85" fmla="*/ 14897 w 200541"/>
                <a:gd name="connsiteY85" fmla="*/ 677923 h 1506622"/>
                <a:gd name="connsiteX86" fmla="*/ 14897 w 200541"/>
                <a:gd name="connsiteY86" fmla="*/ 677923 h 1506622"/>
                <a:gd name="connsiteX87" fmla="*/ -176 w 200541"/>
                <a:gd name="connsiteY87" fmla="*/ 662849 h 1506622"/>
                <a:gd name="connsiteX88" fmla="*/ -176 w 200541"/>
                <a:gd name="connsiteY88" fmla="*/ 580036 h 1506622"/>
                <a:gd name="connsiteX89" fmla="*/ 14897 w 200541"/>
                <a:gd name="connsiteY89" fmla="*/ 564962 h 1506622"/>
                <a:gd name="connsiteX90" fmla="*/ 14897 w 200541"/>
                <a:gd name="connsiteY90" fmla="*/ 564962 h 1506622"/>
                <a:gd name="connsiteX91" fmla="*/ 29971 w 200541"/>
                <a:gd name="connsiteY91" fmla="*/ 580036 h 1506622"/>
                <a:gd name="connsiteX92" fmla="*/ 29971 w 200541"/>
                <a:gd name="connsiteY92" fmla="*/ 580036 h 1506622"/>
                <a:gd name="connsiteX93" fmla="*/ 14897 w 200541"/>
                <a:gd name="connsiteY93" fmla="*/ 595109 h 1506622"/>
                <a:gd name="connsiteX94" fmla="*/ 14897 w 200541"/>
                <a:gd name="connsiteY94" fmla="*/ 595109 h 1506622"/>
                <a:gd name="connsiteX95" fmla="*/ -176 w 200541"/>
                <a:gd name="connsiteY95" fmla="*/ 580036 h 1506622"/>
                <a:gd name="connsiteX96" fmla="*/ -176 w 200541"/>
                <a:gd name="connsiteY96" fmla="*/ 497177 h 1506622"/>
                <a:gd name="connsiteX97" fmla="*/ 14897 w 200541"/>
                <a:gd name="connsiteY97" fmla="*/ 482103 h 1506622"/>
                <a:gd name="connsiteX98" fmla="*/ 14897 w 200541"/>
                <a:gd name="connsiteY98" fmla="*/ 482103 h 1506622"/>
                <a:gd name="connsiteX99" fmla="*/ 29971 w 200541"/>
                <a:gd name="connsiteY99" fmla="*/ 497177 h 1506622"/>
                <a:gd name="connsiteX100" fmla="*/ 29971 w 200541"/>
                <a:gd name="connsiteY100" fmla="*/ 497177 h 1506622"/>
                <a:gd name="connsiteX101" fmla="*/ 14897 w 200541"/>
                <a:gd name="connsiteY101" fmla="*/ 512250 h 1506622"/>
                <a:gd name="connsiteX102" fmla="*/ 14897 w 200541"/>
                <a:gd name="connsiteY102" fmla="*/ 512250 h 1506622"/>
                <a:gd name="connsiteX103" fmla="*/ -176 w 200541"/>
                <a:gd name="connsiteY103" fmla="*/ 497177 h 1506622"/>
                <a:gd name="connsiteX104" fmla="*/ -176 w 200541"/>
                <a:gd name="connsiteY104" fmla="*/ 414363 h 1506622"/>
                <a:gd name="connsiteX105" fmla="*/ 14897 w 200541"/>
                <a:gd name="connsiteY105" fmla="*/ 399290 h 1506622"/>
                <a:gd name="connsiteX106" fmla="*/ 14897 w 200541"/>
                <a:gd name="connsiteY106" fmla="*/ 399290 h 1506622"/>
                <a:gd name="connsiteX107" fmla="*/ 29971 w 200541"/>
                <a:gd name="connsiteY107" fmla="*/ 414363 h 1506622"/>
                <a:gd name="connsiteX108" fmla="*/ 29971 w 200541"/>
                <a:gd name="connsiteY108" fmla="*/ 414363 h 1506622"/>
                <a:gd name="connsiteX109" fmla="*/ 14897 w 200541"/>
                <a:gd name="connsiteY109" fmla="*/ 429392 h 1506622"/>
                <a:gd name="connsiteX110" fmla="*/ 14897 w 200541"/>
                <a:gd name="connsiteY110" fmla="*/ 429392 h 1506622"/>
                <a:gd name="connsiteX111" fmla="*/ -176 w 200541"/>
                <a:gd name="connsiteY111" fmla="*/ 414363 h 1506622"/>
                <a:gd name="connsiteX112" fmla="*/ -176 w 200541"/>
                <a:gd name="connsiteY112" fmla="*/ 331505 h 1506622"/>
                <a:gd name="connsiteX113" fmla="*/ 14897 w 200541"/>
                <a:gd name="connsiteY113" fmla="*/ 316431 h 1506622"/>
                <a:gd name="connsiteX114" fmla="*/ 14897 w 200541"/>
                <a:gd name="connsiteY114" fmla="*/ 316431 h 1506622"/>
                <a:gd name="connsiteX115" fmla="*/ 29971 w 200541"/>
                <a:gd name="connsiteY115" fmla="*/ 331505 h 1506622"/>
                <a:gd name="connsiteX116" fmla="*/ 29971 w 200541"/>
                <a:gd name="connsiteY116" fmla="*/ 331505 h 1506622"/>
                <a:gd name="connsiteX117" fmla="*/ 14897 w 200541"/>
                <a:gd name="connsiteY117" fmla="*/ 346578 h 1506622"/>
                <a:gd name="connsiteX118" fmla="*/ 14897 w 200541"/>
                <a:gd name="connsiteY118" fmla="*/ 346578 h 1506622"/>
                <a:gd name="connsiteX119" fmla="*/ -176 w 200541"/>
                <a:gd name="connsiteY119" fmla="*/ 331505 h 1506622"/>
                <a:gd name="connsiteX120" fmla="*/ -176 w 200541"/>
                <a:gd name="connsiteY120" fmla="*/ 248691 h 1506622"/>
                <a:gd name="connsiteX121" fmla="*/ 14897 w 200541"/>
                <a:gd name="connsiteY121" fmla="*/ 233618 h 1506622"/>
                <a:gd name="connsiteX122" fmla="*/ 14897 w 200541"/>
                <a:gd name="connsiteY122" fmla="*/ 233618 h 1506622"/>
                <a:gd name="connsiteX123" fmla="*/ 29971 w 200541"/>
                <a:gd name="connsiteY123" fmla="*/ 248691 h 1506622"/>
                <a:gd name="connsiteX124" fmla="*/ 29971 w 200541"/>
                <a:gd name="connsiteY124" fmla="*/ 248691 h 1506622"/>
                <a:gd name="connsiteX125" fmla="*/ 14897 w 200541"/>
                <a:gd name="connsiteY125" fmla="*/ 263719 h 1506622"/>
                <a:gd name="connsiteX126" fmla="*/ 14897 w 200541"/>
                <a:gd name="connsiteY126" fmla="*/ 263719 h 1506622"/>
                <a:gd name="connsiteX127" fmla="*/ -176 w 200541"/>
                <a:gd name="connsiteY127" fmla="*/ 248691 h 1506622"/>
                <a:gd name="connsiteX128" fmla="*/ 14262 w 200541"/>
                <a:gd name="connsiteY128" fmla="*/ 180861 h 1506622"/>
                <a:gd name="connsiteX129" fmla="*/ 1005 w 200541"/>
                <a:gd name="connsiteY129" fmla="*/ 164198 h 1506622"/>
                <a:gd name="connsiteX130" fmla="*/ 1005 w 200541"/>
                <a:gd name="connsiteY130" fmla="*/ 164198 h 1506622"/>
                <a:gd name="connsiteX131" fmla="*/ 17531 w 200541"/>
                <a:gd name="connsiteY131" fmla="*/ 150922 h 1506622"/>
                <a:gd name="connsiteX132" fmla="*/ 17667 w 200541"/>
                <a:gd name="connsiteY132" fmla="*/ 150941 h 1506622"/>
                <a:gd name="connsiteX133" fmla="*/ 17667 w 200541"/>
                <a:gd name="connsiteY133" fmla="*/ 150941 h 1506622"/>
                <a:gd name="connsiteX134" fmla="*/ 30924 w 200541"/>
                <a:gd name="connsiteY134" fmla="*/ 167553 h 1506622"/>
                <a:gd name="connsiteX135" fmla="*/ 30924 w 200541"/>
                <a:gd name="connsiteY135" fmla="*/ 167558 h 1506622"/>
                <a:gd name="connsiteX136" fmla="*/ 30924 w 200541"/>
                <a:gd name="connsiteY136" fmla="*/ 167558 h 1506622"/>
                <a:gd name="connsiteX137" fmla="*/ 15988 w 200541"/>
                <a:gd name="connsiteY137" fmla="*/ 180951 h 1506622"/>
                <a:gd name="connsiteX138" fmla="*/ 15988 w 200541"/>
                <a:gd name="connsiteY138" fmla="*/ 180951 h 1506622"/>
                <a:gd name="connsiteX139" fmla="*/ 14262 w 200541"/>
                <a:gd name="connsiteY139" fmla="*/ 180861 h 1506622"/>
                <a:gd name="connsiteX140" fmla="*/ 36009 w 200541"/>
                <a:gd name="connsiteY140" fmla="*/ 101498 h 1506622"/>
                <a:gd name="connsiteX141" fmla="*/ 32105 w 200541"/>
                <a:gd name="connsiteY141" fmla="*/ 80522 h 1506622"/>
                <a:gd name="connsiteX142" fmla="*/ 32105 w 200541"/>
                <a:gd name="connsiteY142" fmla="*/ 80522 h 1506622"/>
                <a:gd name="connsiteX143" fmla="*/ 53035 w 200541"/>
                <a:gd name="connsiteY143" fmla="*/ 76572 h 1506622"/>
                <a:gd name="connsiteX144" fmla="*/ 53035 w 200541"/>
                <a:gd name="connsiteY144" fmla="*/ 76572 h 1506622"/>
                <a:gd name="connsiteX145" fmla="*/ 56985 w 200541"/>
                <a:gd name="connsiteY145" fmla="*/ 97548 h 1506622"/>
                <a:gd name="connsiteX146" fmla="*/ 56985 w 200541"/>
                <a:gd name="connsiteY146" fmla="*/ 97548 h 1506622"/>
                <a:gd name="connsiteX147" fmla="*/ 44545 w 200541"/>
                <a:gd name="connsiteY147" fmla="*/ 104086 h 1506622"/>
                <a:gd name="connsiteX148" fmla="*/ 44545 w 200541"/>
                <a:gd name="connsiteY148" fmla="*/ 104086 h 1506622"/>
                <a:gd name="connsiteX149" fmla="*/ 36009 w 200541"/>
                <a:gd name="connsiteY149" fmla="*/ 101498 h 1506622"/>
                <a:gd name="connsiteX150" fmla="*/ 92399 w 200541"/>
                <a:gd name="connsiteY150" fmla="*/ 41522 h 1506622"/>
                <a:gd name="connsiteX151" fmla="*/ 98665 w 200541"/>
                <a:gd name="connsiteY151" fmla="*/ 21181 h 1506622"/>
                <a:gd name="connsiteX152" fmla="*/ 98665 w 200541"/>
                <a:gd name="connsiteY152" fmla="*/ 21181 h 1506622"/>
                <a:gd name="connsiteX153" fmla="*/ 118914 w 200541"/>
                <a:gd name="connsiteY153" fmla="*/ 27383 h 1506622"/>
                <a:gd name="connsiteX154" fmla="*/ 118959 w 200541"/>
                <a:gd name="connsiteY154" fmla="*/ 27447 h 1506622"/>
                <a:gd name="connsiteX155" fmla="*/ 118959 w 200541"/>
                <a:gd name="connsiteY155" fmla="*/ 27447 h 1506622"/>
                <a:gd name="connsiteX156" fmla="*/ 112739 w 200541"/>
                <a:gd name="connsiteY156" fmla="*/ 47778 h 1506622"/>
                <a:gd name="connsiteX157" fmla="*/ 112739 w 200541"/>
                <a:gd name="connsiteY157" fmla="*/ 47787 h 1506622"/>
                <a:gd name="connsiteX158" fmla="*/ 112739 w 200541"/>
                <a:gd name="connsiteY158" fmla="*/ 47787 h 1506622"/>
                <a:gd name="connsiteX159" fmla="*/ 105702 w 200541"/>
                <a:gd name="connsiteY159" fmla="*/ 49512 h 1506622"/>
                <a:gd name="connsiteX160" fmla="*/ 105702 w 200541"/>
                <a:gd name="connsiteY160" fmla="*/ 49512 h 1506622"/>
                <a:gd name="connsiteX161" fmla="*/ 92399 w 200541"/>
                <a:gd name="connsiteY161" fmla="*/ 41522 h 1506622"/>
                <a:gd name="connsiteX162" fmla="*/ 170218 w 200541"/>
                <a:gd name="connsiteY162" fmla="*/ 14780 h 1506622"/>
                <a:gd name="connsiteX163" fmla="*/ 185337 w 200541"/>
                <a:gd name="connsiteY163" fmla="*/ -294 h 1506622"/>
                <a:gd name="connsiteX164" fmla="*/ 185337 w 200541"/>
                <a:gd name="connsiteY164" fmla="*/ -294 h 1506622"/>
                <a:gd name="connsiteX165" fmla="*/ 200365 w 200541"/>
                <a:gd name="connsiteY165" fmla="*/ 14780 h 1506622"/>
                <a:gd name="connsiteX166" fmla="*/ 200365 w 200541"/>
                <a:gd name="connsiteY166" fmla="*/ 14780 h 1506622"/>
                <a:gd name="connsiteX167" fmla="*/ 185337 w 200541"/>
                <a:gd name="connsiteY167" fmla="*/ 29853 h 1506622"/>
                <a:gd name="connsiteX168" fmla="*/ 185337 w 200541"/>
                <a:gd name="connsiteY168" fmla="*/ 29853 h 1506622"/>
                <a:gd name="connsiteX169" fmla="*/ 170218 w 200541"/>
                <a:gd name="connsiteY169" fmla="*/ 14734 h 1506622"/>
                <a:gd name="connsiteX170" fmla="*/ 170218 w 200541"/>
                <a:gd name="connsiteY170" fmla="*/ 14689 h 150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</a:cxnLst>
              <a:rect l="l" t="t" r="r" b="b"/>
              <a:pathLst>
                <a:path w="200541" h="1506622">
                  <a:moveTo>
                    <a:pt x="-176" y="1491256"/>
                  </a:moveTo>
                  <a:cubicBezTo>
                    <a:pt x="-176" y="1482929"/>
                    <a:pt x="6589" y="1476182"/>
                    <a:pt x="14897" y="1476182"/>
                  </a:cubicBezTo>
                  <a:lnTo>
                    <a:pt x="14897" y="1476182"/>
                  </a:lnTo>
                  <a:cubicBezTo>
                    <a:pt x="23206" y="1476182"/>
                    <a:pt x="29971" y="1482929"/>
                    <a:pt x="29971" y="1491256"/>
                  </a:cubicBezTo>
                  <a:lnTo>
                    <a:pt x="29971" y="1491256"/>
                  </a:lnTo>
                  <a:cubicBezTo>
                    <a:pt x="29971" y="1499582"/>
                    <a:pt x="23206" y="1506329"/>
                    <a:pt x="14897" y="1506329"/>
                  </a:cubicBezTo>
                  <a:lnTo>
                    <a:pt x="14897" y="1506329"/>
                  </a:lnTo>
                  <a:cubicBezTo>
                    <a:pt x="6589" y="1506329"/>
                    <a:pt x="-176" y="1499582"/>
                    <a:pt x="-176" y="1491256"/>
                  </a:cubicBezTo>
                  <a:close/>
                  <a:moveTo>
                    <a:pt x="-176" y="1408442"/>
                  </a:moveTo>
                  <a:cubicBezTo>
                    <a:pt x="-176" y="1400116"/>
                    <a:pt x="6589" y="1393369"/>
                    <a:pt x="14897" y="1393369"/>
                  </a:cubicBezTo>
                  <a:lnTo>
                    <a:pt x="14897" y="1393369"/>
                  </a:lnTo>
                  <a:cubicBezTo>
                    <a:pt x="23206" y="1393369"/>
                    <a:pt x="29971" y="1400116"/>
                    <a:pt x="29971" y="1408442"/>
                  </a:cubicBezTo>
                  <a:lnTo>
                    <a:pt x="29971" y="1408442"/>
                  </a:lnTo>
                  <a:cubicBezTo>
                    <a:pt x="29926" y="1416751"/>
                    <a:pt x="23206" y="1423470"/>
                    <a:pt x="14897" y="1423470"/>
                  </a:cubicBezTo>
                  <a:lnTo>
                    <a:pt x="14897" y="1423470"/>
                  </a:lnTo>
                  <a:cubicBezTo>
                    <a:pt x="6589" y="1423470"/>
                    <a:pt x="-130" y="1416751"/>
                    <a:pt x="-176" y="1408442"/>
                  </a:cubicBezTo>
                  <a:close/>
                  <a:moveTo>
                    <a:pt x="-176" y="1325583"/>
                  </a:moveTo>
                  <a:cubicBezTo>
                    <a:pt x="-176" y="1317257"/>
                    <a:pt x="6589" y="1310510"/>
                    <a:pt x="14897" y="1310510"/>
                  </a:cubicBezTo>
                  <a:lnTo>
                    <a:pt x="14897" y="1310510"/>
                  </a:lnTo>
                  <a:cubicBezTo>
                    <a:pt x="23206" y="1310510"/>
                    <a:pt x="29971" y="1317257"/>
                    <a:pt x="29971" y="1325583"/>
                  </a:cubicBezTo>
                  <a:lnTo>
                    <a:pt x="29971" y="1325583"/>
                  </a:lnTo>
                  <a:cubicBezTo>
                    <a:pt x="29971" y="1333910"/>
                    <a:pt x="23206" y="1340657"/>
                    <a:pt x="14897" y="1340657"/>
                  </a:cubicBezTo>
                  <a:lnTo>
                    <a:pt x="14897" y="1340657"/>
                  </a:lnTo>
                  <a:cubicBezTo>
                    <a:pt x="6589" y="1340657"/>
                    <a:pt x="-176" y="1333910"/>
                    <a:pt x="-176" y="1325583"/>
                  </a:cubicBezTo>
                  <a:close/>
                  <a:moveTo>
                    <a:pt x="-176" y="1242725"/>
                  </a:moveTo>
                  <a:cubicBezTo>
                    <a:pt x="-130" y="1234416"/>
                    <a:pt x="6589" y="1227697"/>
                    <a:pt x="14897" y="1227697"/>
                  </a:cubicBezTo>
                  <a:lnTo>
                    <a:pt x="14897" y="1227697"/>
                  </a:lnTo>
                  <a:cubicBezTo>
                    <a:pt x="23206" y="1227697"/>
                    <a:pt x="29926" y="1234416"/>
                    <a:pt x="29971" y="1242725"/>
                  </a:cubicBezTo>
                  <a:lnTo>
                    <a:pt x="29971" y="1242725"/>
                  </a:lnTo>
                  <a:cubicBezTo>
                    <a:pt x="29971" y="1251051"/>
                    <a:pt x="23206" y="1257798"/>
                    <a:pt x="14897" y="1257798"/>
                  </a:cubicBezTo>
                  <a:lnTo>
                    <a:pt x="14897" y="1257798"/>
                  </a:lnTo>
                  <a:cubicBezTo>
                    <a:pt x="6589" y="1257798"/>
                    <a:pt x="-176" y="1251051"/>
                    <a:pt x="-176" y="1242725"/>
                  </a:cubicBezTo>
                  <a:close/>
                  <a:moveTo>
                    <a:pt x="-176" y="1159911"/>
                  </a:moveTo>
                  <a:cubicBezTo>
                    <a:pt x="-176" y="1151584"/>
                    <a:pt x="6589" y="1144838"/>
                    <a:pt x="14897" y="1144838"/>
                  </a:cubicBezTo>
                  <a:lnTo>
                    <a:pt x="14897" y="1144838"/>
                  </a:lnTo>
                  <a:cubicBezTo>
                    <a:pt x="23206" y="1144838"/>
                    <a:pt x="29971" y="1151584"/>
                    <a:pt x="29971" y="1159911"/>
                  </a:cubicBezTo>
                  <a:lnTo>
                    <a:pt x="29971" y="1159911"/>
                  </a:lnTo>
                  <a:cubicBezTo>
                    <a:pt x="29971" y="1168238"/>
                    <a:pt x="23206" y="1174985"/>
                    <a:pt x="14897" y="1174985"/>
                  </a:cubicBezTo>
                  <a:lnTo>
                    <a:pt x="14897" y="1174985"/>
                  </a:lnTo>
                  <a:cubicBezTo>
                    <a:pt x="6589" y="1174985"/>
                    <a:pt x="-176" y="1168238"/>
                    <a:pt x="-176" y="1159911"/>
                  </a:cubicBezTo>
                  <a:close/>
                  <a:moveTo>
                    <a:pt x="-176" y="1077052"/>
                  </a:moveTo>
                  <a:cubicBezTo>
                    <a:pt x="-176" y="1068726"/>
                    <a:pt x="6589" y="1061979"/>
                    <a:pt x="14897" y="1061979"/>
                  </a:cubicBezTo>
                  <a:lnTo>
                    <a:pt x="14897" y="1061979"/>
                  </a:lnTo>
                  <a:cubicBezTo>
                    <a:pt x="23206" y="1061979"/>
                    <a:pt x="29971" y="1068726"/>
                    <a:pt x="29971" y="1077052"/>
                  </a:cubicBezTo>
                  <a:lnTo>
                    <a:pt x="29971" y="1077052"/>
                  </a:lnTo>
                  <a:cubicBezTo>
                    <a:pt x="29971" y="1085379"/>
                    <a:pt x="23206" y="1092126"/>
                    <a:pt x="14897" y="1092126"/>
                  </a:cubicBezTo>
                  <a:lnTo>
                    <a:pt x="14897" y="1092126"/>
                  </a:lnTo>
                  <a:cubicBezTo>
                    <a:pt x="6589" y="1092126"/>
                    <a:pt x="-176" y="1085379"/>
                    <a:pt x="-176" y="1077052"/>
                  </a:cubicBezTo>
                  <a:close/>
                  <a:moveTo>
                    <a:pt x="-176" y="994239"/>
                  </a:moveTo>
                  <a:cubicBezTo>
                    <a:pt x="-176" y="985912"/>
                    <a:pt x="6589" y="979165"/>
                    <a:pt x="14897" y="979165"/>
                  </a:cubicBezTo>
                  <a:lnTo>
                    <a:pt x="14897" y="979165"/>
                  </a:lnTo>
                  <a:cubicBezTo>
                    <a:pt x="23206" y="979165"/>
                    <a:pt x="29971" y="985912"/>
                    <a:pt x="29971" y="994239"/>
                  </a:cubicBezTo>
                  <a:lnTo>
                    <a:pt x="29971" y="994239"/>
                  </a:lnTo>
                  <a:cubicBezTo>
                    <a:pt x="29926" y="1002547"/>
                    <a:pt x="23206" y="1009267"/>
                    <a:pt x="14897" y="1009267"/>
                  </a:cubicBezTo>
                  <a:lnTo>
                    <a:pt x="14897" y="1009267"/>
                  </a:lnTo>
                  <a:cubicBezTo>
                    <a:pt x="6589" y="1009267"/>
                    <a:pt x="-130" y="1002547"/>
                    <a:pt x="-176" y="994239"/>
                  </a:cubicBezTo>
                  <a:close/>
                  <a:moveTo>
                    <a:pt x="-176" y="911380"/>
                  </a:moveTo>
                  <a:cubicBezTo>
                    <a:pt x="-176" y="903053"/>
                    <a:pt x="6589" y="896307"/>
                    <a:pt x="14897" y="896307"/>
                  </a:cubicBezTo>
                  <a:lnTo>
                    <a:pt x="14897" y="896307"/>
                  </a:lnTo>
                  <a:cubicBezTo>
                    <a:pt x="23206" y="896307"/>
                    <a:pt x="29971" y="903053"/>
                    <a:pt x="29971" y="911380"/>
                  </a:cubicBezTo>
                  <a:lnTo>
                    <a:pt x="29971" y="911380"/>
                  </a:lnTo>
                  <a:cubicBezTo>
                    <a:pt x="29971" y="919707"/>
                    <a:pt x="23206" y="926454"/>
                    <a:pt x="14897" y="926454"/>
                  </a:cubicBezTo>
                  <a:lnTo>
                    <a:pt x="14897" y="926454"/>
                  </a:lnTo>
                  <a:cubicBezTo>
                    <a:pt x="6589" y="926454"/>
                    <a:pt x="-176" y="919707"/>
                    <a:pt x="-176" y="911380"/>
                  </a:cubicBezTo>
                  <a:close/>
                  <a:moveTo>
                    <a:pt x="-176" y="828567"/>
                  </a:moveTo>
                  <a:cubicBezTo>
                    <a:pt x="-176" y="820240"/>
                    <a:pt x="6589" y="813493"/>
                    <a:pt x="14897" y="813493"/>
                  </a:cubicBezTo>
                  <a:lnTo>
                    <a:pt x="14897" y="813493"/>
                  </a:lnTo>
                  <a:cubicBezTo>
                    <a:pt x="23206" y="813493"/>
                    <a:pt x="29971" y="820240"/>
                    <a:pt x="29971" y="828567"/>
                  </a:cubicBezTo>
                  <a:lnTo>
                    <a:pt x="29971" y="828567"/>
                  </a:lnTo>
                  <a:cubicBezTo>
                    <a:pt x="29926" y="836875"/>
                    <a:pt x="23206" y="843595"/>
                    <a:pt x="14897" y="843595"/>
                  </a:cubicBezTo>
                  <a:lnTo>
                    <a:pt x="14897" y="843595"/>
                  </a:lnTo>
                  <a:cubicBezTo>
                    <a:pt x="6589" y="843595"/>
                    <a:pt x="-130" y="836875"/>
                    <a:pt x="-176" y="828567"/>
                  </a:cubicBezTo>
                  <a:close/>
                  <a:moveTo>
                    <a:pt x="-176" y="745708"/>
                  </a:moveTo>
                  <a:cubicBezTo>
                    <a:pt x="-176" y="737381"/>
                    <a:pt x="6589" y="730634"/>
                    <a:pt x="14897" y="730634"/>
                  </a:cubicBezTo>
                  <a:lnTo>
                    <a:pt x="14897" y="730634"/>
                  </a:lnTo>
                  <a:cubicBezTo>
                    <a:pt x="23206" y="730634"/>
                    <a:pt x="29971" y="737381"/>
                    <a:pt x="29971" y="745708"/>
                  </a:cubicBezTo>
                  <a:lnTo>
                    <a:pt x="29971" y="745708"/>
                  </a:lnTo>
                  <a:cubicBezTo>
                    <a:pt x="29971" y="754035"/>
                    <a:pt x="23206" y="760781"/>
                    <a:pt x="14897" y="760781"/>
                  </a:cubicBezTo>
                  <a:lnTo>
                    <a:pt x="14897" y="760781"/>
                  </a:lnTo>
                  <a:cubicBezTo>
                    <a:pt x="6589" y="760781"/>
                    <a:pt x="-176" y="754035"/>
                    <a:pt x="-176" y="745708"/>
                  </a:cubicBezTo>
                  <a:close/>
                  <a:moveTo>
                    <a:pt x="-176" y="662849"/>
                  </a:moveTo>
                  <a:cubicBezTo>
                    <a:pt x="-130" y="654540"/>
                    <a:pt x="6589" y="647821"/>
                    <a:pt x="14897" y="647821"/>
                  </a:cubicBezTo>
                  <a:lnTo>
                    <a:pt x="14897" y="647821"/>
                  </a:lnTo>
                  <a:cubicBezTo>
                    <a:pt x="23206" y="647821"/>
                    <a:pt x="29926" y="654540"/>
                    <a:pt x="29971" y="662849"/>
                  </a:cubicBezTo>
                  <a:lnTo>
                    <a:pt x="29971" y="662849"/>
                  </a:lnTo>
                  <a:cubicBezTo>
                    <a:pt x="29971" y="671176"/>
                    <a:pt x="23206" y="677923"/>
                    <a:pt x="14897" y="677923"/>
                  </a:cubicBezTo>
                  <a:lnTo>
                    <a:pt x="14897" y="677923"/>
                  </a:lnTo>
                  <a:cubicBezTo>
                    <a:pt x="6589" y="677923"/>
                    <a:pt x="-176" y="671176"/>
                    <a:pt x="-176" y="662849"/>
                  </a:cubicBezTo>
                  <a:close/>
                  <a:moveTo>
                    <a:pt x="-176" y="580036"/>
                  </a:moveTo>
                  <a:cubicBezTo>
                    <a:pt x="-176" y="571709"/>
                    <a:pt x="6589" y="564962"/>
                    <a:pt x="14897" y="564962"/>
                  </a:cubicBezTo>
                  <a:lnTo>
                    <a:pt x="14897" y="564962"/>
                  </a:lnTo>
                  <a:cubicBezTo>
                    <a:pt x="23206" y="564962"/>
                    <a:pt x="29971" y="571709"/>
                    <a:pt x="29971" y="580036"/>
                  </a:cubicBezTo>
                  <a:lnTo>
                    <a:pt x="29971" y="580036"/>
                  </a:lnTo>
                  <a:cubicBezTo>
                    <a:pt x="29971" y="588362"/>
                    <a:pt x="23206" y="595109"/>
                    <a:pt x="14897" y="595109"/>
                  </a:cubicBezTo>
                  <a:lnTo>
                    <a:pt x="14897" y="595109"/>
                  </a:lnTo>
                  <a:cubicBezTo>
                    <a:pt x="6589" y="595109"/>
                    <a:pt x="-176" y="588362"/>
                    <a:pt x="-176" y="580036"/>
                  </a:cubicBezTo>
                  <a:close/>
                  <a:moveTo>
                    <a:pt x="-176" y="497177"/>
                  </a:moveTo>
                  <a:cubicBezTo>
                    <a:pt x="-176" y="488850"/>
                    <a:pt x="6589" y="482103"/>
                    <a:pt x="14897" y="482103"/>
                  </a:cubicBezTo>
                  <a:lnTo>
                    <a:pt x="14897" y="482103"/>
                  </a:lnTo>
                  <a:cubicBezTo>
                    <a:pt x="23206" y="482103"/>
                    <a:pt x="29971" y="488850"/>
                    <a:pt x="29971" y="497177"/>
                  </a:cubicBezTo>
                  <a:lnTo>
                    <a:pt x="29971" y="497177"/>
                  </a:lnTo>
                  <a:cubicBezTo>
                    <a:pt x="29971" y="505504"/>
                    <a:pt x="23206" y="512250"/>
                    <a:pt x="14897" y="512250"/>
                  </a:cubicBezTo>
                  <a:lnTo>
                    <a:pt x="14897" y="512250"/>
                  </a:lnTo>
                  <a:cubicBezTo>
                    <a:pt x="6589" y="512250"/>
                    <a:pt x="-176" y="505504"/>
                    <a:pt x="-176" y="497177"/>
                  </a:cubicBezTo>
                  <a:close/>
                  <a:moveTo>
                    <a:pt x="-176" y="414363"/>
                  </a:moveTo>
                  <a:cubicBezTo>
                    <a:pt x="-176" y="406037"/>
                    <a:pt x="6589" y="399290"/>
                    <a:pt x="14897" y="399290"/>
                  </a:cubicBezTo>
                  <a:lnTo>
                    <a:pt x="14897" y="399290"/>
                  </a:lnTo>
                  <a:cubicBezTo>
                    <a:pt x="23206" y="399290"/>
                    <a:pt x="29971" y="406037"/>
                    <a:pt x="29971" y="414363"/>
                  </a:cubicBezTo>
                  <a:lnTo>
                    <a:pt x="29971" y="414363"/>
                  </a:lnTo>
                  <a:cubicBezTo>
                    <a:pt x="29926" y="422672"/>
                    <a:pt x="23206" y="429392"/>
                    <a:pt x="14897" y="429392"/>
                  </a:cubicBezTo>
                  <a:lnTo>
                    <a:pt x="14897" y="429392"/>
                  </a:lnTo>
                  <a:cubicBezTo>
                    <a:pt x="6589" y="429392"/>
                    <a:pt x="-130" y="422672"/>
                    <a:pt x="-176" y="414363"/>
                  </a:cubicBezTo>
                  <a:close/>
                  <a:moveTo>
                    <a:pt x="-176" y="331505"/>
                  </a:moveTo>
                  <a:cubicBezTo>
                    <a:pt x="-176" y="323178"/>
                    <a:pt x="6589" y="316431"/>
                    <a:pt x="14897" y="316431"/>
                  </a:cubicBezTo>
                  <a:lnTo>
                    <a:pt x="14897" y="316431"/>
                  </a:lnTo>
                  <a:cubicBezTo>
                    <a:pt x="23206" y="316431"/>
                    <a:pt x="29971" y="323178"/>
                    <a:pt x="29971" y="331505"/>
                  </a:cubicBezTo>
                  <a:lnTo>
                    <a:pt x="29971" y="331505"/>
                  </a:lnTo>
                  <a:cubicBezTo>
                    <a:pt x="29971" y="339831"/>
                    <a:pt x="23206" y="346578"/>
                    <a:pt x="14897" y="346578"/>
                  </a:cubicBezTo>
                  <a:lnTo>
                    <a:pt x="14897" y="346578"/>
                  </a:lnTo>
                  <a:cubicBezTo>
                    <a:pt x="6589" y="346578"/>
                    <a:pt x="-176" y="339831"/>
                    <a:pt x="-176" y="331505"/>
                  </a:cubicBezTo>
                  <a:close/>
                  <a:moveTo>
                    <a:pt x="-176" y="248691"/>
                  </a:moveTo>
                  <a:cubicBezTo>
                    <a:pt x="-176" y="240364"/>
                    <a:pt x="6589" y="233618"/>
                    <a:pt x="14897" y="233618"/>
                  </a:cubicBezTo>
                  <a:lnTo>
                    <a:pt x="14897" y="233618"/>
                  </a:lnTo>
                  <a:cubicBezTo>
                    <a:pt x="23206" y="233618"/>
                    <a:pt x="29971" y="240364"/>
                    <a:pt x="29971" y="248691"/>
                  </a:cubicBezTo>
                  <a:lnTo>
                    <a:pt x="29971" y="248691"/>
                  </a:lnTo>
                  <a:cubicBezTo>
                    <a:pt x="29926" y="257000"/>
                    <a:pt x="23206" y="263719"/>
                    <a:pt x="14897" y="263719"/>
                  </a:cubicBezTo>
                  <a:lnTo>
                    <a:pt x="14897" y="263719"/>
                  </a:lnTo>
                  <a:cubicBezTo>
                    <a:pt x="6589" y="263719"/>
                    <a:pt x="-130" y="257000"/>
                    <a:pt x="-176" y="248691"/>
                  </a:cubicBezTo>
                  <a:close/>
                  <a:moveTo>
                    <a:pt x="14262" y="180861"/>
                  </a:moveTo>
                  <a:cubicBezTo>
                    <a:pt x="5999" y="179912"/>
                    <a:pt x="97" y="172457"/>
                    <a:pt x="1005" y="164198"/>
                  </a:cubicBezTo>
                  <a:lnTo>
                    <a:pt x="1005" y="164198"/>
                  </a:lnTo>
                  <a:cubicBezTo>
                    <a:pt x="1912" y="155971"/>
                    <a:pt x="9313" y="150028"/>
                    <a:pt x="17531" y="150922"/>
                  </a:cubicBezTo>
                  <a:cubicBezTo>
                    <a:pt x="17577" y="150931"/>
                    <a:pt x="17622" y="150936"/>
                    <a:pt x="17667" y="150941"/>
                  </a:cubicBezTo>
                  <a:lnTo>
                    <a:pt x="17667" y="150941"/>
                  </a:lnTo>
                  <a:cubicBezTo>
                    <a:pt x="25930" y="151867"/>
                    <a:pt x="31833" y="159304"/>
                    <a:pt x="30924" y="167553"/>
                  </a:cubicBezTo>
                  <a:cubicBezTo>
                    <a:pt x="30924" y="167553"/>
                    <a:pt x="30924" y="167558"/>
                    <a:pt x="30924" y="167558"/>
                  </a:cubicBezTo>
                  <a:lnTo>
                    <a:pt x="30924" y="167558"/>
                  </a:lnTo>
                  <a:cubicBezTo>
                    <a:pt x="30062" y="175167"/>
                    <a:pt x="23660" y="180929"/>
                    <a:pt x="15988" y="180951"/>
                  </a:cubicBezTo>
                  <a:lnTo>
                    <a:pt x="15988" y="180951"/>
                  </a:lnTo>
                  <a:cubicBezTo>
                    <a:pt x="15397" y="180965"/>
                    <a:pt x="14853" y="180933"/>
                    <a:pt x="14262" y="180861"/>
                  </a:cubicBezTo>
                  <a:close/>
                  <a:moveTo>
                    <a:pt x="36009" y="101498"/>
                  </a:moveTo>
                  <a:cubicBezTo>
                    <a:pt x="29154" y="96771"/>
                    <a:pt x="27428" y="87396"/>
                    <a:pt x="32105" y="80522"/>
                  </a:cubicBezTo>
                  <a:lnTo>
                    <a:pt x="32105" y="80522"/>
                  </a:lnTo>
                  <a:cubicBezTo>
                    <a:pt x="36782" y="73657"/>
                    <a:pt x="46180" y="71891"/>
                    <a:pt x="53035" y="76572"/>
                  </a:cubicBezTo>
                  <a:lnTo>
                    <a:pt x="53035" y="76572"/>
                  </a:lnTo>
                  <a:cubicBezTo>
                    <a:pt x="59891" y="81298"/>
                    <a:pt x="61662" y="90656"/>
                    <a:pt x="56985" y="97548"/>
                  </a:cubicBezTo>
                  <a:lnTo>
                    <a:pt x="56985" y="97548"/>
                  </a:lnTo>
                  <a:cubicBezTo>
                    <a:pt x="54170" y="101652"/>
                    <a:pt x="49539" y="104099"/>
                    <a:pt x="44545" y="104086"/>
                  </a:cubicBezTo>
                  <a:lnTo>
                    <a:pt x="44545" y="104086"/>
                  </a:lnTo>
                  <a:cubicBezTo>
                    <a:pt x="41504" y="104099"/>
                    <a:pt x="38552" y="103196"/>
                    <a:pt x="36009" y="101498"/>
                  </a:cubicBezTo>
                  <a:close/>
                  <a:moveTo>
                    <a:pt x="92399" y="41522"/>
                  </a:moveTo>
                  <a:cubicBezTo>
                    <a:pt x="88540" y="34175"/>
                    <a:pt x="91309" y="25077"/>
                    <a:pt x="98665" y="21181"/>
                  </a:cubicBezTo>
                  <a:lnTo>
                    <a:pt x="98665" y="21181"/>
                  </a:lnTo>
                  <a:cubicBezTo>
                    <a:pt x="105974" y="17300"/>
                    <a:pt x="115055" y="20074"/>
                    <a:pt x="118914" y="27383"/>
                  </a:cubicBezTo>
                  <a:cubicBezTo>
                    <a:pt x="118914" y="27406"/>
                    <a:pt x="118959" y="27424"/>
                    <a:pt x="118959" y="27447"/>
                  </a:cubicBezTo>
                  <a:lnTo>
                    <a:pt x="118959" y="27447"/>
                  </a:lnTo>
                  <a:cubicBezTo>
                    <a:pt x="122864" y="34770"/>
                    <a:pt x="120094" y="43873"/>
                    <a:pt x="112739" y="47778"/>
                  </a:cubicBezTo>
                  <a:cubicBezTo>
                    <a:pt x="112739" y="47778"/>
                    <a:pt x="112739" y="47782"/>
                    <a:pt x="112739" y="47787"/>
                  </a:cubicBezTo>
                  <a:lnTo>
                    <a:pt x="112739" y="47787"/>
                  </a:lnTo>
                  <a:cubicBezTo>
                    <a:pt x="110560" y="48922"/>
                    <a:pt x="108153" y="49512"/>
                    <a:pt x="105702" y="49512"/>
                  </a:cubicBezTo>
                  <a:lnTo>
                    <a:pt x="105702" y="49512"/>
                  </a:lnTo>
                  <a:cubicBezTo>
                    <a:pt x="100117" y="49530"/>
                    <a:pt x="94987" y="46452"/>
                    <a:pt x="92399" y="41522"/>
                  </a:cubicBezTo>
                  <a:close/>
                  <a:moveTo>
                    <a:pt x="170218" y="14780"/>
                  </a:moveTo>
                  <a:cubicBezTo>
                    <a:pt x="170264" y="6448"/>
                    <a:pt x="176983" y="-294"/>
                    <a:pt x="185337" y="-294"/>
                  </a:cubicBezTo>
                  <a:lnTo>
                    <a:pt x="185337" y="-294"/>
                  </a:lnTo>
                  <a:cubicBezTo>
                    <a:pt x="193646" y="-267"/>
                    <a:pt x="200365" y="6471"/>
                    <a:pt x="200365" y="14780"/>
                  </a:cubicBezTo>
                  <a:lnTo>
                    <a:pt x="200365" y="14780"/>
                  </a:lnTo>
                  <a:cubicBezTo>
                    <a:pt x="200365" y="23088"/>
                    <a:pt x="193646" y="29826"/>
                    <a:pt x="185337" y="29853"/>
                  </a:cubicBezTo>
                  <a:lnTo>
                    <a:pt x="185337" y="29853"/>
                  </a:lnTo>
                  <a:cubicBezTo>
                    <a:pt x="176983" y="29853"/>
                    <a:pt x="170218" y="23084"/>
                    <a:pt x="170218" y="14734"/>
                  </a:cubicBezTo>
                  <a:cubicBezTo>
                    <a:pt x="170218" y="14721"/>
                    <a:pt x="170218" y="14702"/>
                    <a:pt x="170218" y="14689"/>
                  </a:cubicBezTo>
                  <a:close/>
                </a:path>
              </a:pathLst>
            </a:custGeom>
            <a:solidFill>
              <a:srgbClr val="C1C1C1"/>
            </a:solidFill>
            <a:ln w="453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8" name="任意多边形: 形状 487"/>
            <p:cNvSpPr/>
            <p:nvPr/>
          </p:nvSpPr>
          <p:spPr>
            <a:xfrm>
              <a:off x="8248057" y="3728176"/>
              <a:ext cx="108964" cy="108965"/>
            </a:xfrm>
            <a:custGeom>
              <a:avLst/>
              <a:gdLst>
                <a:gd name="connsiteX0" fmla="*/ 54307 w 108964"/>
                <a:gd name="connsiteY0" fmla="*/ 108671 h 108965"/>
                <a:gd name="connsiteX1" fmla="*/ -176 w 108964"/>
                <a:gd name="connsiteY1" fmla="*/ 54189 h 108965"/>
                <a:gd name="connsiteX2" fmla="*/ 54307 w 108964"/>
                <a:gd name="connsiteY2" fmla="*/ -294 h 108965"/>
                <a:gd name="connsiteX3" fmla="*/ 108789 w 108964"/>
                <a:gd name="connsiteY3" fmla="*/ 54189 h 108965"/>
                <a:gd name="connsiteX4" fmla="*/ 54307 w 108964"/>
                <a:gd name="connsiteY4" fmla="*/ 108671 h 108965"/>
                <a:gd name="connsiteX5" fmla="*/ 54307 w 108964"/>
                <a:gd name="connsiteY5" fmla="*/ 25812 h 108965"/>
                <a:gd name="connsiteX6" fmla="*/ 26067 w 108964"/>
                <a:gd name="connsiteY6" fmla="*/ 54053 h 108965"/>
                <a:gd name="connsiteX7" fmla="*/ 54307 w 108964"/>
                <a:gd name="connsiteY7" fmla="*/ 82293 h 108965"/>
                <a:gd name="connsiteX8" fmla="*/ 82547 w 108964"/>
                <a:gd name="connsiteY8" fmla="*/ 54053 h 108965"/>
                <a:gd name="connsiteX9" fmla="*/ 54307 w 108964"/>
                <a:gd name="connsiteY9" fmla="*/ 25812 h 10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64" h="108965">
                  <a:moveTo>
                    <a:pt x="54307" y="108671"/>
                  </a:moveTo>
                  <a:cubicBezTo>
                    <a:pt x="24205" y="108671"/>
                    <a:pt x="-176" y="84277"/>
                    <a:pt x="-176" y="54189"/>
                  </a:cubicBezTo>
                  <a:cubicBezTo>
                    <a:pt x="-176" y="24101"/>
                    <a:pt x="24205" y="-294"/>
                    <a:pt x="54307" y="-294"/>
                  </a:cubicBezTo>
                  <a:cubicBezTo>
                    <a:pt x="84408" y="-294"/>
                    <a:pt x="108789" y="24101"/>
                    <a:pt x="108789" y="54189"/>
                  </a:cubicBezTo>
                  <a:cubicBezTo>
                    <a:pt x="108789" y="84277"/>
                    <a:pt x="84408" y="108671"/>
                    <a:pt x="54307" y="108671"/>
                  </a:cubicBezTo>
                  <a:close/>
                  <a:moveTo>
                    <a:pt x="54307" y="25812"/>
                  </a:moveTo>
                  <a:cubicBezTo>
                    <a:pt x="38689" y="25812"/>
                    <a:pt x="26067" y="38457"/>
                    <a:pt x="26067" y="54053"/>
                  </a:cubicBezTo>
                  <a:cubicBezTo>
                    <a:pt x="26067" y="69648"/>
                    <a:pt x="38689" y="82293"/>
                    <a:pt x="54307" y="82293"/>
                  </a:cubicBezTo>
                  <a:cubicBezTo>
                    <a:pt x="69925" y="82293"/>
                    <a:pt x="82547" y="69648"/>
                    <a:pt x="82547" y="54053"/>
                  </a:cubicBezTo>
                  <a:cubicBezTo>
                    <a:pt x="82502" y="38466"/>
                    <a:pt x="69880" y="25835"/>
                    <a:pt x="54307" y="2581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9" name="任意多边形: 形状 488"/>
            <p:cNvSpPr/>
            <p:nvPr/>
          </p:nvSpPr>
          <p:spPr>
            <a:xfrm>
              <a:off x="10608875" y="3159333"/>
              <a:ext cx="184513" cy="184514"/>
            </a:xfrm>
            <a:custGeom>
              <a:avLst/>
              <a:gdLst>
                <a:gd name="connsiteX0" fmla="*/ 92082 w 184513"/>
                <a:gd name="connsiteY0" fmla="*/ 184220 h 184514"/>
                <a:gd name="connsiteX1" fmla="*/ -176 w 184513"/>
                <a:gd name="connsiteY1" fmla="*/ 91963 h 184514"/>
                <a:gd name="connsiteX2" fmla="*/ 92082 w 184513"/>
                <a:gd name="connsiteY2" fmla="*/ -294 h 184514"/>
                <a:gd name="connsiteX3" fmla="*/ 184338 w 184513"/>
                <a:gd name="connsiteY3" fmla="*/ 91963 h 184514"/>
                <a:gd name="connsiteX4" fmla="*/ 184338 w 184513"/>
                <a:gd name="connsiteY4" fmla="*/ 92009 h 184514"/>
                <a:gd name="connsiteX5" fmla="*/ 92082 w 184513"/>
                <a:gd name="connsiteY5" fmla="*/ 184220 h 184514"/>
                <a:gd name="connsiteX6" fmla="*/ 92082 w 184513"/>
                <a:gd name="connsiteY6" fmla="*/ 26085 h 184514"/>
                <a:gd name="connsiteX7" fmla="*/ 26112 w 184513"/>
                <a:gd name="connsiteY7" fmla="*/ 91963 h 184514"/>
                <a:gd name="connsiteX8" fmla="*/ 91991 w 184513"/>
                <a:gd name="connsiteY8" fmla="*/ 157933 h 184514"/>
                <a:gd name="connsiteX9" fmla="*/ 157959 w 184513"/>
                <a:gd name="connsiteY9" fmla="*/ 92054 h 184514"/>
                <a:gd name="connsiteX10" fmla="*/ 157959 w 184513"/>
                <a:gd name="connsiteY10" fmla="*/ 92009 h 184514"/>
                <a:gd name="connsiteX11" fmla="*/ 92082 w 184513"/>
                <a:gd name="connsiteY11" fmla="*/ 26085 h 18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4513" h="184514">
                  <a:moveTo>
                    <a:pt x="92082" y="184220"/>
                  </a:moveTo>
                  <a:cubicBezTo>
                    <a:pt x="41139" y="184220"/>
                    <a:pt x="-176" y="142914"/>
                    <a:pt x="-176" y="91963"/>
                  </a:cubicBezTo>
                  <a:cubicBezTo>
                    <a:pt x="-176" y="41013"/>
                    <a:pt x="41139" y="-294"/>
                    <a:pt x="92082" y="-294"/>
                  </a:cubicBezTo>
                  <a:cubicBezTo>
                    <a:pt x="143022" y="-294"/>
                    <a:pt x="184338" y="41013"/>
                    <a:pt x="184338" y="91963"/>
                  </a:cubicBezTo>
                  <a:cubicBezTo>
                    <a:pt x="184338" y="91977"/>
                    <a:pt x="184338" y="91995"/>
                    <a:pt x="184338" y="92009"/>
                  </a:cubicBezTo>
                  <a:cubicBezTo>
                    <a:pt x="184292" y="142932"/>
                    <a:pt x="143022" y="184193"/>
                    <a:pt x="92082" y="184220"/>
                  </a:cubicBezTo>
                  <a:close/>
                  <a:moveTo>
                    <a:pt x="92082" y="26085"/>
                  </a:moveTo>
                  <a:cubicBezTo>
                    <a:pt x="55669" y="26058"/>
                    <a:pt x="26158" y="55555"/>
                    <a:pt x="26112" y="91963"/>
                  </a:cubicBezTo>
                  <a:cubicBezTo>
                    <a:pt x="26067" y="128371"/>
                    <a:pt x="55578" y="157905"/>
                    <a:pt x="91991" y="157933"/>
                  </a:cubicBezTo>
                  <a:cubicBezTo>
                    <a:pt x="128403" y="157960"/>
                    <a:pt x="157915" y="128462"/>
                    <a:pt x="157959" y="92054"/>
                  </a:cubicBezTo>
                  <a:cubicBezTo>
                    <a:pt x="157959" y="92040"/>
                    <a:pt x="157959" y="92022"/>
                    <a:pt x="157959" y="92009"/>
                  </a:cubicBezTo>
                  <a:cubicBezTo>
                    <a:pt x="157915" y="55628"/>
                    <a:pt x="128447" y="26135"/>
                    <a:pt x="92082" y="26085"/>
                  </a:cubicBezTo>
                  <a:close/>
                </a:path>
              </a:pathLst>
            </a:custGeom>
            <a:solidFill>
              <a:srgbClr val="00BF48"/>
            </a:solidFill>
            <a:ln w="109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1" name="任意多边形: 形状 490"/>
            <p:cNvSpPr/>
            <p:nvPr/>
          </p:nvSpPr>
          <p:spPr>
            <a:xfrm>
              <a:off x="5849375" y="4228961"/>
              <a:ext cx="108964" cy="108965"/>
            </a:xfrm>
            <a:custGeom>
              <a:avLst/>
              <a:gdLst>
                <a:gd name="connsiteX0" fmla="*/ 54307 w 108964"/>
                <a:gd name="connsiteY0" fmla="*/ 108671 h 108965"/>
                <a:gd name="connsiteX1" fmla="*/ -176 w 108964"/>
                <a:gd name="connsiteY1" fmla="*/ 54189 h 108965"/>
                <a:gd name="connsiteX2" fmla="*/ 54307 w 108964"/>
                <a:gd name="connsiteY2" fmla="*/ -294 h 108965"/>
                <a:gd name="connsiteX3" fmla="*/ 108789 w 108964"/>
                <a:gd name="connsiteY3" fmla="*/ 54189 h 108965"/>
                <a:gd name="connsiteX4" fmla="*/ 54307 w 108964"/>
                <a:gd name="connsiteY4" fmla="*/ 108671 h 108965"/>
                <a:gd name="connsiteX5" fmla="*/ 54307 w 108964"/>
                <a:gd name="connsiteY5" fmla="*/ 25858 h 108965"/>
                <a:gd name="connsiteX6" fmla="*/ 26112 w 108964"/>
                <a:gd name="connsiteY6" fmla="*/ 54143 h 108965"/>
                <a:gd name="connsiteX7" fmla="*/ 54398 w 108964"/>
                <a:gd name="connsiteY7" fmla="*/ 82338 h 108965"/>
                <a:gd name="connsiteX8" fmla="*/ 82592 w 108964"/>
                <a:gd name="connsiteY8" fmla="*/ 54098 h 108965"/>
                <a:gd name="connsiteX9" fmla="*/ 54307 w 108964"/>
                <a:gd name="connsiteY9" fmla="*/ 25858 h 10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64" h="108965">
                  <a:moveTo>
                    <a:pt x="54307" y="108671"/>
                  </a:moveTo>
                  <a:cubicBezTo>
                    <a:pt x="24205" y="108671"/>
                    <a:pt x="-176" y="84277"/>
                    <a:pt x="-176" y="54189"/>
                  </a:cubicBezTo>
                  <a:cubicBezTo>
                    <a:pt x="-176" y="24101"/>
                    <a:pt x="24205" y="-294"/>
                    <a:pt x="54307" y="-294"/>
                  </a:cubicBezTo>
                  <a:cubicBezTo>
                    <a:pt x="84408" y="-294"/>
                    <a:pt x="108789" y="24101"/>
                    <a:pt x="108789" y="54189"/>
                  </a:cubicBezTo>
                  <a:cubicBezTo>
                    <a:pt x="108789" y="84277"/>
                    <a:pt x="84408" y="108671"/>
                    <a:pt x="54307" y="108671"/>
                  </a:cubicBezTo>
                  <a:close/>
                  <a:moveTo>
                    <a:pt x="54307" y="25858"/>
                  </a:moveTo>
                  <a:cubicBezTo>
                    <a:pt x="38689" y="25881"/>
                    <a:pt x="26067" y="38548"/>
                    <a:pt x="26112" y="54143"/>
                  </a:cubicBezTo>
                  <a:cubicBezTo>
                    <a:pt x="26158" y="69739"/>
                    <a:pt x="38779" y="82361"/>
                    <a:pt x="54398" y="82338"/>
                  </a:cubicBezTo>
                  <a:cubicBezTo>
                    <a:pt x="69970" y="82315"/>
                    <a:pt x="82592" y="69675"/>
                    <a:pt x="82592" y="54098"/>
                  </a:cubicBezTo>
                  <a:cubicBezTo>
                    <a:pt x="82547" y="38493"/>
                    <a:pt x="69925" y="25858"/>
                    <a:pt x="54307" y="25858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3" name="任意多边形: 形状 492"/>
            <p:cNvSpPr/>
            <p:nvPr/>
          </p:nvSpPr>
          <p:spPr>
            <a:xfrm>
              <a:off x="10663448" y="3213952"/>
              <a:ext cx="75276" cy="75276"/>
            </a:xfrm>
            <a:custGeom>
              <a:avLst/>
              <a:gdLst>
                <a:gd name="connsiteX0" fmla="*/ 75277 w 75276"/>
                <a:gd name="connsiteY0" fmla="*/ 37638 h 75276"/>
                <a:gd name="connsiteX1" fmla="*/ 37638 w 75276"/>
                <a:gd name="connsiteY1" fmla="*/ 75277 h 75276"/>
                <a:gd name="connsiteX2" fmla="*/ 0 w 75276"/>
                <a:gd name="connsiteY2" fmla="*/ 37638 h 75276"/>
                <a:gd name="connsiteX3" fmla="*/ 37638 w 75276"/>
                <a:gd name="connsiteY3" fmla="*/ 0 h 75276"/>
                <a:gd name="connsiteX4" fmla="*/ 75277 w 75276"/>
                <a:gd name="connsiteY4" fmla="*/ 37638 h 75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276" h="75276">
                  <a:moveTo>
                    <a:pt x="75277" y="37638"/>
                  </a:moveTo>
                  <a:cubicBezTo>
                    <a:pt x="75277" y="58425"/>
                    <a:pt x="58425" y="75277"/>
                    <a:pt x="37638" y="75277"/>
                  </a:cubicBezTo>
                  <a:cubicBezTo>
                    <a:pt x="16852" y="75277"/>
                    <a:pt x="0" y="58425"/>
                    <a:pt x="0" y="37638"/>
                  </a:cubicBezTo>
                  <a:cubicBezTo>
                    <a:pt x="0" y="16851"/>
                    <a:pt x="16852" y="0"/>
                    <a:pt x="37638" y="0"/>
                  </a:cubicBezTo>
                  <a:cubicBezTo>
                    <a:pt x="58425" y="0"/>
                    <a:pt x="75277" y="16851"/>
                    <a:pt x="75277" y="37638"/>
                  </a:cubicBezTo>
                  <a:close/>
                </a:path>
              </a:pathLst>
            </a:custGeom>
            <a:solidFill>
              <a:srgbClr val="00BF48"/>
            </a:solidFill>
            <a:ln w="10979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7" name="PA-文本框 33"/>
            <p:cNvSpPr txBox="1"/>
            <p:nvPr>
              <p:custDataLst>
                <p:tags r:id="rId6"/>
              </p:custDataLst>
            </p:nvPr>
          </p:nvSpPr>
          <p:spPr>
            <a:xfrm>
              <a:off x="3418546" y="3600747"/>
              <a:ext cx="2540115" cy="50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Products adhere to green design principles</a:t>
              </a: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Lightweight, detachable and recyclable</a:t>
              </a: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499" name="PA-文本框 33"/>
            <p:cNvSpPr txBox="1"/>
            <p:nvPr>
              <p:custDataLst>
                <p:tags r:id="rId7"/>
              </p:custDataLst>
            </p:nvPr>
          </p:nvSpPr>
          <p:spPr>
            <a:xfrm>
              <a:off x="8247626" y="3600747"/>
              <a:ext cx="2545955" cy="50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Scientific and safe transportation</a:t>
              </a: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Lightweight and recyclable packaging design</a:t>
              </a: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  <p:sp>
          <p:nvSpPr>
            <p:cNvPr id="503" name="PA-文本框 32"/>
            <p:cNvSpPr txBox="1"/>
            <p:nvPr>
              <p:custDataLst>
                <p:tags r:id="rId8"/>
              </p:custDataLst>
            </p:nvPr>
          </p:nvSpPr>
          <p:spPr>
            <a:xfrm>
              <a:off x="9109105" y="3127976"/>
              <a:ext cx="664222" cy="3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rgbClr val="C1C1C1"/>
                  </a:solidFill>
                  <a:latin typeface="微软雅黑" panose="020B0503020204020204" charset="-122"/>
                  <a:ea typeface="微软雅黑" panose="020B0503020204020204" charset="-122"/>
                </a:rPr>
                <a:t>GREEN </a:t>
              </a:r>
              <a:endParaRPr lang="en-US" altLang="zh-CN" sz="800" dirty="0">
                <a:solidFill>
                  <a:srgbClr val="C1C1C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800" dirty="0">
                  <a:solidFill>
                    <a:srgbClr val="C1C1C1"/>
                  </a:solidFill>
                  <a:latin typeface="微软雅黑" panose="020B0503020204020204" charset="-122"/>
                  <a:ea typeface="微软雅黑" panose="020B0503020204020204" charset="-122"/>
                </a:rPr>
                <a:t>DELIVERY</a:t>
              </a:r>
              <a:endParaRPr lang="zh-CN" altLang="en-US" sz="800" dirty="0">
                <a:solidFill>
                  <a:srgbClr val="C1C1C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10" name="组合 509"/>
            <p:cNvGrpSpPr/>
            <p:nvPr/>
          </p:nvGrpSpPr>
          <p:grpSpPr>
            <a:xfrm>
              <a:off x="1289719" y="2724916"/>
              <a:ext cx="2317213" cy="883330"/>
              <a:chOff x="1289719" y="2601091"/>
              <a:chExt cx="2317213" cy="883330"/>
            </a:xfrm>
          </p:grpSpPr>
          <p:sp>
            <p:nvSpPr>
              <p:cNvPr id="508" name="任意多边形: 形状 507"/>
              <p:cNvSpPr/>
              <p:nvPr/>
            </p:nvSpPr>
            <p:spPr>
              <a:xfrm>
                <a:off x="1289719" y="2601091"/>
                <a:ext cx="2225427" cy="712451"/>
              </a:xfrm>
              <a:custGeom>
                <a:avLst/>
                <a:gdLst>
                  <a:gd name="connsiteX0" fmla="*/ -222 w 2225427"/>
                  <a:gd name="connsiteY0" fmla="*/ -297 h 712451"/>
                  <a:gd name="connsiteX1" fmla="*/ 2080064 w 2225427"/>
                  <a:gd name="connsiteY1" fmla="*/ -297 h 712451"/>
                  <a:gd name="connsiteX2" fmla="*/ 2225205 w 2225427"/>
                  <a:gd name="connsiteY2" fmla="*/ 193525 h 712451"/>
                  <a:gd name="connsiteX3" fmla="*/ 2225205 w 2225427"/>
                  <a:gd name="connsiteY3" fmla="*/ 712154 h 712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5427" h="712451">
                    <a:moveTo>
                      <a:pt x="-222" y="-297"/>
                    </a:moveTo>
                    <a:lnTo>
                      <a:pt x="2080064" y="-297"/>
                    </a:lnTo>
                    <a:cubicBezTo>
                      <a:pt x="2080064" y="-297"/>
                      <a:pt x="2225205" y="25666"/>
                      <a:pt x="2225205" y="193525"/>
                    </a:cubicBezTo>
                    <a:lnTo>
                      <a:pt x="2225205" y="712154"/>
                    </a:lnTo>
                  </a:path>
                </a:pathLst>
              </a:cu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09" name="任意多边形: 形状 508"/>
              <p:cNvSpPr/>
              <p:nvPr/>
            </p:nvSpPr>
            <p:spPr>
              <a:xfrm>
                <a:off x="3418354" y="3316453"/>
                <a:ext cx="188578" cy="167968"/>
              </a:xfrm>
              <a:custGeom>
                <a:avLst/>
                <a:gdLst>
                  <a:gd name="connsiteX0" fmla="*/ 107974 w 188578"/>
                  <a:gd name="connsiteY0" fmla="*/ 159764 h 167968"/>
                  <a:gd name="connsiteX1" fmla="*/ 86289 w 188578"/>
                  <a:gd name="connsiteY1" fmla="*/ 165529 h 167968"/>
                  <a:gd name="connsiteX2" fmla="*/ 80524 w 188578"/>
                  <a:gd name="connsiteY2" fmla="*/ 159764 h 167968"/>
                  <a:gd name="connsiteX3" fmla="*/ 41218 w 188578"/>
                  <a:gd name="connsiteY3" fmla="*/ 91566 h 167968"/>
                  <a:gd name="connsiteX4" fmla="*/ 1913 w 188578"/>
                  <a:gd name="connsiteY4" fmla="*/ 23458 h 167968"/>
                  <a:gd name="connsiteX5" fmla="*/ 7669 w 188578"/>
                  <a:gd name="connsiteY5" fmla="*/ 1835 h 167968"/>
                  <a:gd name="connsiteX6" fmla="*/ 15436 w 188578"/>
                  <a:gd name="connsiteY6" fmla="*/ -297 h 167968"/>
                  <a:gd name="connsiteX7" fmla="*/ 172701 w 188578"/>
                  <a:gd name="connsiteY7" fmla="*/ -297 h 167968"/>
                  <a:gd name="connsiteX8" fmla="*/ 188356 w 188578"/>
                  <a:gd name="connsiteY8" fmla="*/ 15691 h 167968"/>
                  <a:gd name="connsiteX9" fmla="*/ 186224 w 188578"/>
                  <a:gd name="connsiteY9" fmla="*/ 23458 h 167968"/>
                  <a:gd name="connsiteX10" fmla="*/ 147279 w 188578"/>
                  <a:gd name="connsiteY10" fmla="*/ 91566 h 16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8578" h="167968">
                    <a:moveTo>
                      <a:pt x="107974" y="159764"/>
                    </a:moveTo>
                    <a:cubicBezTo>
                      <a:pt x="103579" y="167345"/>
                      <a:pt x="93870" y="169924"/>
                      <a:pt x="86289" y="165529"/>
                    </a:cubicBezTo>
                    <a:cubicBezTo>
                      <a:pt x="83900" y="164141"/>
                      <a:pt x="81912" y="162157"/>
                      <a:pt x="80524" y="159764"/>
                    </a:cubicBezTo>
                    <a:lnTo>
                      <a:pt x="41218" y="91566"/>
                    </a:lnTo>
                    <a:lnTo>
                      <a:pt x="1913" y="23458"/>
                    </a:lnTo>
                    <a:cubicBezTo>
                      <a:pt x="-2468" y="15899"/>
                      <a:pt x="106" y="6217"/>
                      <a:pt x="7669" y="1835"/>
                    </a:cubicBezTo>
                    <a:cubicBezTo>
                      <a:pt x="10031" y="465"/>
                      <a:pt x="12704" y="-269"/>
                      <a:pt x="15436" y="-297"/>
                    </a:cubicBezTo>
                    <a:lnTo>
                      <a:pt x="172701" y="-297"/>
                    </a:lnTo>
                    <a:cubicBezTo>
                      <a:pt x="181437" y="-206"/>
                      <a:pt x="188446" y="6951"/>
                      <a:pt x="188356" y="15691"/>
                    </a:cubicBezTo>
                    <a:cubicBezTo>
                      <a:pt x="188329" y="18418"/>
                      <a:pt x="187594" y="21096"/>
                      <a:pt x="186224" y="23458"/>
                    </a:cubicBezTo>
                    <a:lnTo>
                      <a:pt x="147279" y="91566"/>
                    </a:lnTo>
                    <a:close/>
                  </a:path>
                </a:pathLst>
              </a:custGeom>
              <a:noFill/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470" name="任意多边形: 形状 469"/>
            <p:cNvSpPr/>
            <p:nvPr/>
          </p:nvSpPr>
          <p:spPr>
            <a:xfrm>
              <a:off x="3450920" y="3728176"/>
              <a:ext cx="108964" cy="108965"/>
            </a:xfrm>
            <a:custGeom>
              <a:avLst/>
              <a:gdLst>
                <a:gd name="connsiteX0" fmla="*/ 54307 w 108964"/>
                <a:gd name="connsiteY0" fmla="*/ 108671 h 108965"/>
                <a:gd name="connsiteX1" fmla="*/ -176 w 108964"/>
                <a:gd name="connsiteY1" fmla="*/ 54189 h 108965"/>
                <a:gd name="connsiteX2" fmla="*/ 54307 w 108964"/>
                <a:gd name="connsiteY2" fmla="*/ -294 h 108965"/>
                <a:gd name="connsiteX3" fmla="*/ 108789 w 108964"/>
                <a:gd name="connsiteY3" fmla="*/ 54189 h 108965"/>
                <a:gd name="connsiteX4" fmla="*/ 54307 w 108964"/>
                <a:gd name="connsiteY4" fmla="*/ 108671 h 108965"/>
                <a:gd name="connsiteX5" fmla="*/ 54307 w 108964"/>
                <a:gd name="connsiteY5" fmla="*/ 25812 h 108965"/>
                <a:gd name="connsiteX6" fmla="*/ 26067 w 108964"/>
                <a:gd name="connsiteY6" fmla="*/ 54053 h 108965"/>
                <a:gd name="connsiteX7" fmla="*/ 54307 w 108964"/>
                <a:gd name="connsiteY7" fmla="*/ 82293 h 108965"/>
                <a:gd name="connsiteX8" fmla="*/ 82547 w 108964"/>
                <a:gd name="connsiteY8" fmla="*/ 54053 h 108965"/>
                <a:gd name="connsiteX9" fmla="*/ 54307 w 108964"/>
                <a:gd name="connsiteY9" fmla="*/ 25812 h 10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964" h="108965">
                  <a:moveTo>
                    <a:pt x="54307" y="108671"/>
                  </a:moveTo>
                  <a:cubicBezTo>
                    <a:pt x="24219" y="108671"/>
                    <a:pt x="-176" y="84277"/>
                    <a:pt x="-176" y="54189"/>
                  </a:cubicBezTo>
                  <a:cubicBezTo>
                    <a:pt x="-176" y="24101"/>
                    <a:pt x="24219" y="-294"/>
                    <a:pt x="54307" y="-294"/>
                  </a:cubicBezTo>
                  <a:cubicBezTo>
                    <a:pt x="84395" y="-294"/>
                    <a:pt x="108789" y="24101"/>
                    <a:pt x="108789" y="54189"/>
                  </a:cubicBezTo>
                  <a:cubicBezTo>
                    <a:pt x="108789" y="84277"/>
                    <a:pt x="84395" y="108671"/>
                    <a:pt x="54307" y="108671"/>
                  </a:cubicBezTo>
                  <a:close/>
                  <a:moveTo>
                    <a:pt x="54307" y="25812"/>
                  </a:moveTo>
                  <a:cubicBezTo>
                    <a:pt x="38711" y="25812"/>
                    <a:pt x="26067" y="38457"/>
                    <a:pt x="26067" y="54053"/>
                  </a:cubicBezTo>
                  <a:cubicBezTo>
                    <a:pt x="26067" y="69648"/>
                    <a:pt x="38711" y="82293"/>
                    <a:pt x="54307" y="82293"/>
                  </a:cubicBezTo>
                  <a:cubicBezTo>
                    <a:pt x="69902" y="82293"/>
                    <a:pt x="82547" y="69648"/>
                    <a:pt x="82547" y="54053"/>
                  </a:cubicBezTo>
                  <a:cubicBezTo>
                    <a:pt x="82519" y="38466"/>
                    <a:pt x="69893" y="25835"/>
                    <a:pt x="54307" y="25812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5" name="任意多边形: 形状 64"/>
            <p:cNvSpPr/>
            <p:nvPr/>
          </p:nvSpPr>
          <p:spPr>
            <a:xfrm>
              <a:off x="6399240" y="4610112"/>
              <a:ext cx="2375572" cy="336565"/>
            </a:xfrm>
            <a:custGeom>
              <a:avLst/>
              <a:gdLst>
                <a:gd name="connsiteX0" fmla="*/ 30743 w 2375572"/>
                <a:gd name="connsiteY0" fmla="*/ -294 h 336565"/>
                <a:gd name="connsiteX1" fmla="*/ 70788 w 2375572"/>
                <a:gd name="connsiteY1" fmla="*/ 81929 h 336565"/>
                <a:gd name="connsiteX2" fmla="*/ 31106 w 2375572"/>
                <a:gd name="connsiteY2" fmla="*/ 162881 h 336565"/>
                <a:gd name="connsiteX3" fmla="*/ 53807 w 2375572"/>
                <a:gd name="connsiteY3" fmla="*/ 229168 h 336565"/>
                <a:gd name="connsiteX4" fmla="*/ 8405 w 2375572"/>
                <a:gd name="connsiteY4" fmla="*/ 329507 h 336565"/>
                <a:gd name="connsiteX5" fmla="*/ -176 w 2375572"/>
                <a:gd name="connsiteY5" fmla="*/ 336272 h 336565"/>
                <a:gd name="connsiteX6" fmla="*/ 2238600 w 2375572"/>
                <a:gd name="connsiteY6" fmla="*/ 336272 h 336565"/>
                <a:gd name="connsiteX7" fmla="*/ 2375397 w 2375572"/>
                <a:gd name="connsiteY7" fmla="*/ -294 h 33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5572" h="336565">
                  <a:moveTo>
                    <a:pt x="30743" y="-294"/>
                  </a:moveTo>
                  <a:cubicBezTo>
                    <a:pt x="56305" y="19275"/>
                    <a:pt x="71151" y="49744"/>
                    <a:pt x="70788" y="81929"/>
                  </a:cubicBezTo>
                  <a:cubicBezTo>
                    <a:pt x="70788" y="116844"/>
                    <a:pt x="57485" y="143949"/>
                    <a:pt x="31106" y="162881"/>
                  </a:cubicBezTo>
                  <a:cubicBezTo>
                    <a:pt x="46316" y="181569"/>
                    <a:pt x="54398" y="205074"/>
                    <a:pt x="53807" y="229168"/>
                  </a:cubicBezTo>
                  <a:cubicBezTo>
                    <a:pt x="54080" y="267642"/>
                    <a:pt x="37463" y="304300"/>
                    <a:pt x="8405" y="329507"/>
                  </a:cubicBezTo>
                  <a:cubicBezTo>
                    <a:pt x="5636" y="331868"/>
                    <a:pt x="2775" y="334047"/>
                    <a:pt x="-176" y="336272"/>
                  </a:cubicBezTo>
                  <a:lnTo>
                    <a:pt x="2238600" y="336272"/>
                  </a:lnTo>
                  <a:lnTo>
                    <a:pt x="2375397" y="-294"/>
                  </a:lnTo>
                  <a:close/>
                </a:path>
              </a:pathLst>
            </a:custGeom>
            <a:solidFill>
              <a:schemeClr val="bg1"/>
            </a:solidFill>
            <a:ln w="10979" cap="flat">
              <a:solidFill>
                <a:srgbClr val="C1C1C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1" name="PA-文本框 32"/>
            <p:cNvSpPr txBox="1"/>
            <p:nvPr>
              <p:custDataLst>
                <p:tags r:id="rId9"/>
              </p:custDataLst>
            </p:nvPr>
          </p:nvSpPr>
          <p:spPr>
            <a:xfrm>
              <a:off x="6634116" y="4632998"/>
              <a:ext cx="1258678" cy="3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rgbClr val="C1C1C1"/>
                  </a:solidFill>
                  <a:latin typeface="微软雅黑" panose="020B0503020204020204" charset="-122"/>
                  <a:ea typeface="微软雅黑" panose="020B0503020204020204" charset="-122"/>
                </a:rPr>
                <a:t>GREEN </a:t>
              </a:r>
              <a:endParaRPr lang="en-US" altLang="zh-CN" sz="800" dirty="0">
                <a:solidFill>
                  <a:srgbClr val="C1C1C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800" dirty="0">
                  <a:solidFill>
                    <a:srgbClr val="C1C1C1"/>
                  </a:solidFill>
                  <a:latin typeface="微软雅黑" panose="020B0503020204020204" charset="-122"/>
                  <a:ea typeface="微软雅黑" panose="020B0503020204020204" charset="-122"/>
                </a:rPr>
                <a:t>PRODUCTION</a:t>
              </a:r>
              <a:endParaRPr lang="zh-CN" altLang="en-US" sz="800" dirty="0">
                <a:solidFill>
                  <a:srgbClr val="C1C1C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任意多边形: 形状 62"/>
            <p:cNvSpPr/>
            <p:nvPr/>
          </p:nvSpPr>
          <p:spPr>
            <a:xfrm>
              <a:off x="3996744" y="3092411"/>
              <a:ext cx="2397456" cy="336747"/>
            </a:xfrm>
            <a:custGeom>
              <a:avLst/>
              <a:gdLst>
                <a:gd name="connsiteX0" fmla="*/ 39642 w 2397456"/>
                <a:gd name="connsiteY0" fmla="*/ -294 h 336747"/>
                <a:gd name="connsiteX1" fmla="*/ 43909 w 2397456"/>
                <a:gd name="connsiteY1" fmla="*/ 2975 h 336747"/>
                <a:gd name="connsiteX2" fmla="*/ 86088 w 2397456"/>
                <a:gd name="connsiteY2" fmla="*/ 93779 h 336747"/>
                <a:gd name="connsiteX3" fmla="*/ -176 w 2397456"/>
                <a:gd name="connsiteY3" fmla="*/ 225899 h 336747"/>
                <a:gd name="connsiteX4" fmla="*/ 78506 w 2397456"/>
                <a:gd name="connsiteY4" fmla="*/ 225899 h 336747"/>
                <a:gd name="connsiteX5" fmla="*/ 36827 w 2397456"/>
                <a:gd name="connsiteY5" fmla="*/ 336454 h 336747"/>
                <a:gd name="connsiteX6" fmla="*/ 2260348 w 2397456"/>
                <a:gd name="connsiteY6" fmla="*/ 336454 h 336747"/>
                <a:gd name="connsiteX7" fmla="*/ 2397281 w 2397456"/>
                <a:gd name="connsiteY7" fmla="*/ -294 h 33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7456" h="336747">
                  <a:moveTo>
                    <a:pt x="39642" y="-294"/>
                  </a:moveTo>
                  <a:cubicBezTo>
                    <a:pt x="41095" y="751"/>
                    <a:pt x="42502" y="1840"/>
                    <a:pt x="43909" y="2975"/>
                  </a:cubicBezTo>
                  <a:cubicBezTo>
                    <a:pt x="71514" y="25041"/>
                    <a:pt x="86088" y="56368"/>
                    <a:pt x="86088" y="93779"/>
                  </a:cubicBezTo>
                  <a:cubicBezTo>
                    <a:pt x="86088" y="157569"/>
                    <a:pt x="58257" y="189351"/>
                    <a:pt x="-176" y="225899"/>
                  </a:cubicBezTo>
                  <a:lnTo>
                    <a:pt x="78506" y="225899"/>
                  </a:lnTo>
                  <a:lnTo>
                    <a:pt x="36827" y="336454"/>
                  </a:lnTo>
                  <a:lnTo>
                    <a:pt x="2260348" y="336454"/>
                  </a:lnTo>
                  <a:lnTo>
                    <a:pt x="2397281" y="-294"/>
                  </a:lnTo>
                  <a:close/>
                </a:path>
              </a:pathLst>
            </a:custGeom>
            <a:solidFill>
              <a:schemeClr val="bg1"/>
            </a:solidFill>
            <a:ln w="10979" cap="flat">
              <a:solidFill>
                <a:srgbClr val="C1C1C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2" name="PA-文本框 32"/>
            <p:cNvSpPr txBox="1"/>
            <p:nvPr>
              <p:custDataLst>
                <p:tags r:id="rId10"/>
              </p:custDataLst>
            </p:nvPr>
          </p:nvSpPr>
          <p:spPr>
            <a:xfrm>
              <a:off x="4377835" y="3102862"/>
              <a:ext cx="1258678" cy="3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rgbClr val="C1C1C1"/>
                  </a:solidFill>
                  <a:latin typeface="微软雅黑" panose="020B0503020204020204" charset="-122"/>
                  <a:ea typeface="微软雅黑" panose="020B0503020204020204" charset="-122"/>
                </a:rPr>
                <a:t>GREEN </a:t>
              </a:r>
              <a:endParaRPr lang="en-US" altLang="zh-CN" sz="800" dirty="0">
                <a:solidFill>
                  <a:srgbClr val="C1C1C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800" dirty="0">
                  <a:solidFill>
                    <a:srgbClr val="C1C1C1"/>
                  </a:solidFill>
                  <a:latin typeface="微软雅黑" panose="020B0503020204020204" charset="-122"/>
                  <a:ea typeface="微软雅黑" panose="020B0503020204020204" charset="-122"/>
                </a:rPr>
                <a:t>DESIGN</a:t>
              </a:r>
              <a:endParaRPr lang="zh-CN" altLang="en-US" sz="800" dirty="0">
                <a:solidFill>
                  <a:srgbClr val="C1C1C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任意多边形: 形状 60"/>
            <p:cNvSpPr/>
            <p:nvPr/>
          </p:nvSpPr>
          <p:spPr>
            <a:xfrm>
              <a:off x="1606143" y="4610112"/>
              <a:ext cx="2408080" cy="336565"/>
            </a:xfrm>
            <a:custGeom>
              <a:avLst/>
              <a:gdLst>
                <a:gd name="connsiteX0" fmla="*/ 2271284 w 2408080"/>
                <a:gd name="connsiteY0" fmla="*/ 336566 h 336565"/>
                <a:gd name="connsiteX1" fmla="*/ 0 w 2408080"/>
                <a:gd name="connsiteY1" fmla="*/ 336566 h 336565"/>
                <a:gd name="connsiteX2" fmla="*/ 71145 w 2408080"/>
                <a:gd name="connsiteY2" fmla="*/ 0 h 336565"/>
                <a:gd name="connsiteX3" fmla="*/ 2408081 w 2408080"/>
                <a:gd name="connsiteY3" fmla="*/ 0 h 336565"/>
                <a:gd name="connsiteX4" fmla="*/ 2271284 w 2408080"/>
                <a:gd name="connsiteY4" fmla="*/ 336566 h 336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8080" h="336565">
                  <a:moveTo>
                    <a:pt x="2271284" y="336566"/>
                  </a:moveTo>
                  <a:lnTo>
                    <a:pt x="0" y="336566"/>
                  </a:lnTo>
                  <a:lnTo>
                    <a:pt x="71145" y="0"/>
                  </a:lnTo>
                  <a:lnTo>
                    <a:pt x="2408081" y="0"/>
                  </a:lnTo>
                  <a:lnTo>
                    <a:pt x="2271284" y="336566"/>
                  </a:lnTo>
                  <a:close/>
                </a:path>
              </a:pathLst>
            </a:custGeom>
            <a:solidFill>
              <a:schemeClr val="bg1"/>
            </a:solidFill>
            <a:ln w="10979" cap="flat">
              <a:solidFill>
                <a:srgbClr val="C1C1C1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任意多边形: 形状 61"/>
            <p:cNvSpPr/>
            <p:nvPr/>
          </p:nvSpPr>
          <p:spPr>
            <a:xfrm>
              <a:off x="1431754" y="4613880"/>
              <a:ext cx="190688" cy="331162"/>
            </a:xfrm>
            <a:custGeom>
              <a:avLst/>
              <a:gdLst>
                <a:gd name="connsiteX0" fmla="*/ -176 w 190688"/>
                <a:gd name="connsiteY0" fmla="*/ 330869 h 331162"/>
                <a:gd name="connsiteX1" fmla="*/ 47496 w 190688"/>
                <a:gd name="connsiteY1" fmla="*/ 106447 h 331162"/>
                <a:gd name="connsiteX2" fmla="*/ 10267 w 190688"/>
                <a:gd name="connsiteY2" fmla="*/ 100998 h 331162"/>
                <a:gd name="connsiteX3" fmla="*/ 25658 w 190688"/>
                <a:gd name="connsiteY3" fmla="*/ 29989 h 331162"/>
                <a:gd name="connsiteX4" fmla="*/ 101616 w 190688"/>
                <a:gd name="connsiteY4" fmla="*/ -294 h 331162"/>
                <a:gd name="connsiteX5" fmla="*/ 190513 w 190688"/>
                <a:gd name="connsiteY5" fmla="*/ -294 h 331162"/>
                <a:gd name="connsiteX6" fmla="*/ 120140 w 190688"/>
                <a:gd name="connsiteY6" fmla="*/ 330869 h 331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0688" h="331162">
                  <a:moveTo>
                    <a:pt x="-176" y="330869"/>
                  </a:moveTo>
                  <a:lnTo>
                    <a:pt x="47496" y="106447"/>
                  </a:lnTo>
                  <a:cubicBezTo>
                    <a:pt x="34983" y="105425"/>
                    <a:pt x="22548" y="103609"/>
                    <a:pt x="10267" y="100998"/>
                  </a:cubicBezTo>
                  <a:lnTo>
                    <a:pt x="25658" y="29989"/>
                  </a:lnTo>
                  <a:cubicBezTo>
                    <a:pt x="54942" y="27992"/>
                    <a:pt x="86224" y="16596"/>
                    <a:pt x="101616" y="-294"/>
                  </a:cubicBezTo>
                  <a:lnTo>
                    <a:pt x="190513" y="-294"/>
                  </a:lnTo>
                  <a:lnTo>
                    <a:pt x="120140" y="330869"/>
                  </a:lnTo>
                  <a:close/>
                </a:path>
              </a:pathLst>
            </a:custGeom>
            <a:noFill/>
            <a:ln w="10979" cap="flat">
              <a:solidFill>
                <a:srgbClr val="00BF48"/>
              </a:solidFill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zh-CN" altLang="en-US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PA-文本框 32"/>
            <p:cNvSpPr txBox="1"/>
            <p:nvPr>
              <p:custDataLst>
                <p:tags r:id="rId11"/>
              </p:custDataLst>
            </p:nvPr>
          </p:nvSpPr>
          <p:spPr>
            <a:xfrm>
              <a:off x="1926792" y="4632998"/>
              <a:ext cx="1258678" cy="311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solidFill>
                    <a:srgbClr val="C1C1C1"/>
                  </a:solidFill>
                  <a:latin typeface="微软雅黑" panose="020B0503020204020204" charset="-122"/>
                  <a:ea typeface="微软雅黑" panose="020B0503020204020204" charset="-122"/>
                </a:rPr>
                <a:t>GREEN </a:t>
              </a:r>
              <a:endParaRPr lang="en-US" altLang="zh-CN" sz="800" dirty="0">
                <a:solidFill>
                  <a:srgbClr val="C1C1C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en-US" altLang="zh-CN" sz="800" dirty="0">
                  <a:solidFill>
                    <a:srgbClr val="C1C1C1"/>
                  </a:solidFill>
                  <a:latin typeface="微软雅黑" panose="020B0503020204020204" charset="-122"/>
                  <a:ea typeface="微软雅黑" panose="020B0503020204020204" charset="-122"/>
                </a:rPr>
                <a:t>PROCUREMENT</a:t>
              </a:r>
              <a:endParaRPr lang="zh-CN" altLang="en-US" sz="800" dirty="0">
                <a:solidFill>
                  <a:srgbClr val="C1C1C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547" name="组合 546"/>
            <p:cNvGrpSpPr/>
            <p:nvPr/>
          </p:nvGrpSpPr>
          <p:grpSpPr>
            <a:xfrm>
              <a:off x="2027386" y="3154051"/>
              <a:ext cx="303102" cy="363291"/>
              <a:chOff x="4024443" y="1805364"/>
              <a:chExt cx="447676" cy="536575"/>
            </a:xfrm>
          </p:grpSpPr>
          <p:sp>
            <p:nvSpPr>
              <p:cNvPr id="548" name="Freeform 129"/>
              <p:cNvSpPr/>
              <p:nvPr/>
            </p:nvSpPr>
            <p:spPr bwMode="auto">
              <a:xfrm>
                <a:off x="4024443" y="1805364"/>
                <a:ext cx="149225" cy="160338"/>
              </a:xfrm>
              <a:custGeom>
                <a:avLst/>
                <a:gdLst>
                  <a:gd name="T0" fmla="*/ 38 w 50"/>
                  <a:gd name="T1" fmla="*/ 54 h 54"/>
                  <a:gd name="T2" fmla="*/ 47 w 50"/>
                  <a:gd name="T3" fmla="*/ 27 h 54"/>
                  <a:gd name="T4" fmla="*/ 9 w 50"/>
                  <a:gd name="T5" fmla="*/ 0 h 54"/>
                  <a:gd name="T6" fmla="*/ 8 w 50"/>
                  <a:gd name="T7" fmla="*/ 43 h 54"/>
                  <a:gd name="T8" fmla="*/ 30 w 50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4">
                    <a:moveTo>
                      <a:pt x="38" y="54"/>
                    </a:moveTo>
                    <a:cubicBezTo>
                      <a:pt x="48" y="48"/>
                      <a:pt x="50" y="33"/>
                      <a:pt x="47" y="27"/>
                    </a:cubicBezTo>
                    <a:cubicBezTo>
                      <a:pt x="38" y="9"/>
                      <a:pt x="20" y="12"/>
                      <a:pt x="9" y="0"/>
                    </a:cubicBezTo>
                    <a:cubicBezTo>
                      <a:pt x="0" y="11"/>
                      <a:pt x="0" y="29"/>
                      <a:pt x="8" y="43"/>
                    </a:cubicBezTo>
                    <a:cubicBezTo>
                      <a:pt x="14" y="53"/>
                      <a:pt x="25" y="54"/>
                      <a:pt x="30" y="54"/>
                    </a:cubicBezTo>
                  </a:path>
                </a:pathLst>
              </a:custGeom>
              <a:noFill/>
              <a:ln w="3175" cap="flat">
                <a:solidFill>
                  <a:srgbClr val="00974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49" name="Freeform 130"/>
              <p:cNvSpPr/>
              <p:nvPr/>
            </p:nvSpPr>
            <p:spPr bwMode="auto">
              <a:xfrm>
                <a:off x="4075243" y="1859339"/>
                <a:ext cx="71438" cy="149225"/>
              </a:xfrm>
              <a:custGeom>
                <a:avLst/>
                <a:gdLst>
                  <a:gd name="T0" fmla="*/ 24 w 24"/>
                  <a:gd name="T1" fmla="*/ 50 h 50"/>
                  <a:gd name="T2" fmla="*/ 0 w 24"/>
                  <a:gd name="T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50">
                    <a:moveTo>
                      <a:pt x="24" y="50"/>
                    </a:moveTo>
                    <a:cubicBezTo>
                      <a:pt x="24" y="26"/>
                      <a:pt x="10" y="13"/>
                      <a:pt x="0" y="0"/>
                    </a:cubicBezTo>
                  </a:path>
                </a:pathLst>
              </a:custGeom>
              <a:noFill/>
              <a:ln w="3175" cap="flat">
                <a:solidFill>
                  <a:srgbClr val="00974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0" name="Freeform 131"/>
              <p:cNvSpPr/>
              <p:nvPr/>
            </p:nvSpPr>
            <p:spPr bwMode="auto">
              <a:xfrm>
                <a:off x="4113343" y="2032376"/>
                <a:ext cx="47625" cy="106363"/>
              </a:xfrm>
              <a:custGeom>
                <a:avLst/>
                <a:gdLst>
                  <a:gd name="T0" fmla="*/ 30 w 30"/>
                  <a:gd name="T1" fmla="*/ 15 h 67"/>
                  <a:gd name="T2" fmla="*/ 30 w 30"/>
                  <a:gd name="T3" fmla="*/ 0 h 67"/>
                  <a:gd name="T4" fmla="*/ 0 w 30"/>
                  <a:gd name="T5" fmla="*/ 0 h 67"/>
                  <a:gd name="T6" fmla="*/ 0 w 30"/>
                  <a:gd name="T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67">
                    <a:moveTo>
                      <a:pt x="30" y="15"/>
                    </a:moveTo>
                    <a:lnTo>
                      <a:pt x="30" y="0"/>
                    </a:lnTo>
                    <a:lnTo>
                      <a:pt x="0" y="0"/>
                    </a:lnTo>
                    <a:lnTo>
                      <a:pt x="0" y="67"/>
                    </a:lnTo>
                  </a:path>
                </a:pathLst>
              </a:custGeom>
              <a:noFill/>
              <a:ln w="3175" cap="flat">
                <a:solidFill>
                  <a:srgbClr val="50505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1" name="Freeform 132"/>
              <p:cNvSpPr/>
              <p:nvPr/>
            </p:nvSpPr>
            <p:spPr bwMode="auto">
              <a:xfrm>
                <a:off x="4089531" y="2222876"/>
                <a:ext cx="311150" cy="119063"/>
              </a:xfrm>
              <a:custGeom>
                <a:avLst/>
                <a:gdLst>
                  <a:gd name="T0" fmla="*/ 196 w 196"/>
                  <a:gd name="T1" fmla="*/ 0 h 75"/>
                  <a:gd name="T2" fmla="*/ 196 w 196"/>
                  <a:gd name="T3" fmla="*/ 75 h 75"/>
                  <a:gd name="T4" fmla="*/ 0 w 196"/>
                  <a:gd name="T5" fmla="*/ 75 h 75"/>
                  <a:gd name="T6" fmla="*/ 0 w 196"/>
                  <a:gd name="T7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6" h="75">
                    <a:moveTo>
                      <a:pt x="196" y="0"/>
                    </a:moveTo>
                    <a:lnTo>
                      <a:pt x="196" y="75"/>
                    </a:lnTo>
                    <a:lnTo>
                      <a:pt x="0" y="75"/>
                    </a:lnTo>
                    <a:lnTo>
                      <a:pt x="0" y="0"/>
                    </a:lnTo>
                  </a:path>
                </a:pathLst>
              </a:custGeom>
              <a:noFill/>
              <a:ln w="3175" cap="flat">
                <a:solidFill>
                  <a:srgbClr val="50505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2" name="Freeform 133"/>
              <p:cNvSpPr/>
              <p:nvPr/>
            </p:nvSpPr>
            <p:spPr bwMode="auto">
              <a:xfrm>
                <a:off x="4054606" y="2008564"/>
                <a:ext cx="381000" cy="214313"/>
              </a:xfrm>
              <a:custGeom>
                <a:avLst/>
                <a:gdLst>
                  <a:gd name="T0" fmla="*/ 120 w 240"/>
                  <a:gd name="T1" fmla="*/ 0 h 135"/>
                  <a:gd name="T2" fmla="*/ 0 w 240"/>
                  <a:gd name="T3" fmla="*/ 112 h 135"/>
                  <a:gd name="T4" fmla="*/ 22 w 240"/>
                  <a:gd name="T5" fmla="*/ 135 h 135"/>
                  <a:gd name="T6" fmla="*/ 120 w 240"/>
                  <a:gd name="T7" fmla="*/ 45 h 135"/>
                  <a:gd name="T8" fmla="*/ 218 w 240"/>
                  <a:gd name="T9" fmla="*/ 135 h 135"/>
                  <a:gd name="T10" fmla="*/ 240 w 240"/>
                  <a:gd name="T11" fmla="*/ 112 h 135"/>
                  <a:gd name="T12" fmla="*/ 120 w 240"/>
                  <a:gd name="T13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0" h="135">
                    <a:moveTo>
                      <a:pt x="120" y="0"/>
                    </a:moveTo>
                    <a:lnTo>
                      <a:pt x="0" y="112"/>
                    </a:lnTo>
                    <a:lnTo>
                      <a:pt x="22" y="135"/>
                    </a:lnTo>
                    <a:lnTo>
                      <a:pt x="120" y="45"/>
                    </a:lnTo>
                    <a:lnTo>
                      <a:pt x="218" y="135"/>
                    </a:lnTo>
                    <a:lnTo>
                      <a:pt x="240" y="112"/>
                    </a:lnTo>
                    <a:lnTo>
                      <a:pt x="120" y="0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50505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3" name="Rectangle 134"/>
              <p:cNvSpPr>
                <a:spLocks noChangeArrowheads="1"/>
              </p:cNvSpPr>
              <p:nvPr/>
            </p:nvSpPr>
            <p:spPr bwMode="auto">
              <a:xfrm>
                <a:off x="4149856" y="2222876"/>
                <a:ext cx="71438" cy="119063"/>
              </a:xfrm>
              <a:prstGeom prst="rect">
                <a:avLst/>
              </a:prstGeom>
              <a:noFill/>
              <a:ln w="3175" cap="flat">
                <a:solidFill>
                  <a:srgbClr val="50505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4" name="Rectangle 135"/>
              <p:cNvSpPr>
                <a:spLocks noChangeArrowheads="1"/>
              </p:cNvSpPr>
              <p:nvPr/>
            </p:nvSpPr>
            <p:spPr bwMode="auto">
              <a:xfrm>
                <a:off x="4268918" y="2222876"/>
                <a:ext cx="71438" cy="71438"/>
              </a:xfrm>
              <a:prstGeom prst="rect">
                <a:avLst/>
              </a:prstGeom>
              <a:noFill/>
              <a:ln w="3175" cap="flat">
                <a:solidFill>
                  <a:srgbClr val="50505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5" name="Oval 136"/>
              <p:cNvSpPr>
                <a:spLocks noChangeArrowheads="1"/>
              </p:cNvSpPr>
              <p:nvPr/>
            </p:nvSpPr>
            <p:spPr bwMode="auto">
              <a:xfrm>
                <a:off x="4400681" y="1911726"/>
                <a:ext cx="71438" cy="73025"/>
              </a:xfrm>
              <a:prstGeom prst="ellipse">
                <a:avLst/>
              </a:prstGeom>
              <a:noFill/>
              <a:ln w="3175" cap="flat">
                <a:solidFill>
                  <a:srgbClr val="50505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6" name="Oval 137"/>
              <p:cNvSpPr>
                <a:spLocks noChangeArrowheads="1"/>
              </p:cNvSpPr>
              <p:nvPr/>
            </p:nvSpPr>
            <p:spPr bwMode="auto">
              <a:xfrm>
                <a:off x="4280031" y="1816476"/>
                <a:ext cx="96838" cy="95250"/>
              </a:xfrm>
              <a:prstGeom prst="ellipse">
                <a:avLst/>
              </a:prstGeom>
              <a:noFill/>
              <a:ln w="3175" cap="flat">
                <a:solidFill>
                  <a:srgbClr val="50505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57" name="Freeform 138"/>
              <p:cNvSpPr/>
              <p:nvPr/>
            </p:nvSpPr>
            <p:spPr bwMode="auto">
              <a:xfrm>
                <a:off x="4292731" y="1972051"/>
                <a:ext cx="84138" cy="84138"/>
              </a:xfrm>
              <a:custGeom>
                <a:avLst/>
                <a:gdLst>
                  <a:gd name="T0" fmla="*/ 0 w 28"/>
                  <a:gd name="T1" fmla="*/ 12 h 28"/>
                  <a:gd name="T2" fmla="*/ 14 w 28"/>
                  <a:gd name="T3" fmla="*/ 0 h 28"/>
                  <a:gd name="T4" fmla="*/ 28 w 28"/>
                  <a:gd name="T5" fmla="*/ 14 h 28"/>
                  <a:gd name="T6" fmla="*/ 16 w 28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8">
                    <a:moveTo>
                      <a:pt x="0" y="12"/>
                    </a:moveTo>
                    <a:cubicBezTo>
                      <a:pt x="1" y="5"/>
                      <a:pt x="7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21"/>
                      <a:pt x="23" y="27"/>
                      <a:pt x="16" y="28"/>
                    </a:cubicBezTo>
                  </a:path>
                </a:pathLst>
              </a:custGeom>
              <a:noFill/>
              <a:ln w="3175" cap="flat">
                <a:solidFill>
                  <a:srgbClr val="505050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58" name="图形 189"/>
            <p:cNvGrpSpPr/>
            <p:nvPr/>
          </p:nvGrpSpPr>
          <p:grpSpPr>
            <a:xfrm>
              <a:off x="9322686" y="4525885"/>
              <a:ext cx="376964" cy="308240"/>
              <a:chOff x="8018202" y="4229661"/>
              <a:chExt cx="634941" cy="519186"/>
            </a:xfrm>
            <a:noFill/>
          </p:grpSpPr>
          <p:sp>
            <p:nvSpPr>
              <p:cNvPr id="559" name="任意多边形: 形状 558"/>
              <p:cNvSpPr/>
              <p:nvPr/>
            </p:nvSpPr>
            <p:spPr>
              <a:xfrm>
                <a:off x="8263910" y="4672756"/>
                <a:ext cx="232631" cy="76091"/>
              </a:xfrm>
              <a:custGeom>
                <a:avLst/>
                <a:gdLst>
                  <a:gd name="connsiteX0" fmla="*/ 136241 w 232631"/>
                  <a:gd name="connsiteY0" fmla="*/ 0 h 76091"/>
                  <a:gd name="connsiteX1" fmla="*/ 194586 w 232631"/>
                  <a:gd name="connsiteY1" fmla="*/ 0 h 76091"/>
                  <a:gd name="connsiteX2" fmla="*/ 232631 w 232631"/>
                  <a:gd name="connsiteY2" fmla="*/ 38046 h 76091"/>
                  <a:gd name="connsiteX3" fmla="*/ 232631 w 232631"/>
                  <a:gd name="connsiteY3" fmla="*/ 38046 h 76091"/>
                  <a:gd name="connsiteX4" fmla="*/ 194586 w 232631"/>
                  <a:gd name="connsiteY4" fmla="*/ 76091 h 76091"/>
                  <a:gd name="connsiteX5" fmla="*/ 0 w 232631"/>
                  <a:gd name="connsiteY5" fmla="*/ 76091 h 7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2631" h="76091">
                    <a:moveTo>
                      <a:pt x="136241" y="0"/>
                    </a:moveTo>
                    <a:lnTo>
                      <a:pt x="194586" y="0"/>
                    </a:lnTo>
                    <a:cubicBezTo>
                      <a:pt x="215632" y="0"/>
                      <a:pt x="232631" y="17062"/>
                      <a:pt x="232631" y="38046"/>
                    </a:cubicBezTo>
                    <a:lnTo>
                      <a:pt x="232631" y="38046"/>
                    </a:lnTo>
                    <a:cubicBezTo>
                      <a:pt x="232631" y="59092"/>
                      <a:pt x="215570" y="76091"/>
                      <a:pt x="194586" y="76091"/>
                    </a:cubicBezTo>
                    <a:lnTo>
                      <a:pt x="0" y="76091"/>
                    </a:lnTo>
                  </a:path>
                </a:pathLst>
              </a:custGeom>
              <a:noFill/>
              <a:ln w="3175" cap="flat">
                <a:solidFill>
                  <a:srgbClr val="484F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0" name="任意多边形: 形状 559"/>
              <p:cNvSpPr/>
              <p:nvPr/>
            </p:nvSpPr>
            <p:spPr>
              <a:xfrm>
                <a:off x="8400213" y="4596666"/>
                <a:ext cx="196391" cy="76090"/>
              </a:xfrm>
              <a:custGeom>
                <a:avLst/>
                <a:gdLst>
                  <a:gd name="connsiteX0" fmla="*/ 50810 w 196391"/>
                  <a:gd name="connsiteY0" fmla="*/ 0 h 76090"/>
                  <a:gd name="connsiteX1" fmla="*/ 158346 w 196391"/>
                  <a:gd name="connsiteY1" fmla="*/ 0 h 76090"/>
                  <a:gd name="connsiteX2" fmla="*/ 196392 w 196391"/>
                  <a:gd name="connsiteY2" fmla="*/ 38045 h 76090"/>
                  <a:gd name="connsiteX3" fmla="*/ 196392 w 196391"/>
                  <a:gd name="connsiteY3" fmla="*/ 38045 h 76090"/>
                  <a:gd name="connsiteX4" fmla="*/ 158346 w 196391"/>
                  <a:gd name="connsiteY4" fmla="*/ 76091 h 76090"/>
                  <a:gd name="connsiteX5" fmla="*/ 0 w 196391"/>
                  <a:gd name="connsiteY5" fmla="*/ 76091 h 76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391" h="76090">
                    <a:moveTo>
                      <a:pt x="50810" y="0"/>
                    </a:moveTo>
                    <a:lnTo>
                      <a:pt x="158346" y="0"/>
                    </a:lnTo>
                    <a:cubicBezTo>
                      <a:pt x="179393" y="0"/>
                      <a:pt x="196392" y="17061"/>
                      <a:pt x="196392" y="38045"/>
                    </a:cubicBezTo>
                    <a:lnTo>
                      <a:pt x="196392" y="38045"/>
                    </a:lnTo>
                    <a:cubicBezTo>
                      <a:pt x="196392" y="59029"/>
                      <a:pt x="179331" y="76091"/>
                      <a:pt x="158346" y="76091"/>
                    </a:cubicBezTo>
                    <a:lnTo>
                      <a:pt x="0" y="76091"/>
                    </a:lnTo>
                  </a:path>
                </a:pathLst>
              </a:custGeom>
              <a:noFill/>
              <a:ln w="3175" cap="flat">
                <a:solidFill>
                  <a:srgbClr val="484F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1" name="任意多边形: 形状 560"/>
              <p:cNvSpPr/>
              <p:nvPr/>
            </p:nvSpPr>
            <p:spPr>
              <a:xfrm>
                <a:off x="8451024" y="4520575"/>
                <a:ext cx="202120" cy="76090"/>
              </a:xfrm>
              <a:custGeom>
                <a:avLst/>
                <a:gdLst>
                  <a:gd name="connsiteX0" fmla="*/ 21794 w 202120"/>
                  <a:gd name="connsiteY0" fmla="*/ 0 h 76090"/>
                  <a:gd name="connsiteX1" fmla="*/ 164075 w 202120"/>
                  <a:gd name="connsiteY1" fmla="*/ 0 h 76090"/>
                  <a:gd name="connsiteX2" fmla="*/ 202120 w 202120"/>
                  <a:gd name="connsiteY2" fmla="*/ 38045 h 76090"/>
                  <a:gd name="connsiteX3" fmla="*/ 202120 w 202120"/>
                  <a:gd name="connsiteY3" fmla="*/ 38045 h 76090"/>
                  <a:gd name="connsiteX4" fmla="*/ 164075 w 202120"/>
                  <a:gd name="connsiteY4" fmla="*/ 76091 h 76090"/>
                  <a:gd name="connsiteX5" fmla="*/ 0 w 202120"/>
                  <a:gd name="connsiteY5" fmla="*/ 76091 h 76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120" h="76090">
                    <a:moveTo>
                      <a:pt x="21794" y="0"/>
                    </a:moveTo>
                    <a:lnTo>
                      <a:pt x="164075" y="0"/>
                    </a:lnTo>
                    <a:cubicBezTo>
                      <a:pt x="185121" y="0"/>
                      <a:pt x="202120" y="16999"/>
                      <a:pt x="202120" y="38045"/>
                    </a:cubicBezTo>
                    <a:lnTo>
                      <a:pt x="202120" y="38045"/>
                    </a:lnTo>
                    <a:cubicBezTo>
                      <a:pt x="202120" y="59092"/>
                      <a:pt x="185059" y="76091"/>
                      <a:pt x="164075" y="76091"/>
                    </a:cubicBezTo>
                    <a:lnTo>
                      <a:pt x="0" y="76091"/>
                    </a:lnTo>
                  </a:path>
                </a:pathLst>
              </a:custGeom>
              <a:noFill/>
              <a:ln w="3175" cap="flat">
                <a:solidFill>
                  <a:srgbClr val="484F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2" name="任意多边形: 形状 561"/>
              <p:cNvSpPr/>
              <p:nvPr/>
            </p:nvSpPr>
            <p:spPr>
              <a:xfrm>
                <a:off x="8472817" y="4444422"/>
                <a:ext cx="88980" cy="76091"/>
              </a:xfrm>
              <a:custGeom>
                <a:avLst/>
                <a:gdLst>
                  <a:gd name="connsiteX0" fmla="*/ 3113 w 88980"/>
                  <a:gd name="connsiteY0" fmla="*/ 0 h 76091"/>
                  <a:gd name="connsiteX1" fmla="*/ 50935 w 88980"/>
                  <a:gd name="connsiteY1" fmla="*/ 0 h 76091"/>
                  <a:gd name="connsiteX2" fmla="*/ 88980 w 88980"/>
                  <a:gd name="connsiteY2" fmla="*/ 38045 h 76091"/>
                  <a:gd name="connsiteX3" fmla="*/ 88980 w 88980"/>
                  <a:gd name="connsiteY3" fmla="*/ 38045 h 76091"/>
                  <a:gd name="connsiteX4" fmla="*/ 50935 w 88980"/>
                  <a:gd name="connsiteY4" fmla="*/ 76091 h 76091"/>
                  <a:gd name="connsiteX5" fmla="*/ 0 w 88980"/>
                  <a:gd name="connsiteY5" fmla="*/ 76091 h 76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8980" h="76091">
                    <a:moveTo>
                      <a:pt x="3113" y="0"/>
                    </a:moveTo>
                    <a:lnTo>
                      <a:pt x="50935" y="0"/>
                    </a:lnTo>
                    <a:cubicBezTo>
                      <a:pt x="71981" y="0"/>
                      <a:pt x="88980" y="16999"/>
                      <a:pt x="88980" y="38045"/>
                    </a:cubicBezTo>
                    <a:lnTo>
                      <a:pt x="88980" y="38045"/>
                    </a:lnTo>
                    <a:cubicBezTo>
                      <a:pt x="88980" y="59092"/>
                      <a:pt x="71919" y="76091"/>
                      <a:pt x="50935" y="76091"/>
                    </a:cubicBezTo>
                    <a:lnTo>
                      <a:pt x="0" y="76091"/>
                    </a:lnTo>
                  </a:path>
                </a:pathLst>
              </a:custGeom>
              <a:noFill/>
              <a:ln w="3175" cap="flat">
                <a:solidFill>
                  <a:srgbClr val="484F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3" name="任意多边形: 形状 562"/>
              <p:cNvSpPr/>
              <p:nvPr/>
            </p:nvSpPr>
            <p:spPr>
              <a:xfrm>
                <a:off x="8228480" y="4229661"/>
                <a:ext cx="249194" cy="479210"/>
              </a:xfrm>
              <a:custGeom>
                <a:avLst/>
                <a:gdLst>
                  <a:gd name="connsiteX0" fmla="*/ 685 w 249194"/>
                  <a:gd name="connsiteY0" fmla="*/ 218435 h 479210"/>
                  <a:gd name="connsiteX1" fmla="*/ 0 w 249194"/>
                  <a:gd name="connsiteY1" fmla="*/ 239605 h 479210"/>
                  <a:gd name="connsiteX2" fmla="*/ 124597 w 249194"/>
                  <a:gd name="connsiteY2" fmla="*/ 479211 h 479210"/>
                  <a:gd name="connsiteX3" fmla="*/ 249194 w 249194"/>
                  <a:gd name="connsiteY3" fmla="*/ 239605 h 479210"/>
                  <a:gd name="connsiteX4" fmla="*/ 124597 w 249194"/>
                  <a:gd name="connsiteY4" fmla="*/ 0 h 479210"/>
                  <a:gd name="connsiteX5" fmla="*/ 18244 w 249194"/>
                  <a:gd name="connsiteY5" fmla="*/ 132381 h 479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194" h="479210">
                    <a:moveTo>
                      <a:pt x="685" y="218435"/>
                    </a:moveTo>
                    <a:cubicBezTo>
                      <a:pt x="249" y="225408"/>
                      <a:pt x="0" y="232445"/>
                      <a:pt x="0" y="239605"/>
                    </a:cubicBezTo>
                    <a:cubicBezTo>
                      <a:pt x="0" y="346768"/>
                      <a:pt x="51246" y="438799"/>
                      <a:pt x="124597" y="479211"/>
                    </a:cubicBezTo>
                    <a:cubicBezTo>
                      <a:pt x="197948" y="438737"/>
                      <a:pt x="249194" y="346705"/>
                      <a:pt x="249194" y="239605"/>
                    </a:cubicBezTo>
                    <a:cubicBezTo>
                      <a:pt x="249194" y="132505"/>
                      <a:pt x="197948" y="40412"/>
                      <a:pt x="124597" y="0"/>
                    </a:cubicBezTo>
                    <a:cubicBezTo>
                      <a:pt x="77398" y="26028"/>
                      <a:pt x="39353" y="73413"/>
                      <a:pt x="18244" y="132381"/>
                    </a:cubicBezTo>
                  </a:path>
                </a:pathLst>
              </a:custGeom>
              <a:noFill/>
              <a:ln w="3175" cap="flat">
                <a:solidFill>
                  <a:srgbClr val="0097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4" name="任意多边形: 形状 563"/>
              <p:cNvSpPr/>
              <p:nvPr/>
            </p:nvSpPr>
            <p:spPr>
              <a:xfrm>
                <a:off x="8353077" y="4233646"/>
                <a:ext cx="6226" cy="464017"/>
              </a:xfrm>
              <a:custGeom>
                <a:avLst/>
                <a:gdLst>
                  <a:gd name="connsiteX0" fmla="*/ 0 w 6226"/>
                  <a:gd name="connsiteY0" fmla="*/ 0 h 464017"/>
                  <a:gd name="connsiteX1" fmla="*/ 0 w 6226"/>
                  <a:gd name="connsiteY1" fmla="*/ 464017 h 46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26" h="464017">
                    <a:moveTo>
                      <a:pt x="0" y="0"/>
                    </a:moveTo>
                    <a:lnTo>
                      <a:pt x="0" y="464017"/>
                    </a:lnTo>
                  </a:path>
                </a:pathLst>
              </a:custGeom>
              <a:ln w="3175" cap="flat">
                <a:solidFill>
                  <a:srgbClr val="0097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5" name="任意多边形: 形状 564"/>
              <p:cNvSpPr/>
              <p:nvPr/>
            </p:nvSpPr>
            <p:spPr>
              <a:xfrm>
                <a:off x="8352579" y="4388381"/>
                <a:ext cx="119740" cy="150438"/>
              </a:xfrm>
              <a:custGeom>
                <a:avLst/>
                <a:gdLst>
                  <a:gd name="connsiteX0" fmla="*/ 119740 w 119740"/>
                  <a:gd name="connsiteY0" fmla="*/ 0 h 150438"/>
                  <a:gd name="connsiteX1" fmla="*/ 0 w 119740"/>
                  <a:gd name="connsiteY1" fmla="*/ 150438 h 15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9740" h="150438">
                    <a:moveTo>
                      <a:pt x="119740" y="0"/>
                    </a:moveTo>
                    <a:lnTo>
                      <a:pt x="0" y="150438"/>
                    </a:lnTo>
                  </a:path>
                </a:pathLst>
              </a:custGeom>
              <a:ln w="3175" cap="flat">
                <a:solidFill>
                  <a:srgbClr val="0097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6" name="任意多边形: 形状 565"/>
              <p:cNvSpPr/>
              <p:nvPr/>
            </p:nvSpPr>
            <p:spPr>
              <a:xfrm>
                <a:off x="8018202" y="4362415"/>
                <a:ext cx="397204" cy="386432"/>
              </a:xfrm>
              <a:custGeom>
                <a:avLst/>
                <a:gdLst>
                  <a:gd name="connsiteX0" fmla="*/ 331948 w 397204"/>
                  <a:gd name="connsiteY0" fmla="*/ 0 h 386432"/>
                  <a:gd name="connsiteX1" fmla="*/ 158408 w 397204"/>
                  <a:gd name="connsiteY1" fmla="*/ 0 h 386432"/>
                  <a:gd name="connsiteX2" fmla="*/ 0 w 397204"/>
                  <a:gd name="connsiteY2" fmla="*/ 193216 h 386432"/>
                  <a:gd name="connsiteX3" fmla="*/ 0 w 397204"/>
                  <a:gd name="connsiteY3" fmla="*/ 193216 h 386432"/>
                  <a:gd name="connsiteX4" fmla="*/ 193216 w 397204"/>
                  <a:gd name="connsiteY4" fmla="*/ 386432 h 386432"/>
                  <a:gd name="connsiteX5" fmla="*/ 397204 w 397204"/>
                  <a:gd name="connsiteY5" fmla="*/ 386432 h 386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7204" h="386432">
                    <a:moveTo>
                      <a:pt x="331948" y="0"/>
                    </a:moveTo>
                    <a:lnTo>
                      <a:pt x="158408" y="0"/>
                    </a:lnTo>
                    <a:cubicBezTo>
                      <a:pt x="86489" y="0"/>
                      <a:pt x="0" y="86490"/>
                      <a:pt x="0" y="193216"/>
                    </a:cubicBezTo>
                    <a:lnTo>
                      <a:pt x="0" y="193216"/>
                    </a:lnTo>
                    <a:cubicBezTo>
                      <a:pt x="0" y="299943"/>
                      <a:pt x="86489" y="386432"/>
                      <a:pt x="193216" y="386432"/>
                    </a:cubicBezTo>
                    <a:lnTo>
                      <a:pt x="397204" y="386432"/>
                    </a:lnTo>
                  </a:path>
                </a:pathLst>
              </a:custGeom>
              <a:noFill/>
              <a:ln w="3175" cap="rnd">
                <a:solidFill>
                  <a:srgbClr val="484F5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67" name="任意多边形: 形状 566"/>
              <p:cNvSpPr/>
              <p:nvPr/>
            </p:nvSpPr>
            <p:spPr>
              <a:xfrm>
                <a:off x="8209986" y="4364719"/>
                <a:ext cx="139416" cy="84061"/>
              </a:xfrm>
              <a:custGeom>
                <a:avLst/>
                <a:gdLst>
                  <a:gd name="connsiteX0" fmla="*/ 139417 w 139416"/>
                  <a:gd name="connsiteY0" fmla="*/ 0 h 84061"/>
                  <a:gd name="connsiteX1" fmla="*/ 49565 w 139416"/>
                  <a:gd name="connsiteY1" fmla="*/ 84061 h 84061"/>
                  <a:gd name="connsiteX2" fmla="*/ 0 w 139416"/>
                  <a:gd name="connsiteY2" fmla="*/ 84061 h 84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416" h="84061">
                    <a:moveTo>
                      <a:pt x="139417" y="0"/>
                    </a:moveTo>
                    <a:cubicBezTo>
                      <a:pt x="139417" y="50063"/>
                      <a:pt x="99566" y="84061"/>
                      <a:pt x="49565" y="84061"/>
                    </a:cubicBezTo>
                    <a:lnTo>
                      <a:pt x="0" y="84061"/>
                    </a:lnTo>
                  </a:path>
                </a:pathLst>
              </a:custGeom>
              <a:noFill/>
              <a:ln w="3175" cap="flat">
                <a:solidFill>
                  <a:srgbClr val="484F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68" name="组合 567"/>
            <p:cNvGrpSpPr/>
            <p:nvPr/>
          </p:nvGrpSpPr>
          <p:grpSpPr>
            <a:xfrm>
              <a:off x="4624046" y="4445642"/>
              <a:ext cx="325432" cy="339074"/>
              <a:chOff x="4934081" y="3688139"/>
              <a:chExt cx="530225" cy="552450"/>
            </a:xfrm>
          </p:grpSpPr>
          <p:sp>
            <p:nvSpPr>
              <p:cNvPr id="569" name="Freeform 209"/>
              <p:cNvSpPr/>
              <p:nvPr/>
            </p:nvSpPr>
            <p:spPr bwMode="auto">
              <a:xfrm>
                <a:off x="5115056" y="3688139"/>
                <a:ext cx="166688" cy="122238"/>
              </a:xfrm>
              <a:custGeom>
                <a:avLst/>
                <a:gdLst>
                  <a:gd name="T0" fmla="*/ 40 w 56"/>
                  <a:gd name="T1" fmla="*/ 39 h 41"/>
                  <a:gd name="T2" fmla="*/ 54 w 56"/>
                  <a:gd name="T3" fmla="*/ 17 h 41"/>
                  <a:gd name="T4" fmla="*/ 55 w 56"/>
                  <a:gd name="T5" fmla="*/ 12 h 41"/>
                  <a:gd name="T6" fmla="*/ 50 w 56"/>
                  <a:gd name="T7" fmla="*/ 11 h 41"/>
                  <a:gd name="T8" fmla="*/ 35 w 56"/>
                  <a:gd name="T9" fmla="*/ 9 h 41"/>
                  <a:gd name="T10" fmla="*/ 0 w 56"/>
                  <a:gd name="T11" fmla="*/ 12 h 41"/>
                  <a:gd name="T12" fmla="*/ 1 w 56"/>
                  <a:gd name="T13" fmla="*/ 18 h 41"/>
                  <a:gd name="T14" fmla="*/ 16 w 56"/>
                  <a:gd name="T1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41">
                    <a:moveTo>
                      <a:pt x="40" y="39"/>
                    </a:moveTo>
                    <a:cubicBezTo>
                      <a:pt x="45" y="30"/>
                      <a:pt x="52" y="19"/>
                      <a:pt x="54" y="17"/>
                    </a:cubicBezTo>
                    <a:cubicBezTo>
                      <a:pt x="55" y="15"/>
                      <a:pt x="56" y="13"/>
                      <a:pt x="55" y="12"/>
                    </a:cubicBezTo>
                    <a:cubicBezTo>
                      <a:pt x="54" y="11"/>
                      <a:pt x="52" y="10"/>
                      <a:pt x="50" y="11"/>
                    </a:cubicBezTo>
                    <a:cubicBezTo>
                      <a:pt x="46" y="12"/>
                      <a:pt x="41" y="10"/>
                      <a:pt x="35" y="9"/>
                    </a:cubicBezTo>
                    <a:cubicBezTo>
                      <a:pt x="23" y="5"/>
                      <a:pt x="7" y="0"/>
                      <a:pt x="0" y="12"/>
                    </a:cubicBezTo>
                    <a:cubicBezTo>
                      <a:pt x="0" y="14"/>
                      <a:pt x="0" y="16"/>
                      <a:pt x="1" y="18"/>
                    </a:cubicBezTo>
                    <a:cubicBezTo>
                      <a:pt x="4" y="20"/>
                      <a:pt x="11" y="32"/>
                      <a:pt x="16" y="41"/>
                    </a:cubicBezTo>
                  </a:path>
                </a:pathLst>
              </a:custGeom>
              <a:noFill/>
              <a:ln w="3175" cap="flat">
                <a:solidFill>
                  <a:srgbClr val="50505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0" name="Freeform 210"/>
              <p:cNvSpPr/>
              <p:nvPr/>
            </p:nvSpPr>
            <p:spPr bwMode="auto">
              <a:xfrm>
                <a:off x="4934081" y="3799264"/>
                <a:ext cx="530225" cy="441325"/>
              </a:xfrm>
              <a:custGeom>
                <a:avLst/>
                <a:gdLst>
                  <a:gd name="T0" fmla="*/ 89 w 178"/>
                  <a:gd name="T1" fmla="*/ 0 h 148"/>
                  <a:gd name="T2" fmla="*/ 121 w 178"/>
                  <a:gd name="T3" fmla="*/ 12 h 148"/>
                  <a:gd name="T4" fmla="*/ 169 w 178"/>
                  <a:gd name="T5" fmla="*/ 92 h 148"/>
                  <a:gd name="T6" fmla="*/ 169 w 178"/>
                  <a:gd name="T7" fmla="*/ 120 h 148"/>
                  <a:gd name="T8" fmla="*/ 176 w 178"/>
                  <a:gd name="T9" fmla="*/ 136 h 148"/>
                  <a:gd name="T10" fmla="*/ 168 w 178"/>
                  <a:gd name="T11" fmla="*/ 148 h 148"/>
                  <a:gd name="T12" fmla="*/ 89 w 178"/>
                  <a:gd name="T13" fmla="*/ 148 h 148"/>
                  <a:gd name="T14" fmla="*/ 10 w 178"/>
                  <a:gd name="T15" fmla="*/ 148 h 148"/>
                  <a:gd name="T16" fmla="*/ 2 w 178"/>
                  <a:gd name="T17" fmla="*/ 136 h 148"/>
                  <a:gd name="T18" fmla="*/ 9 w 178"/>
                  <a:gd name="T19" fmla="*/ 116 h 148"/>
                  <a:gd name="T20" fmla="*/ 9 w 178"/>
                  <a:gd name="T21" fmla="*/ 92 h 148"/>
                  <a:gd name="T22" fmla="*/ 57 w 178"/>
                  <a:gd name="T23" fmla="*/ 12 h 148"/>
                  <a:gd name="T24" fmla="*/ 89 w 178"/>
                  <a:gd name="T25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8" h="148">
                    <a:moveTo>
                      <a:pt x="89" y="0"/>
                    </a:moveTo>
                    <a:cubicBezTo>
                      <a:pt x="100" y="0"/>
                      <a:pt x="114" y="8"/>
                      <a:pt x="121" y="12"/>
                    </a:cubicBezTo>
                    <a:cubicBezTo>
                      <a:pt x="149" y="29"/>
                      <a:pt x="169" y="53"/>
                      <a:pt x="169" y="92"/>
                    </a:cubicBezTo>
                    <a:cubicBezTo>
                      <a:pt x="169" y="112"/>
                      <a:pt x="169" y="111"/>
                      <a:pt x="169" y="120"/>
                    </a:cubicBezTo>
                    <a:cubicBezTo>
                      <a:pt x="169" y="132"/>
                      <a:pt x="173" y="131"/>
                      <a:pt x="176" y="136"/>
                    </a:cubicBezTo>
                    <a:cubicBezTo>
                      <a:pt x="178" y="140"/>
                      <a:pt x="176" y="148"/>
                      <a:pt x="168" y="148"/>
                    </a:cubicBezTo>
                    <a:cubicBezTo>
                      <a:pt x="89" y="148"/>
                      <a:pt x="89" y="148"/>
                      <a:pt x="89" y="148"/>
                    </a:cubicBezTo>
                    <a:cubicBezTo>
                      <a:pt x="10" y="148"/>
                      <a:pt x="10" y="148"/>
                      <a:pt x="10" y="148"/>
                    </a:cubicBezTo>
                    <a:cubicBezTo>
                      <a:pt x="2" y="148"/>
                      <a:pt x="0" y="140"/>
                      <a:pt x="2" y="136"/>
                    </a:cubicBezTo>
                    <a:cubicBezTo>
                      <a:pt x="5" y="131"/>
                      <a:pt x="9" y="128"/>
                      <a:pt x="9" y="116"/>
                    </a:cubicBezTo>
                    <a:cubicBezTo>
                      <a:pt x="9" y="107"/>
                      <a:pt x="9" y="112"/>
                      <a:pt x="9" y="92"/>
                    </a:cubicBezTo>
                    <a:cubicBezTo>
                      <a:pt x="9" y="53"/>
                      <a:pt x="29" y="29"/>
                      <a:pt x="57" y="12"/>
                    </a:cubicBezTo>
                    <a:cubicBezTo>
                      <a:pt x="64" y="8"/>
                      <a:pt x="78" y="0"/>
                      <a:pt x="89" y="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50505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1" name="Freeform 211"/>
              <p:cNvSpPr/>
              <p:nvPr/>
            </p:nvSpPr>
            <p:spPr bwMode="auto">
              <a:xfrm>
                <a:off x="5019806" y="3992939"/>
                <a:ext cx="142875" cy="176213"/>
              </a:xfrm>
              <a:custGeom>
                <a:avLst/>
                <a:gdLst>
                  <a:gd name="T0" fmla="*/ 32 w 48"/>
                  <a:gd name="T1" fmla="*/ 35 h 59"/>
                  <a:gd name="T2" fmla="*/ 48 w 48"/>
                  <a:gd name="T3" fmla="*/ 35 h 59"/>
                  <a:gd name="T4" fmla="*/ 48 w 48"/>
                  <a:gd name="T5" fmla="*/ 59 h 59"/>
                  <a:gd name="T6" fmla="*/ 21 w 48"/>
                  <a:gd name="T7" fmla="*/ 59 h 59"/>
                  <a:gd name="T8" fmla="*/ 14 w 48"/>
                  <a:gd name="T9" fmla="*/ 53 h 59"/>
                  <a:gd name="T10" fmla="*/ 2 w 48"/>
                  <a:gd name="T11" fmla="*/ 32 h 59"/>
                  <a:gd name="T12" fmla="*/ 2 w 48"/>
                  <a:gd name="T13" fmla="*/ 22 h 59"/>
                  <a:gd name="T14" fmla="*/ 10 w 48"/>
                  <a:gd name="T15" fmla="*/ 7 h 59"/>
                  <a:gd name="T16" fmla="*/ 8 w 48"/>
                  <a:gd name="T17" fmla="*/ 6 h 59"/>
                  <a:gd name="T18" fmla="*/ 29 w 48"/>
                  <a:gd name="T19" fmla="*/ 0 h 59"/>
                  <a:gd name="T20" fmla="*/ 34 w 48"/>
                  <a:gd name="T21" fmla="*/ 21 h 59"/>
                  <a:gd name="T22" fmla="*/ 31 w 48"/>
                  <a:gd name="T23" fmla="*/ 19 h 59"/>
                  <a:gd name="T24" fmla="*/ 20 w 48"/>
                  <a:gd name="T25" fmla="*/ 4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59">
                    <a:moveTo>
                      <a:pt x="32" y="35"/>
                    </a:move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48" y="59"/>
                      <a:pt x="24" y="59"/>
                      <a:pt x="21" y="59"/>
                    </a:cubicBezTo>
                    <a:cubicBezTo>
                      <a:pt x="19" y="59"/>
                      <a:pt x="16" y="57"/>
                      <a:pt x="14" y="53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0" y="28"/>
                      <a:pt x="0" y="25"/>
                      <a:pt x="2" y="22"/>
                    </a:cubicBezTo>
                    <a:cubicBezTo>
                      <a:pt x="3" y="20"/>
                      <a:pt x="9" y="10"/>
                      <a:pt x="10" y="7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1" y="19"/>
                      <a:pt x="31" y="19"/>
                      <a:pt x="31" y="19"/>
                    </a:cubicBezTo>
                    <a:cubicBezTo>
                      <a:pt x="20" y="40"/>
                      <a:pt x="20" y="40"/>
                      <a:pt x="20" y="40"/>
                    </a:cubicBezTo>
                  </a:path>
                </a:pathLst>
              </a:custGeom>
              <a:noFill/>
              <a:ln w="3175" cap="flat">
                <a:solidFill>
                  <a:srgbClr val="00974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2" name="Freeform 212"/>
              <p:cNvSpPr/>
              <p:nvPr/>
            </p:nvSpPr>
            <p:spPr bwMode="auto">
              <a:xfrm>
                <a:off x="5108706" y="3881814"/>
                <a:ext cx="185738" cy="120650"/>
              </a:xfrm>
              <a:custGeom>
                <a:avLst/>
                <a:gdLst>
                  <a:gd name="T0" fmla="*/ 25 w 62"/>
                  <a:gd name="T1" fmla="*/ 25 h 40"/>
                  <a:gd name="T2" fmla="*/ 20 w 62"/>
                  <a:gd name="T3" fmla="*/ 35 h 40"/>
                  <a:gd name="T4" fmla="*/ 0 w 62"/>
                  <a:gd name="T5" fmla="*/ 23 h 40"/>
                  <a:gd name="T6" fmla="*/ 11 w 62"/>
                  <a:gd name="T7" fmla="*/ 4 h 40"/>
                  <a:gd name="T8" fmla="*/ 19 w 62"/>
                  <a:gd name="T9" fmla="*/ 0 h 40"/>
                  <a:gd name="T10" fmla="*/ 43 w 62"/>
                  <a:gd name="T11" fmla="*/ 0 h 40"/>
                  <a:gd name="T12" fmla="*/ 51 w 62"/>
                  <a:gd name="T13" fmla="*/ 5 h 40"/>
                  <a:gd name="T14" fmla="*/ 59 w 62"/>
                  <a:gd name="T15" fmla="*/ 20 h 40"/>
                  <a:gd name="T16" fmla="*/ 62 w 62"/>
                  <a:gd name="T17" fmla="*/ 18 h 40"/>
                  <a:gd name="T18" fmla="*/ 57 w 62"/>
                  <a:gd name="T19" fmla="*/ 40 h 40"/>
                  <a:gd name="T20" fmla="*/ 36 w 62"/>
                  <a:gd name="T21" fmla="*/ 33 h 40"/>
                  <a:gd name="T22" fmla="*/ 39 w 62"/>
                  <a:gd name="T23" fmla="*/ 32 h 40"/>
                  <a:gd name="T24" fmla="*/ 27 w 62"/>
                  <a:gd name="T25" fmla="*/ 1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40">
                    <a:moveTo>
                      <a:pt x="25" y="25"/>
                    </a:moveTo>
                    <a:cubicBezTo>
                      <a:pt x="20" y="35"/>
                      <a:pt x="20" y="35"/>
                      <a:pt x="20" y="3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9" y="6"/>
                      <a:pt x="11" y="4"/>
                    </a:cubicBezTo>
                    <a:cubicBezTo>
                      <a:pt x="12" y="2"/>
                      <a:pt x="15" y="0"/>
                      <a:pt x="19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7" y="0"/>
                      <a:pt x="49" y="2"/>
                      <a:pt x="51" y="5"/>
                    </a:cubicBezTo>
                    <a:cubicBezTo>
                      <a:pt x="52" y="7"/>
                      <a:pt x="58" y="17"/>
                      <a:pt x="59" y="20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57" y="40"/>
                      <a:pt x="57" y="40"/>
                      <a:pt x="57" y="40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27" y="12"/>
                      <a:pt x="27" y="12"/>
                      <a:pt x="27" y="12"/>
                    </a:cubicBezTo>
                  </a:path>
                </a:pathLst>
              </a:custGeom>
              <a:noFill/>
              <a:ln w="3175" cap="flat">
                <a:solidFill>
                  <a:srgbClr val="00974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3" name="Freeform 213"/>
              <p:cNvSpPr/>
              <p:nvPr/>
            </p:nvSpPr>
            <p:spPr bwMode="auto">
              <a:xfrm>
                <a:off x="5199193" y="4013576"/>
                <a:ext cx="169863" cy="166688"/>
              </a:xfrm>
              <a:custGeom>
                <a:avLst/>
                <a:gdLst>
                  <a:gd name="T0" fmla="*/ 30 w 57"/>
                  <a:gd name="T1" fmla="*/ 21 h 56"/>
                  <a:gd name="T2" fmla="*/ 24 w 57"/>
                  <a:gd name="T3" fmla="*/ 11 h 56"/>
                  <a:gd name="T4" fmla="*/ 44 w 57"/>
                  <a:gd name="T5" fmla="*/ 0 h 56"/>
                  <a:gd name="T6" fmla="*/ 55 w 57"/>
                  <a:gd name="T7" fmla="*/ 19 h 56"/>
                  <a:gd name="T8" fmla="*/ 54 w 57"/>
                  <a:gd name="T9" fmla="*/ 28 h 56"/>
                  <a:gd name="T10" fmla="*/ 42 w 57"/>
                  <a:gd name="T11" fmla="*/ 48 h 56"/>
                  <a:gd name="T12" fmla="*/ 36 w 57"/>
                  <a:gd name="T13" fmla="*/ 52 h 56"/>
                  <a:gd name="T14" fmla="*/ 16 w 57"/>
                  <a:gd name="T15" fmla="*/ 52 h 56"/>
                  <a:gd name="T16" fmla="*/ 16 w 57"/>
                  <a:gd name="T17" fmla="*/ 56 h 56"/>
                  <a:gd name="T18" fmla="*/ 0 w 57"/>
                  <a:gd name="T19" fmla="*/ 40 h 56"/>
                  <a:gd name="T20" fmla="*/ 16 w 57"/>
                  <a:gd name="T21" fmla="*/ 24 h 56"/>
                  <a:gd name="T22" fmla="*/ 16 w 57"/>
                  <a:gd name="T23" fmla="*/ 28 h 56"/>
                  <a:gd name="T24" fmla="*/ 40 w 57"/>
                  <a:gd name="T25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56">
                    <a:moveTo>
                      <a:pt x="30" y="21"/>
                    </a:moveTo>
                    <a:cubicBezTo>
                      <a:pt x="24" y="11"/>
                      <a:pt x="24" y="11"/>
                      <a:pt x="24" y="11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54" y="17"/>
                      <a:pt x="55" y="19"/>
                    </a:cubicBezTo>
                    <a:cubicBezTo>
                      <a:pt x="56" y="21"/>
                      <a:pt x="57" y="24"/>
                      <a:pt x="54" y="28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0" y="52"/>
                      <a:pt x="39" y="52"/>
                      <a:pt x="36" y="52"/>
                    </a:cubicBezTo>
                    <a:cubicBezTo>
                      <a:pt x="33" y="52"/>
                      <a:pt x="20" y="52"/>
                      <a:pt x="16" y="52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8"/>
                      <a:pt x="16" y="28"/>
                      <a:pt x="16" y="28"/>
                    </a:cubicBezTo>
                    <a:cubicBezTo>
                      <a:pt x="40" y="28"/>
                      <a:pt x="40" y="28"/>
                      <a:pt x="40" y="28"/>
                    </a:cubicBezTo>
                  </a:path>
                </a:pathLst>
              </a:custGeom>
              <a:noFill/>
              <a:ln w="3175" cap="flat">
                <a:solidFill>
                  <a:srgbClr val="009740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grpSp>
          <p:nvGrpSpPr>
            <p:cNvPr id="574" name="图形 189"/>
            <p:cNvGrpSpPr/>
            <p:nvPr/>
          </p:nvGrpSpPr>
          <p:grpSpPr>
            <a:xfrm>
              <a:off x="6844708" y="3193418"/>
              <a:ext cx="296362" cy="310163"/>
              <a:chOff x="9939030" y="1040007"/>
              <a:chExt cx="592723" cy="620326"/>
            </a:xfrm>
            <a:noFill/>
          </p:grpSpPr>
          <p:sp>
            <p:nvSpPr>
              <p:cNvPr id="575" name="任意多边形: 形状 574"/>
              <p:cNvSpPr/>
              <p:nvPr/>
            </p:nvSpPr>
            <p:spPr>
              <a:xfrm>
                <a:off x="10288662" y="1081851"/>
                <a:ext cx="143152" cy="219555"/>
              </a:xfrm>
              <a:custGeom>
                <a:avLst/>
                <a:gdLst>
                  <a:gd name="connsiteX0" fmla="*/ 143153 w 143152"/>
                  <a:gd name="connsiteY0" fmla="*/ 84435 h 219555"/>
                  <a:gd name="connsiteX1" fmla="*/ 74410 w 143152"/>
                  <a:gd name="connsiteY1" fmla="*/ 84435 h 219555"/>
                  <a:gd name="connsiteX2" fmla="*/ 100126 w 143152"/>
                  <a:gd name="connsiteY2" fmla="*/ 0 h 219555"/>
                  <a:gd name="connsiteX3" fmla="*/ 0 w 143152"/>
                  <a:gd name="connsiteY3" fmla="*/ 135121 h 219555"/>
                  <a:gd name="connsiteX4" fmla="*/ 68744 w 143152"/>
                  <a:gd name="connsiteY4" fmla="*/ 135121 h 219555"/>
                  <a:gd name="connsiteX5" fmla="*/ 43027 w 143152"/>
                  <a:gd name="connsiteY5" fmla="*/ 219555 h 219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3152" h="219555">
                    <a:moveTo>
                      <a:pt x="143153" y="84435"/>
                    </a:moveTo>
                    <a:lnTo>
                      <a:pt x="74410" y="84435"/>
                    </a:lnTo>
                    <a:lnTo>
                      <a:pt x="100126" y="0"/>
                    </a:lnTo>
                    <a:lnTo>
                      <a:pt x="0" y="135121"/>
                    </a:lnTo>
                    <a:lnTo>
                      <a:pt x="68744" y="135121"/>
                    </a:lnTo>
                    <a:lnTo>
                      <a:pt x="43027" y="219555"/>
                    </a:lnTo>
                    <a:close/>
                  </a:path>
                </a:pathLst>
              </a:custGeom>
              <a:noFill/>
              <a:ln w="3175" cap="flat">
                <a:solidFill>
                  <a:srgbClr val="00974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6" name="任意多边形: 形状 575"/>
              <p:cNvSpPr/>
              <p:nvPr/>
            </p:nvSpPr>
            <p:spPr>
              <a:xfrm>
                <a:off x="10179756" y="1040007"/>
                <a:ext cx="62205" cy="310341"/>
              </a:xfrm>
              <a:custGeom>
                <a:avLst/>
                <a:gdLst>
                  <a:gd name="connsiteX0" fmla="*/ 0 w 62205"/>
                  <a:gd name="connsiteY0" fmla="*/ 234624 h 310341"/>
                  <a:gd name="connsiteX1" fmla="*/ 62205 w 62205"/>
                  <a:gd name="connsiteY1" fmla="*/ 0 h 310341"/>
                  <a:gd name="connsiteX2" fmla="*/ 62205 w 62205"/>
                  <a:gd name="connsiteY2" fmla="*/ 310341 h 310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205" h="310341">
                    <a:moveTo>
                      <a:pt x="0" y="234624"/>
                    </a:moveTo>
                    <a:lnTo>
                      <a:pt x="62205" y="0"/>
                    </a:lnTo>
                    <a:lnTo>
                      <a:pt x="62205" y="310341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484F5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7" name="任意多边形: 形状 576"/>
              <p:cNvSpPr/>
              <p:nvPr/>
            </p:nvSpPr>
            <p:spPr>
              <a:xfrm>
                <a:off x="9951857" y="1366040"/>
                <a:ext cx="268746" cy="155170"/>
              </a:xfrm>
              <a:custGeom>
                <a:avLst/>
                <a:gdLst>
                  <a:gd name="connsiteX0" fmla="*/ 234250 w 268746"/>
                  <a:gd name="connsiteY0" fmla="*/ 91720 h 155170"/>
                  <a:gd name="connsiteX1" fmla="*/ 0 w 268746"/>
                  <a:gd name="connsiteY1" fmla="*/ 155171 h 155170"/>
                  <a:gd name="connsiteX2" fmla="*/ 268746 w 268746"/>
                  <a:gd name="connsiteY2" fmla="*/ 0 h 155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746" h="155170">
                    <a:moveTo>
                      <a:pt x="234250" y="91720"/>
                    </a:moveTo>
                    <a:lnTo>
                      <a:pt x="0" y="155171"/>
                    </a:lnTo>
                    <a:lnTo>
                      <a:pt x="268746" y="0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484F5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8" name="任意多边形: 形状 577"/>
              <p:cNvSpPr/>
              <p:nvPr/>
            </p:nvSpPr>
            <p:spPr>
              <a:xfrm>
                <a:off x="10244888" y="1360685"/>
                <a:ext cx="268746" cy="171173"/>
              </a:xfrm>
              <a:custGeom>
                <a:avLst/>
                <a:gdLst>
                  <a:gd name="connsiteX0" fmla="*/ 96639 w 268746"/>
                  <a:gd name="connsiteY0" fmla="*/ 0 h 171173"/>
                  <a:gd name="connsiteX1" fmla="*/ 268746 w 268746"/>
                  <a:gd name="connsiteY1" fmla="*/ 171173 h 171173"/>
                  <a:gd name="connsiteX2" fmla="*/ 0 w 268746"/>
                  <a:gd name="connsiteY2" fmla="*/ 16003 h 171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8746" h="171173">
                    <a:moveTo>
                      <a:pt x="96639" y="0"/>
                    </a:moveTo>
                    <a:lnTo>
                      <a:pt x="268746" y="171173"/>
                    </a:lnTo>
                    <a:lnTo>
                      <a:pt x="0" y="16003"/>
                    </a:lnTo>
                    <a:close/>
                  </a:path>
                </a:pathLst>
              </a:custGeom>
              <a:noFill/>
              <a:ln w="3175" cap="rnd">
                <a:solidFill>
                  <a:srgbClr val="484F5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79" name="任意多边形: 形状 578"/>
              <p:cNvSpPr/>
              <p:nvPr/>
            </p:nvSpPr>
            <p:spPr>
              <a:xfrm>
                <a:off x="10201550" y="1331669"/>
                <a:ext cx="65380" cy="65380"/>
              </a:xfrm>
              <a:custGeom>
                <a:avLst/>
                <a:gdLst>
                  <a:gd name="connsiteX0" fmla="*/ 65381 w 65380"/>
                  <a:gd name="connsiteY0" fmla="*/ 32690 h 65380"/>
                  <a:gd name="connsiteX1" fmla="*/ 32690 w 65380"/>
                  <a:gd name="connsiteY1" fmla="*/ 65381 h 65380"/>
                  <a:gd name="connsiteX2" fmla="*/ 0 w 65380"/>
                  <a:gd name="connsiteY2" fmla="*/ 32690 h 65380"/>
                  <a:gd name="connsiteX3" fmla="*/ 32690 w 65380"/>
                  <a:gd name="connsiteY3" fmla="*/ 0 h 65380"/>
                  <a:gd name="connsiteX4" fmla="*/ 65381 w 65380"/>
                  <a:gd name="connsiteY4" fmla="*/ 32690 h 65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380" h="65380">
                    <a:moveTo>
                      <a:pt x="65381" y="32690"/>
                    </a:moveTo>
                    <a:cubicBezTo>
                      <a:pt x="65381" y="50748"/>
                      <a:pt x="50748" y="65381"/>
                      <a:pt x="32690" y="65381"/>
                    </a:cubicBezTo>
                    <a:cubicBezTo>
                      <a:pt x="14633" y="65381"/>
                      <a:pt x="0" y="50748"/>
                      <a:pt x="0" y="32690"/>
                    </a:cubicBezTo>
                    <a:cubicBezTo>
                      <a:pt x="0" y="14633"/>
                      <a:pt x="14633" y="0"/>
                      <a:pt x="32690" y="0"/>
                    </a:cubicBezTo>
                    <a:cubicBezTo>
                      <a:pt x="50748" y="0"/>
                      <a:pt x="65381" y="14633"/>
                      <a:pt x="65381" y="32690"/>
                    </a:cubicBezTo>
                    <a:close/>
                  </a:path>
                </a:pathLst>
              </a:custGeom>
              <a:noFill/>
              <a:ln w="3175" cap="flat">
                <a:solidFill>
                  <a:srgbClr val="484F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580" name="任意多边形: 形状 579"/>
              <p:cNvSpPr/>
              <p:nvPr/>
            </p:nvSpPr>
            <p:spPr>
              <a:xfrm>
                <a:off x="10235797" y="1397049"/>
                <a:ext cx="6226" cy="242843"/>
              </a:xfrm>
              <a:custGeom>
                <a:avLst/>
                <a:gdLst>
                  <a:gd name="connsiteX0" fmla="*/ 0 w 6226"/>
                  <a:gd name="connsiteY0" fmla="*/ 0 h 242843"/>
                  <a:gd name="connsiteX1" fmla="*/ 0 w 6226"/>
                  <a:gd name="connsiteY1" fmla="*/ 242843 h 242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26" h="242843">
                    <a:moveTo>
                      <a:pt x="0" y="0"/>
                    </a:moveTo>
                    <a:lnTo>
                      <a:pt x="0" y="242843"/>
                    </a:lnTo>
                  </a:path>
                </a:pathLst>
              </a:custGeom>
              <a:ln w="3175" cap="flat">
                <a:solidFill>
                  <a:srgbClr val="484F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581" name="图形 189"/>
              <p:cNvGrpSpPr/>
              <p:nvPr/>
            </p:nvGrpSpPr>
            <p:grpSpPr>
              <a:xfrm>
                <a:off x="9939030" y="1066907"/>
                <a:ext cx="261523" cy="293778"/>
                <a:chOff x="9939030" y="1066907"/>
                <a:chExt cx="261523" cy="293778"/>
              </a:xfrm>
              <a:noFill/>
            </p:grpSpPr>
            <p:sp>
              <p:nvSpPr>
                <p:cNvPr id="588" name="任意多边形: 形状 587"/>
                <p:cNvSpPr/>
                <p:nvPr/>
              </p:nvSpPr>
              <p:spPr>
                <a:xfrm>
                  <a:off x="9939030" y="1066907"/>
                  <a:ext cx="261523" cy="293778"/>
                </a:xfrm>
                <a:custGeom>
                  <a:avLst/>
                  <a:gdLst>
                    <a:gd name="connsiteX0" fmla="*/ 0 w 261523"/>
                    <a:gd name="connsiteY0" fmla="*/ 293778 h 293778"/>
                    <a:gd name="connsiteX1" fmla="*/ 261524 w 261523"/>
                    <a:gd name="connsiteY1" fmla="*/ 0 h 293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61523" h="293778">
                      <a:moveTo>
                        <a:pt x="0" y="293778"/>
                      </a:moveTo>
                      <a:cubicBezTo>
                        <a:pt x="0" y="142032"/>
                        <a:pt x="114323" y="16937"/>
                        <a:pt x="261524" y="0"/>
                      </a:cubicBezTo>
                    </a:path>
                  </a:pathLst>
                </a:custGeom>
                <a:noFill/>
                <a:ln w="3175" cap="flat">
                  <a:solidFill>
                    <a:srgbClr val="484F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89" name="任意多边形: 形状 588"/>
                <p:cNvSpPr/>
                <p:nvPr/>
              </p:nvSpPr>
              <p:spPr>
                <a:xfrm>
                  <a:off x="10047251" y="1134031"/>
                  <a:ext cx="140911" cy="91035"/>
                </a:xfrm>
                <a:custGeom>
                  <a:avLst/>
                  <a:gdLst>
                    <a:gd name="connsiteX0" fmla="*/ 0 w 140911"/>
                    <a:gd name="connsiteY0" fmla="*/ 91035 h 91035"/>
                    <a:gd name="connsiteX1" fmla="*/ 140911 w 140911"/>
                    <a:gd name="connsiteY1" fmla="*/ 0 h 910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0911" h="91035">
                      <a:moveTo>
                        <a:pt x="0" y="91035"/>
                      </a:moveTo>
                      <a:cubicBezTo>
                        <a:pt x="33375" y="45019"/>
                        <a:pt x="83252" y="11769"/>
                        <a:pt x="140911" y="0"/>
                      </a:cubicBezTo>
                    </a:path>
                  </a:pathLst>
                </a:custGeom>
                <a:noFill/>
                <a:ln w="3175" cap="flat">
                  <a:solidFill>
                    <a:srgbClr val="484F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582" name="图形 189"/>
              <p:cNvGrpSpPr/>
              <p:nvPr/>
            </p:nvGrpSpPr>
            <p:grpSpPr>
              <a:xfrm>
                <a:off x="9993203" y="1518160"/>
                <a:ext cx="385187" cy="142174"/>
                <a:chOff x="9993203" y="1518160"/>
                <a:chExt cx="385187" cy="142174"/>
              </a:xfrm>
              <a:noFill/>
            </p:grpSpPr>
            <p:sp>
              <p:nvSpPr>
                <p:cNvPr id="586" name="任意多边形: 形状 585"/>
                <p:cNvSpPr/>
                <p:nvPr/>
              </p:nvSpPr>
              <p:spPr>
                <a:xfrm>
                  <a:off x="9993203" y="1541074"/>
                  <a:ext cx="385187" cy="119260"/>
                </a:xfrm>
                <a:custGeom>
                  <a:avLst/>
                  <a:gdLst>
                    <a:gd name="connsiteX0" fmla="*/ 385187 w 385187"/>
                    <a:gd name="connsiteY0" fmla="*/ 79578 h 119260"/>
                    <a:gd name="connsiteX1" fmla="*/ 0 w 385187"/>
                    <a:gd name="connsiteY1" fmla="*/ 0 h 119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5187" h="119260">
                      <a:moveTo>
                        <a:pt x="385187" y="79578"/>
                      </a:moveTo>
                      <a:cubicBezTo>
                        <a:pt x="253740" y="155482"/>
                        <a:pt x="88296" y="118993"/>
                        <a:pt x="0" y="0"/>
                      </a:cubicBezTo>
                    </a:path>
                  </a:pathLst>
                </a:custGeom>
                <a:noFill/>
                <a:ln w="3175" cap="flat">
                  <a:solidFill>
                    <a:srgbClr val="484F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87" name="任意多边形: 形状 586"/>
                <p:cNvSpPr/>
                <p:nvPr/>
              </p:nvSpPr>
              <p:spPr>
                <a:xfrm>
                  <a:off x="10057463" y="1518160"/>
                  <a:ext cx="149317" cy="76526"/>
                </a:xfrm>
                <a:custGeom>
                  <a:avLst/>
                  <a:gdLst>
                    <a:gd name="connsiteX0" fmla="*/ 149318 w 149317"/>
                    <a:gd name="connsiteY0" fmla="*/ 76527 h 76526"/>
                    <a:gd name="connsiteX1" fmla="*/ 0 w 149317"/>
                    <a:gd name="connsiteY1" fmla="*/ 0 h 765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49317" h="76526">
                      <a:moveTo>
                        <a:pt x="149318" y="76527"/>
                      </a:moveTo>
                      <a:cubicBezTo>
                        <a:pt x="92779" y="70674"/>
                        <a:pt x="39042" y="44085"/>
                        <a:pt x="0" y="0"/>
                      </a:cubicBezTo>
                    </a:path>
                  </a:pathLst>
                </a:custGeom>
                <a:noFill/>
                <a:ln w="3175" cap="flat">
                  <a:solidFill>
                    <a:srgbClr val="484F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grpSp>
            <p:nvGrpSpPr>
              <p:cNvPr id="583" name="图形 189"/>
              <p:cNvGrpSpPr/>
              <p:nvPr/>
            </p:nvGrpSpPr>
            <p:grpSpPr>
              <a:xfrm>
                <a:off x="10447195" y="1181355"/>
                <a:ext cx="84558" cy="302121"/>
                <a:chOff x="10447195" y="1181355"/>
                <a:chExt cx="84558" cy="302121"/>
              </a:xfrm>
              <a:noFill/>
            </p:grpSpPr>
            <p:sp>
              <p:nvSpPr>
                <p:cNvPr id="584" name="任意多边形: 形状 583"/>
                <p:cNvSpPr/>
                <p:nvPr/>
              </p:nvSpPr>
              <p:spPr>
                <a:xfrm>
                  <a:off x="10466872" y="1181355"/>
                  <a:ext cx="64882" cy="302121"/>
                </a:xfrm>
                <a:custGeom>
                  <a:avLst/>
                  <a:gdLst>
                    <a:gd name="connsiteX0" fmla="*/ 0 w 64882"/>
                    <a:gd name="connsiteY0" fmla="*/ 0 h 302121"/>
                    <a:gd name="connsiteX1" fmla="*/ 40661 w 64882"/>
                    <a:gd name="connsiteY1" fmla="*/ 302122 h 3021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4882" h="302121">
                      <a:moveTo>
                        <a:pt x="0" y="0"/>
                      </a:moveTo>
                      <a:cubicBezTo>
                        <a:pt x="67062" y="83812"/>
                        <a:pt x="84808" y="200190"/>
                        <a:pt x="40661" y="302122"/>
                      </a:cubicBezTo>
                    </a:path>
                  </a:pathLst>
                </a:custGeom>
                <a:noFill/>
                <a:ln w="3175" cap="flat">
                  <a:solidFill>
                    <a:srgbClr val="484F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585" name="任意多边形: 形状 584"/>
                <p:cNvSpPr/>
                <p:nvPr/>
              </p:nvSpPr>
              <p:spPr>
                <a:xfrm>
                  <a:off x="10447195" y="1271767"/>
                  <a:ext cx="20207" cy="167561"/>
                </a:xfrm>
                <a:custGeom>
                  <a:avLst/>
                  <a:gdLst>
                    <a:gd name="connsiteX0" fmla="*/ 0 w 20207"/>
                    <a:gd name="connsiteY0" fmla="*/ 0 h 167561"/>
                    <a:gd name="connsiteX1" fmla="*/ 8406 w 20207"/>
                    <a:gd name="connsiteY1" fmla="*/ 167562 h 1675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0207" h="167561">
                      <a:moveTo>
                        <a:pt x="0" y="0"/>
                      </a:moveTo>
                      <a:cubicBezTo>
                        <a:pt x="23163" y="51869"/>
                        <a:pt x="27024" y="111708"/>
                        <a:pt x="8406" y="167562"/>
                      </a:cubicBezTo>
                    </a:path>
                  </a:pathLst>
                </a:custGeom>
                <a:noFill/>
                <a:ln w="3175" cap="flat">
                  <a:solidFill>
                    <a:srgbClr val="484F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  <p:sp>
          <p:nvSpPr>
            <p:cNvPr id="498" name="PA-文本框 33"/>
            <p:cNvSpPr txBox="1"/>
            <p:nvPr>
              <p:custDataLst>
                <p:tags r:id="rId12"/>
              </p:custDataLst>
            </p:nvPr>
          </p:nvSpPr>
          <p:spPr>
            <a:xfrm>
              <a:off x="5971510" y="3517225"/>
              <a:ext cx="2221213" cy="169964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Environmental</a:t>
              </a:r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-f</a:t>
              </a: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riendly </a:t>
              </a:r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f</a:t>
              </a: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actory</a:t>
              </a: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Energy-saving enterprise</a:t>
              </a:r>
              <a:endParaRPr lang="zh-CN" altLang="en-US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Use </a:t>
              </a:r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clean</a:t>
              </a:r>
              <a:r>
                <a:rPr lang="zh-CN" altLang="en-US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 power and reduce </a:t>
              </a:r>
              <a:r>
                <a:rPr lang="en-US" altLang="zh-CN" sz="1000" dirty="0">
                  <a:latin typeface="微软雅黑" panose="020B0503020204020204" charset="-122"/>
                  <a:ea typeface="微软雅黑" panose="020B0503020204020204" charset="-122"/>
                  <a:cs typeface="Arial" panose="020B0604020202020204" pitchFamily="34" charset="0"/>
                </a:rPr>
                <a:t>polution</a:t>
              </a:r>
              <a:endParaRPr lang="en-US" altLang="zh-CN" sz="1000" dirty="0"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" name="PA-文本框 22"/>
          <p:cNvSpPr txBox="1"/>
          <p:nvPr>
            <p:custDataLst>
              <p:tags r:id="rId13"/>
            </p:custDataLst>
          </p:nvPr>
        </p:nvSpPr>
        <p:spPr>
          <a:xfrm>
            <a:off x="3498849" y="1072514"/>
            <a:ext cx="5193664" cy="52196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en-US" altLang="zh-CN" sz="2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Create a carbon-free future</a:t>
            </a:r>
            <a:endParaRPr lang="en-US" altLang="zh-CN" sz="2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934" t="2919" r="2417" b="16169"/>
          <a:stretch>
            <a:fillRect/>
          </a:stretch>
        </p:blipFill>
        <p:spPr>
          <a:xfrm>
            <a:off x="-306069" y="-97154"/>
            <a:ext cx="14226538" cy="4000499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229213"/>
            <a:ext cx="4632962" cy="2953156"/>
            <a:chOff x="3244512" y="229213"/>
            <a:chExt cx="4632962" cy="2953156"/>
          </a:xfrm>
        </p:grpSpPr>
        <p:sp>
          <p:nvSpPr>
            <p:cNvPr id="4" name="PA-文本框 22"/>
            <p:cNvSpPr txBox="1"/>
            <p:nvPr>
              <p:custDataLst>
                <p:tags r:id="rId2"/>
              </p:custDataLst>
            </p:nvPr>
          </p:nvSpPr>
          <p:spPr>
            <a:xfrm>
              <a:off x="3587412" y="229213"/>
              <a:ext cx="4290062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800" dirty="0">
                <a:solidFill>
                  <a:schemeClr val="bg1">
                    <a:lumMod val="95000"/>
                    <a:alpha val="28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  <p:sp>
          <p:nvSpPr>
            <p:cNvPr id="5" name="PA-文本框 22"/>
            <p:cNvSpPr txBox="1"/>
            <p:nvPr>
              <p:custDataLst>
                <p:tags r:id="rId3"/>
              </p:custDataLst>
            </p:nvPr>
          </p:nvSpPr>
          <p:spPr>
            <a:xfrm>
              <a:off x="3244512" y="2906779"/>
              <a:ext cx="4457700" cy="275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447196" y="4091842"/>
            <a:ext cx="10742930" cy="2069675"/>
            <a:chOff x="1447196" y="3991529"/>
            <a:chExt cx="10742930" cy="2069675"/>
          </a:xfrm>
        </p:grpSpPr>
        <p:grpSp>
          <p:nvGrpSpPr>
            <p:cNvPr id="33" name="组合 32"/>
            <p:cNvGrpSpPr/>
            <p:nvPr/>
          </p:nvGrpSpPr>
          <p:grpSpPr>
            <a:xfrm>
              <a:off x="1447196" y="4834091"/>
              <a:ext cx="10742930" cy="1227113"/>
              <a:chOff x="1447196" y="4506832"/>
              <a:chExt cx="10742930" cy="1227113"/>
            </a:xfrm>
          </p:grpSpPr>
          <p:grpSp>
            <p:nvGrpSpPr>
              <p:cNvPr id="12" name="组合 11"/>
              <p:cNvGrpSpPr/>
              <p:nvPr/>
            </p:nvGrpSpPr>
            <p:grpSpPr>
              <a:xfrm>
                <a:off x="1447196" y="4506832"/>
                <a:ext cx="3284855" cy="1226820"/>
                <a:chOff x="550799" y="4397503"/>
                <a:chExt cx="3284855" cy="1226820"/>
              </a:xfrm>
            </p:grpSpPr>
            <p:cxnSp>
              <p:nvCxnSpPr>
                <p:cNvPr id="15" name="直接连接符 14"/>
                <p:cNvCxnSpPr/>
                <p:nvPr/>
              </p:nvCxnSpPr>
              <p:spPr>
                <a:xfrm rot="16200000">
                  <a:off x="1463006" y="4203389"/>
                  <a:ext cx="0" cy="1618216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>
                  <a:off x="653898" y="5012497"/>
                  <a:ext cx="703177" cy="0"/>
                </a:xfrm>
                <a:prstGeom prst="line">
                  <a:avLst/>
                </a:prstGeom>
                <a:ln w="19050">
                  <a:solidFill>
                    <a:srgbClr val="96D1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文本框 18"/>
                <p:cNvSpPr txBox="1"/>
                <p:nvPr/>
              </p:nvSpPr>
              <p:spPr>
                <a:xfrm>
                  <a:off x="550799" y="5163948"/>
                  <a:ext cx="2523490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Contribut</a:t>
                  </a:r>
                  <a:r>
                    <a:rPr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ing in</a:t>
                  </a:r>
                  <a:r>
                    <a:rPr 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 </a:t>
                  </a:r>
                  <a:r>
                    <a:rPr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26</a:t>
                  </a:r>
                  <a:r>
                    <a:rPr 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 underdeveloped </a:t>
                  </a:r>
                  <a:r>
                    <a:rPr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districts </a:t>
                  </a:r>
                  <a:endParaRPr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lt"/>
                  </a:endParaRPr>
                </a:p>
              </p:txBody>
            </p:sp>
            <p:sp>
              <p:nvSpPr>
                <p:cNvPr id="20" name="文本框 19"/>
                <p:cNvSpPr txBox="1"/>
                <p:nvPr/>
              </p:nvSpPr>
              <p:spPr>
                <a:xfrm>
                  <a:off x="551434" y="4397503"/>
                  <a:ext cx="3284220" cy="450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Poverty R</a:t>
                  </a:r>
                  <a:r>
                    <a:rPr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eduction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lt"/>
                  </a:endParaRP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5080929" y="4506832"/>
                <a:ext cx="3452495" cy="1226820"/>
                <a:chOff x="550799" y="4397503"/>
                <a:chExt cx="3452495" cy="1226820"/>
              </a:xfrm>
            </p:grpSpPr>
            <p:cxnSp>
              <p:nvCxnSpPr>
                <p:cNvPr id="23" name="直接连接符 22"/>
                <p:cNvCxnSpPr/>
                <p:nvPr/>
              </p:nvCxnSpPr>
              <p:spPr>
                <a:xfrm rot="16200000">
                  <a:off x="1463006" y="4203389"/>
                  <a:ext cx="0" cy="1618216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/>
                <p:nvPr/>
              </p:nvCxnSpPr>
              <p:spPr>
                <a:xfrm>
                  <a:off x="653898" y="5012497"/>
                  <a:ext cx="703177" cy="0"/>
                </a:xfrm>
                <a:prstGeom prst="line">
                  <a:avLst/>
                </a:prstGeom>
                <a:ln w="19050">
                  <a:solidFill>
                    <a:srgbClr val="96D1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文本框 24"/>
                <p:cNvSpPr txBox="1"/>
                <p:nvPr/>
              </p:nvSpPr>
              <p:spPr>
                <a:xfrm>
                  <a:off x="550799" y="5163948"/>
                  <a:ext cx="2005330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  <a:sym typeface="+mn-lt"/>
                    </a:rPr>
                    <a:t>From Zhejiang to Henan-</a:t>
                  </a: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  <a:sym typeface="+mn-lt"/>
                    </a:rPr>
                    <a:t>Inner Mongolia</a:t>
                  </a:r>
                  <a:r>
                    <a:rPr lang="en-US" altLang="zh-CN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  <a:sym typeface="+mn-lt"/>
                    </a:rPr>
                    <a:t>-Hebei </a:t>
                  </a:r>
                  <a:endParaRPr lang="en-US" altLang="zh-CN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26" name="文本框 25"/>
                <p:cNvSpPr txBox="1"/>
                <p:nvPr/>
              </p:nvSpPr>
              <p:spPr>
                <a:xfrm>
                  <a:off x="551434" y="4397503"/>
                  <a:ext cx="3451860" cy="450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Rural </a:t>
                  </a:r>
                  <a:r>
                    <a:rPr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R</a:t>
                  </a: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evitalization</a:t>
                  </a:r>
                  <a:endParaRPr lang="zh-CN" altLang="en-US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lt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8762396" y="4506832"/>
                <a:ext cx="3427730" cy="1227113"/>
                <a:chOff x="550799" y="4397503"/>
                <a:chExt cx="3427730" cy="1227113"/>
              </a:xfrm>
            </p:grpSpPr>
            <p:cxnSp>
              <p:nvCxnSpPr>
                <p:cNvPr id="28" name="直接连接符 27"/>
                <p:cNvCxnSpPr/>
                <p:nvPr/>
              </p:nvCxnSpPr>
              <p:spPr>
                <a:xfrm rot="16200000">
                  <a:off x="1463006" y="4203389"/>
                  <a:ext cx="0" cy="1618216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/>
              </p:nvCxnSpPr>
              <p:spPr>
                <a:xfrm>
                  <a:off x="653898" y="5012497"/>
                  <a:ext cx="703177" cy="0"/>
                </a:xfrm>
                <a:prstGeom prst="line">
                  <a:avLst/>
                </a:prstGeom>
                <a:ln w="19050">
                  <a:solidFill>
                    <a:srgbClr val="96D14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文本框 29"/>
                <p:cNvSpPr txBox="1"/>
                <p:nvPr/>
              </p:nvSpPr>
              <p:spPr>
                <a:xfrm>
                  <a:off x="550799" y="5164241"/>
                  <a:ext cx="1982409" cy="4603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defRPr/>
                  </a:pPr>
                  <a:r>
                    <a:rPr lang="zh-CN" altLang="en-US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cs typeface="Arial" panose="020B0604020202020204" pitchFamily="34" charset="0"/>
                      <a:sym typeface="+mn-lt"/>
                    </a:rPr>
                    <a:t>Joint donations with the Charity Federation</a:t>
                  </a:r>
                  <a:endPara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1" name="文本框 30"/>
                <p:cNvSpPr txBox="1"/>
                <p:nvPr/>
              </p:nvSpPr>
              <p:spPr>
                <a:xfrm>
                  <a:off x="551434" y="4397503"/>
                  <a:ext cx="3427095" cy="4508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30000"/>
                    </a:lnSpc>
                    <a:defRPr/>
                  </a:pPr>
                  <a:r>
                    <a:rPr lang="zh-CN" alt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Public </a:t>
                  </a:r>
                  <a:r>
                    <a:rPr lang="en-US" altLang="zh-CN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微软雅黑" panose="020B0503020204020204" charset="-122"/>
                      <a:ea typeface="微软雅黑" panose="020B0503020204020204" charset="-122"/>
                      <a:sym typeface="+mn-lt"/>
                    </a:rPr>
                    <a:t>Charity</a:t>
                  </a:r>
                  <a:endParaRPr lang="en-US" altLang="zh-CN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lt"/>
                  </a:endParaRPr>
                </a:p>
              </p:txBody>
            </p:sp>
          </p:grpSp>
        </p:grpSp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50295" y="4109425"/>
              <a:ext cx="703178" cy="648794"/>
            </a:xfrm>
            <a:prstGeom prst="rect">
              <a:avLst/>
            </a:prstGeom>
          </p:spPr>
        </p:pic>
        <p:pic>
          <p:nvPicPr>
            <p:cNvPr id="37" name="图形 36"/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84028" y="3991529"/>
              <a:ext cx="703178" cy="765485"/>
            </a:xfrm>
            <a:prstGeom prst="rect">
              <a:avLst/>
            </a:prstGeom>
          </p:spPr>
        </p:pic>
        <p:pic>
          <p:nvPicPr>
            <p:cNvPr id="39" name="图形 38"/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865495" y="3991529"/>
              <a:ext cx="824913" cy="765485"/>
            </a:xfrm>
            <a:prstGeom prst="rect">
              <a:avLst/>
            </a:prstGeom>
          </p:spPr>
        </p:pic>
      </p:grpSp>
      <p:sp>
        <p:nvSpPr>
          <p:cNvPr id="6" name="文本框 5"/>
          <p:cNvSpPr txBox="1"/>
          <p:nvPr/>
        </p:nvSpPr>
        <p:spPr>
          <a:xfrm>
            <a:off x="464184" y="426084"/>
            <a:ext cx="6947534" cy="53403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Corporate Social Responsibility</a:t>
            </a:r>
            <a:endParaRPr lang="en-US" altLang="zh-CN" sz="24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80465" y="2620645"/>
            <a:ext cx="9783445" cy="1172845"/>
            <a:chOff x="1788" y="4127"/>
            <a:chExt cx="15407" cy="1847"/>
          </a:xfrm>
        </p:grpSpPr>
        <p:grpSp>
          <p:nvGrpSpPr>
            <p:cNvPr id="64" name="组合 63"/>
            <p:cNvGrpSpPr/>
            <p:nvPr/>
          </p:nvGrpSpPr>
          <p:grpSpPr>
            <a:xfrm>
              <a:off x="1788" y="4127"/>
              <a:ext cx="6305" cy="1847"/>
              <a:chOff x="540" y="3635"/>
              <a:chExt cx="6305" cy="1847"/>
            </a:xfrm>
          </p:grpSpPr>
          <p:sp>
            <p:nvSpPr>
              <p:cNvPr id="58" name="淘宝店chenying0907出品 38"/>
              <p:cNvSpPr/>
              <p:nvPr>
                <p:custDataLst>
                  <p:tags r:id="rId10"/>
                </p:custDataLst>
              </p:nvPr>
            </p:nvSpPr>
            <p:spPr>
              <a:xfrm>
                <a:off x="540" y="4504"/>
                <a:ext cx="4170" cy="978"/>
              </a:xfrm>
              <a:prstGeom prst="rect">
                <a:avLst/>
              </a:prstGeom>
            </p:spPr>
            <p:txBody>
              <a:bodyPr wrap="square" lIns="68553" tIns="34276" rIns="68553" bIns="34276">
                <a:spAutoFit/>
              </a:bodyPr>
              <a:p>
                <a:pPr algn="l">
                  <a:buClrTx/>
                  <a:buSzTx/>
                  <a:buFontTx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lt"/>
                  </a:rPr>
                  <a:t>Contribute green and clean energy to meet the needs of 23 million households every year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lt"/>
                </a:endParaRPr>
              </a:p>
            </p:txBody>
          </p:sp>
          <p:sp>
            <p:nvSpPr>
              <p:cNvPr id="60" name="淘宝店chenying0907出品 38"/>
              <p:cNvSpPr/>
              <p:nvPr>
                <p:custDataLst>
                  <p:tags r:id="rId11"/>
                </p:custDataLst>
              </p:nvPr>
            </p:nvSpPr>
            <p:spPr>
              <a:xfrm>
                <a:off x="540" y="3635"/>
                <a:ext cx="6305" cy="881"/>
              </a:xfrm>
              <a:prstGeom prst="rect">
                <a:avLst/>
              </a:prstGeom>
            </p:spPr>
            <p:txBody>
              <a:bodyPr wrap="square" lIns="68553" tIns="34276" rIns="68553" bIns="34276">
                <a:spAutoFit/>
              </a:bodyPr>
              <a:p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rPr>
                  <a:t>560+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rPr>
                  <a:t>Hundreds of millions of k</a:t>
                </a:r>
                <a:r>
                  <a:rPr lang="en-US" altLang="zh-CN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rPr>
                  <a:t>Wh</a:t>
                </a:r>
                <a:endParaRPr lang="en-US" altLang="zh-CN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717" y="4478"/>
                <a:ext cx="3236" cy="0"/>
                <a:chOff x="7982" y="9921"/>
                <a:chExt cx="3236" cy="0"/>
              </a:xfrm>
            </p:grpSpPr>
            <p:cxnSp>
              <p:nvCxnSpPr>
                <p:cNvPr id="61" name="直接连接符 60"/>
                <p:cNvCxnSpPr/>
                <p:nvPr>
                  <p:custDataLst>
                    <p:tags r:id="rId12"/>
                  </p:custDataLst>
                </p:nvPr>
              </p:nvCxnSpPr>
              <p:spPr>
                <a:xfrm>
                  <a:off x="7982" y="9921"/>
                  <a:ext cx="3236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/>
                <p:cNvCxnSpPr/>
                <p:nvPr>
                  <p:custDataLst>
                    <p:tags r:id="rId13"/>
                  </p:custDataLst>
                </p:nvPr>
              </p:nvCxnSpPr>
              <p:spPr>
                <a:xfrm>
                  <a:off x="7982" y="9921"/>
                  <a:ext cx="1428" cy="0"/>
                </a:xfrm>
                <a:prstGeom prst="line">
                  <a:avLst/>
                </a:prstGeom>
                <a:ln w="31750">
                  <a:gradFill>
                    <a:gsLst>
                      <a:gs pos="0">
                        <a:schemeClr val="accent1">
                          <a:hueOff val="-4200000"/>
                        </a:schemeClr>
                      </a:gs>
                      <a:gs pos="100000">
                        <a:schemeClr val="accent1"/>
                      </a:gs>
                    </a:gsLst>
                  </a:gradFill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5" name="组合 64"/>
            <p:cNvGrpSpPr/>
            <p:nvPr/>
          </p:nvGrpSpPr>
          <p:grpSpPr>
            <a:xfrm>
              <a:off x="7314" y="4128"/>
              <a:ext cx="5836" cy="1749"/>
              <a:chOff x="540" y="3635"/>
              <a:chExt cx="5836" cy="1749"/>
            </a:xfrm>
          </p:grpSpPr>
          <p:sp>
            <p:nvSpPr>
              <p:cNvPr id="66" name="淘宝店chenying0907出品 38"/>
              <p:cNvSpPr/>
              <p:nvPr>
                <p:custDataLst>
                  <p:tags r:id="rId14"/>
                </p:custDataLst>
              </p:nvPr>
            </p:nvSpPr>
            <p:spPr>
              <a:xfrm>
                <a:off x="540" y="4504"/>
                <a:ext cx="4033" cy="880"/>
              </a:xfrm>
              <a:prstGeom prst="rect">
                <a:avLst/>
              </a:prstGeom>
            </p:spPr>
            <p:txBody>
              <a:bodyPr wrap="square" lIns="68553" tIns="34276" rIns="68553" bIns="34276">
                <a:noAutofit/>
              </a:bodyPr>
              <a:p>
                <a:pPr algn="l">
                  <a:buClrTx/>
                  <a:buSzTx/>
                  <a:buFontTx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The equivalent of reforestation every year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67" name="淘宝店chenying0907出品 38"/>
              <p:cNvSpPr/>
              <p:nvPr>
                <p:custDataLst>
                  <p:tags r:id="rId15"/>
                </p:custDataLst>
              </p:nvPr>
            </p:nvSpPr>
            <p:spPr>
              <a:xfrm>
                <a:off x="540" y="3635"/>
                <a:ext cx="5836" cy="881"/>
              </a:xfrm>
              <a:prstGeom prst="rect">
                <a:avLst/>
              </a:prstGeom>
            </p:spPr>
            <p:txBody>
              <a:bodyPr wrap="square" lIns="68553" tIns="34276" rIns="68553" bIns="34276">
                <a:spAutoFit/>
              </a:bodyPr>
              <a:p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rPr>
                  <a:t>17,000+</a:t>
                </a:r>
                <a:r>
                  <a:rPr lang="zh-CN" altLang="en-US" sz="10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rPr>
                  <a:t>Ten thousand hectares</a:t>
                </a:r>
                <a:endParaRPr lang="zh-CN" altLang="en-US" sz="10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grpSp>
            <p:nvGrpSpPr>
              <p:cNvPr id="68" name="组合 67"/>
              <p:cNvGrpSpPr/>
              <p:nvPr/>
            </p:nvGrpSpPr>
            <p:grpSpPr>
              <a:xfrm>
                <a:off x="717" y="4478"/>
                <a:ext cx="3236" cy="0"/>
                <a:chOff x="7982" y="9921"/>
                <a:chExt cx="3236" cy="0"/>
              </a:xfrm>
            </p:grpSpPr>
            <p:cxnSp>
              <p:nvCxnSpPr>
                <p:cNvPr id="69" name="直接连接符 68"/>
                <p:cNvCxnSpPr/>
                <p:nvPr>
                  <p:custDataLst>
                    <p:tags r:id="rId16"/>
                  </p:custDataLst>
                </p:nvPr>
              </p:nvCxnSpPr>
              <p:spPr>
                <a:xfrm>
                  <a:off x="7982" y="9921"/>
                  <a:ext cx="3236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/>
                <p:cNvCxnSpPr/>
                <p:nvPr>
                  <p:custDataLst>
                    <p:tags r:id="rId17"/>
                  </p:custDataLst>
                </p:nvPr>
              </p:nvCxnSpPr>
              <p:spPr>
                <a:xfrm>
                  <a:off x="7982" y="9921"/>
                  <a:ext cx="1428" cy="0"/>
                </a:xfrm>
                <a:prstGeom prst="line">
                  <a:avLst/>
                </a:prstGeom>
                <a:ln w="31750">
                  <a:gradFill>
                    <a:gsLst>
                      <a:gs pos="0">
                        <a:schemeClr val="accent1">
                          <a:hueOff val="-4200000"/>
                        </a:schemeClr>
                      </a:gs>
                      <a:gs pos="100000">
                        <a:schemeClr val="accent1"/>
                      </a:gs>
                    </a:gsLst>
                  </a:gradFill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1" name="组合 70"/>
            <p:cNvGrpSpPr/>
            <p:nvPr/>
          </p:nvGrpSpPr>
          <p:grpSpPr>
            <a:xfrm>
              <a:off x="12840" y="4128"/>
              <a:ext cx="4355" cy="1800"/>
              <a:chOff x="540" y="3635"/>
              <a:chExt cx="4355" cy="1800"/>
            </a:xfrm>
          </p:grpSpPr>
          <p:sp>
            <p:nvSpPr>
              <p:cNvPr id="72" name="淘宝店chenying0907出品 38"/>
              <p:cNvSpPr/>
              <p:nvPr>
                <p:custDataLst>
                  <p:tags r:id="rId18"/>
                </p:custDataLst>
              </p:nvPr>
            </p:nvSpPr>
            <p:spPr>
              <a:xfrm>
                <a:off x="540" y="4504"/>
                <a:ext cx="4182" cy="931"/>
              </a:xfrm>
              <a:prstGeom prst="rect">
                <a:avLst/>
              </a:prstGeom>
            </p:spPr>
            <p:txBody>
              <a:bodyPr wrap="square" lIns="68553" tIns="34276" rIns="68553" bIns="34276">
                <a:noAutofit/>
              </a:bodyPr>
              <a:p>
                <a:pPr algn="l">
                  <a:buClrTx/>
                  <a:buSzTx/>
                  <a:buFontTx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Annual carbon dioxide reduction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  <a:p>
                <a:pPr algn="l">
                  <a:buClrTx/>
                  <a:buSzTx/>
                  <a:buFontTx/>
                </a:pP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lt"/>
                  </a:rPr>
                  <a:t>Promote sustainable development of resources and environment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73" name="淘宝店chenying0907出品 38"/>
              <p:cNvSpPr/>
              <p:nvPr>
                <p:custDataLst>
                  <p:tags r:id="rId19"/>
                </p:custDataLst>
              </p:nvPr>
            </p:nvSpPr>
            <p:spPr>
              <a:xfrm>
                <a:off x="540" y="3635"/>
                <a:ext cx="4355" cy="881"/>
              </a:xfrm>
              <a:prstGeom prst="rect">
                <a:avLst/>
              </a:prstGeom>
            </p:spPr>
            <p:txBody>
              <a:bodyPr wrap="square" lIns="68553" tIns="34276" rIns="68553" bIns="34276">
                <a:spAutoFit/>
              </a:bodyPr>
              <a:p>
                <a:r>
                  <a:rPr lang="en-US" altLang="zh-CN" sz="3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rPr>
                  <a:t>166+ 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rPr>
                  <a:t>Me</a:t>
                </a:r>
                <a:r>
                  <a:rPr lang="zh-CN" altLang="en-US" sz="12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+mn-ea"/>
                    <a:sym typeface="+mn-ea"/>
                  </a:rPr>
                  <a:t>gaton</a:t>
                </a:r>
                <a:endPara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grpSp>
            <p:nvGrpSpPr>
              <p:cNvPr id="74" name="组合 73"/>
              <p:cNvGrpSpPr/>
              <p:nvPr/>
            </p:nvGrpSpPr>
            <p:grpSpPr>
              <a:xfrm>
                <a:off x="717" y="4478"/>
                <a:ext cx="3236" cy="0"/>
                <a:chOff x="7982" y="9921"/>
                <a:chExt cx="3236" cy="0"/>
              </a:xfrm>
            </p:grpSpPr>
            <p:cxnSp>
              <p:nvCxnSpPr>
                <p:cNvPr id="75" name="直接连接符 74"/>
                <p:cNvCxnSpPr/>
                <p:nvPr>
                  <p:custDataLst>
                    <p:tags r:id="rId20"/>
                  </p:custDataLst>
                </p:nvPr>
              </p:nvCxnSpPr>
              <p:spPr>
                <a:xfrm>
                  <a:off x="7982" y="9921"/>
                  <a:ext cx="3236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/>
                <p:cNvCxnSpPr/>
                <p:nvPr>
                  <p:custDataLst>
                    <p:tags r:id="rId21"/>
                  </p:custDataLst>
                </p:nvPr>
              </p:nvCxnSpPr>
              <p:spPr>
                <a:xfrm>
                  <a:off x="7982" y="9921"/>
                  <a:ext cx="1428" cy="0"/>
                </a:xfrm>
                <a:prstGeom prst="line">
                  <a:avLst/>
                </a:prstGeom>
                <a:ln w="31750">
                  <a:gradFill>
                    <a:gsLst>
                      <a:gs pos="0">
                        <a:schemeClr val="accent1">
                          <a:hueOff val="-4200000"/>
                        </a:schemeClr>
                      </a:gs>
                      <a:gs pos="100000">
                        <a:schemeClr val="accent1"/>
                      </a:gs>
                    </a:gsLst>
                  </a:gradFill>
                </a:ln>
              </p:spPr>
              <p:style>
                <a:lnRef idx="0">
                  <a:srgbClr val="FFFFFF"/>
                </a:lnRef>
                <a:fillRef idx="0">
                  <a:srgbClr val="FFFFFF"/>
                </a:fillRef>
                <a:effectRef idx="0">
                  <a:srgbClr val="FFFFFF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lum bright="12000"/>
          </a:blip>
          <a:srcRect/>
          <a:stretch>
            <a:fillRect/>
          </a:stretch>
        </p:blipFill>
        <p:spPr>
          <a:xfrm>
            <a:off x="0" y="129"/>
            <a:ext cx="12191997" cy="6857739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19" name="矩形 18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PA-文本框 19"/>
          <p:cNvSpPr txBox="1"/>
          <p:nvPr>
            <p:custDataLst>
              <p:tags r:id="rId2"/>
            </p:custDataLst>
          </p:nvPr>
        </p:nvSpPr>
        <p:spPr>
          <a:xfrm>
            <a:off x="342899" y="662304"/>
            <a:ext cx="5669914" cy="64515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p>
            <a:pPr marL="0" lvl="0" algn="l">
              <a:lnSpc>
                <a:spcPct val="150000"/>
              </a:lnSpc>
              <a:buNone/>
            </a:pPr>
            <a:r>
              <a:rPr lang="zh-CN" altLang="en-US" sz="2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Thousands of </a:t>
            </a:r>
            <a:r>
              <a:rPr lang="en-US" altLang="zh-CN" sz="2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V</a:t>
            </a:r>
            <a:r>
              <a:rPr lang="zh-CN" altLang="en-US" sz="2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illages </a:t>
            </a:r>
            <a:r>
              <a:rPr lang="en-US" altLang="zh-CN" sz="2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W</a:t>
            </a:r>
            <a:r>
              <a:rPr lang="zh-CN" altLang="en-US" sz="2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ind </a:t>
            </a:r>
            <a:r>
              <a:rPr lang="en-US" altLang="zh-CN" sz="2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Ad H</a:t>
            </a:r>
            <a:r>
              <a:rPr lang="en-US" altLang="zh-CN" sz="2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oc</a:t>
            </a:r>
            <a:endParaRPr lang="en-US" altLang="zh-CN" sz="2400" b="1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77" name="组合 76"/>
          <p:cNvGrpSpPr/>
          <p:nvPr/>
        </p:nvGrpSpPr>
        <p:grpSpPr>
          <a:xfrm>
            <a:off x="381635" y="2280285"/>
            <a:ext cx="10547986" cy="2993390"/>
            <a:chOff x="485634" y="2372092"/>
            <a:chExt cx="14369471" cy="2993390"/>
          </a:xfrm>
        </p:grpSpPr>
        <p:sp>
          <p:nvSpPr>
            <p:cNvPr id="31" name="文本框 30"/>
            <p:cNvSpPr txBox="1"/>
            <p:nvPr>
              <p:custDataLst>
                <p:tags r:id="rId3"/>
              </p:custDataLst>
            </p:nvPr>
          </p:nvSpPr>
          <p:spPr>
            <a:xfrm>
              <a:off x="485635" y="2372092"/>
              <a:ext cx="14369470" cy="81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defRPr/>
              </a:pPr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Industrial support and rural revitalization | CGNPC Guangxi Leye County rural revitalization Demonstration Project</a:t>
              </a:r>
              <a:endPara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4"/>
              </p:custDataLst>
            </p:nvPr>
          </p:nvSpPr>
          <p:spPr>
            <a:xfrm>
              <a:off x="485634" y="3335387"/>
              <a:ext cx="12307173" cy="2030095"/>
            </a:xfrm>
            <a:prstGeom prst="rect">
              <a:avLst/>
            </a:prstGeom>
            <a:solidFill>
              <a:schemeClr val="bg1">
                <a:lumMod val="85000"/>
                <a:alpha val="39000"/>
              </a:schemeClr>
            </a:solidFill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Profit model: </a:t>
              </a:r>
              <a:r>
                <a:rPr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shareholding dividends · guaranteed minimum income</a:t>
              </a:r>
              <a:endParaRPr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defRPr/>
              </a:pPr>
              <a:r>
                <a:rPr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Construction scale: </a:t>
              </a:r>
              <a:r>
                <a:rPr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The total installed capacity of the first phase is 51,000 kilowatts · 16 units have been delivered · Design annual power generation is 110 million kilowatts</a:t>
              </a:r>
              <a:endParaRPr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defRPr/>
              </a:pPr>
              <a:r>
                <a:rPr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Operation situation: </a:t>
              </a:r>
              <a:r>
                <a:rPr sz="12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In 2022, the total on grid electricity reached 122 million kilowatt hours, equivalent hours were 2400 hours, and the utilization rate was 99.9%</a:t>
              </a:r>
              <a:endParaRPr sz="12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  <a:p>
              <a:pPr algn="l">
                <a:lnSpc>
                  <a:spcPct val="150000"/>
                </a:lnSpc>
                <a:defRPr/>
              </a:pPr>
              <a:r>
                <a:rPr sz="12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  <a:sym typeface="+mn-lt"/>
                </a:rPr>
                <a:t>Stabilize residents' income · Help rural revitalization · Drive industrial development · Promote employment transfer · Boost tourism industry revitalization · Promote high-quality local economic development</a:t>
              </a:r>
              <a:endParaRPr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362199"/>
            <a:ext cx="12191999" cy="4495799"/>
          </a:xfrm>
          <a:prstGeom prst="rect">
            <a:avLst/>
          </a:prstGeom>
        </p:spPr>
      </p:pic>
      <p:pic>
        <p:nvPicPr>
          <p:cNvPr id="42" name="图片 41" descr="徽标&#10;&#10;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834" y="2011044"/>
            <a:ext cx="5496559" cy="3091814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5859779" y="1605279"/>
            <a:ext cx="6018529" cy="311022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内容占位符 14"/>
          <p:cNvSpPr txBox="1">
            <a:spLocks noGrp="1"/>
          </p:cNvSpPr>
          <p:nvPr>
            <p:custDataLst>
              <p:tags r:id="rId6"/>
            </p:custDataLst>
          </p:nvPr>
        </p:nvSpPr>
        <p:spPr>
          <a:xfrm>
            <a:off x="457834" y="284479"/>
            <a:ext cx="6900544" cy="53403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Corporate Social Responsibility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A-组合 6"/>
          <p:cNvGrpSpPr/>
          <p:nvPr>
            <p:custDataLst>
              <p:tags r:id="rId1"/>
            </p:custDataLst>
          </p:nvPr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10" name="PA-矩形 9"/>
            <p:cNvSpPr/>
            <p:nvPr>
              <p:custDataLst>
                <p:tags r:id="rId2"/>
              </p:custDataLst>
            </p:nvPr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PA-矩形 10"/>
            <p:cNvSpPr/>
            <p:nvPr>
              <p:custDataLst>
                <p:tags r:id="rId3"/>
              </p:custDataLst>
            </p:nvPr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PA-矩形 12"/>
            <p:cNvSpPr/>
            <p:nvPr>
              <p:custDataLst>
                <p:tags r:id="rId4"/>
              </p:custDataLst>
            </p:nvPr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A-矩形 13"/>
            <p:cNvSpPr/>
            <p:nvPr>
              <p:custDataLst>
                <p:tags r:id="rId5"/>
              </p:custDataLst>
            </p:nvPr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A-矩形 14"/>
            <p:cNvSpPr/>
            <p:nvPr>
              <p:custDataLst>
                <p:tags r:id="rId6"/>
              </p:custDataLst>
            </p:nvPr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PA-矩形 25"/>
            <p:cNvSpPr/>
            <p:nvPr>
              <p:custDataLst>
                <p:tags r:id="rId7"/>
              </p:custDataLst>
            </p:nvPr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>
            <a:lum bright="-24000"/>
          </a:blip>
          <a:srcRect l="36458" t="6" r="28087"/>
          <a:stretch>
            <a:fillRect/>
          </a:stretch>
        </p:blipFill>
        <p:spPr>
          <a:xfrm>
            <a:off x="0" y="634"/>
            <a:ext cx="6684644" cy="685736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42899" y="302259"/>
            <a:ext cx="5487034" cy="258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14000"/>
                  </a:schemeClr>
                </a:solidFill>
              </a14:hiddenFill>
            </a:ext>
          </a:extLst>
        </p:spPr>
        <p:txBody>
          <a:bodyPr wrap="square" lIns="91439" tIns="45719" rIns="91439" bIns="45719" rtlCol="0">
            <a:spAutoFit/>
          </a:bodyPr>
          <a:p>
            <a:pPr marL="0" lvl="0" algn="l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2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Malgun Gothic" panose="020B0503020000020004" charset="-127"/>
                <a:cs typeface="+mj-lt"/>
                <a:sym typeface="+mn-ea"/>
              </a:rPr>
              <a:t>The fleeting wind grants us with the source of power</a:t>
            </a:r>
            <a:endParaRPr lang="zh-CN" altLang="en-US" sz="1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Malgun Gothic" panose="020B0503020000020004" charset="-127"/>
              <a:cs typeface="+mj-lt"/>
              <a:sym typeface="+mn-ea"/>
            </a:endParaRPr>
          </a:p>
          <a:p>
            <a:pPr marL="0" lvl="0" algn="l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2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Malgun Gothic" panose="020B0503020000020004" charset="-127"/>
                <a:cs typeface="+mj-lt"/>
                <a:sym typeface="+mn-ea"/>
              </a:rPr>
              <a:t>The historic wind endows us with the weight of responsibility</a:t>
            </a:r>
            <a:endParaRPr lang="zh-CN" altLang="en-US" sz="1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Malgun Gothic" panose="020B0503020000020004" charset="-127"/>
              <a:cs typeface="+mj-lt"/>
              <a:sym typeface="+mn-ea"/>
            </a:endParaRPr>
          </a:p>
          <a:p>
            <a:pPr marL="0" lvl="0" algn="l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2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Malgun Gothic" panose="020B0503020000020004" charset="-127"/>
                <a:cs typeface="+mj-lt"/>
                <a:sym typeface="+mn-ea"/>
              </a:rPr>
              <a:t>At Windey, responsibility is </a:t>
            </a:r>
            <a:r>
              <a:rPr lang="en-US" altLang="zh-CN" sz="12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Malgun Gothic" panose="020B0503020000020004" charset="-127"/>
                <a:cs typeface="+mj-lt"/>
                <a:sym typeface="+mn-ea"/>
              </a:rPr>
              <a:t>a Legacy</a:t>
            </a:r>
            <a:r>
              <a:rPr lang="zh-CN" altLang="en-US" sz="12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Malgun Gothic" panose="020B0503020000020004" charset="-127"/>
                <a:cs typeface="+mj-lt"/>
                <a:sym typeface="+mn-ea"/>
              </a:rPr>
              <a:t> passed down through generations</a:t>
            </a:r>
            <a:endParaRPr lang="zh-CN" altLang="en-US" sz="1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Malgun Gothic" panose="020B0503020000020004" charset="-127"/>
              <a:cs typeface="+mj-lt"/>
              <a:sym typeface="+mn-ea"/>
            </a:endParaRPr>
          </a:p>
          <a:p>
            <a:pPr marL="0" lvl="0" algn="l" fontAlgn="auto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1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Malgun Gothic" panose="020B0503020000020004" charset="-127"/>
              <a:cs typeface="+mj-lt"/>
              <a:sym typeface="+mn-ea"/>
            </a:endParaRPr>
          </a:p>
          <a:p>
            <a:pPr marL="0" lvl="0" algn="l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2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Malgun Gothic" panose="020B0503020000020004" charset="-127"/>
                <a:cs typeface="+mj-lt"/>
                <a:sym typeface="+mn-ea"/>
              </a:rPr>
              <a:t>We regard it as a belief, holding nature in eternal reverence</a:t>
            </a:r>
            <a:endParaRPr lang="zh-CN" altLang="en-US" sz="1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Malgun Gothic" panose="020B0503020000020004" charset="-127"/>
              <a:cs typeface="+mj-lt"/>
              <a:sym typeface="+mn-ea"/>
            </a:endParaRPr>
          </a:p>
          <a:p>
            <a:pPr marL="0" lvl="0" algn="l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2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Malgun Gothic" panose="020B0503020000020004" charset="-127"/>
                <a:cs typeface="+mj-lt"/>
                <a:sym typeface="+mn-ea"/>
              </a:rPr>
              <a:t>We see it as dedication, unwavering in our commitment to technology</a:t>
            </a:r>
            <a:endParaRPr lang="zh-CN" altLang="en-US" sz="1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Malgun Gothic" panose="020B0503020000020004" charset="-127"/>
              <a:cs typeface="+mj-lt"/>
              <a:sym typeface="+mn-ea"/>
            </a:endParaRPr>
          </a:p>
          <a:p>
            <a:pPr marL="0" lvl="0" algn="l" fontAlgn="auto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1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Malgun Gothic" panose="020B0503020000020004" charset="-127"/>
              <a:cs typeface="+mj-lt"/>
              <a:sym typeface="+mn-ea"/>
            </a:endParaRPr>
          </a:p>
          <a:p>
            <a:pPr marL="0" lvl="0" algn="l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2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Malgun Gothic" panose="020B0503020000020004" charset="-127"/>
                <a:cs typeface="+mj-lt"/>
                <a:sym typeface="+mn-ea"/>
              </a:rPr>
              <a:t>Swift success brings momentary glory</a:t>
            </a:r>
            <a:endParaRPr lang="zh-CN" altLang="en-US" sz="1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Malgun Gothic" panose="020B0503020000020004" charset="-127"/>
              <a:cs typeface="+mj-lt"/>
              <a:sym typeface="+mn-ea"/>
            </a:endParaRPr>
          </a:p>
          <a:p>
            <a:pPr marL="0" lvl="0" algn="l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zh-CN" altLang="en-US" sz="12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  <a:ea typeface="Malgun Gothic" panose="020B0503020000020004" charset="-127"/>
                <a:cs typeface="+mj-lt"/>
                <a:sym typeface="+mn-ea"/>
              </a:rPr>
              <a:t>Deep-rooted efforts yield a century of honor</a:t>
            </a:r>
            <a:endParaRPr lang="zh-CN" altLang="en-US" sz="1200" i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/>
              <a:ea typeface="Malgun Gothic" panose="020B0503020000020004" charset="-127"/>
              <a:cs typeface="+mj-lt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876732" y="1754490"/>
            <a:ext cx="4936616" cy="1782445"/>
            <a:chOff x="6905307" y="868665"/>
            <a:chExt cx="4936616" cy="1782445"/>
          </a:xfrm>
        </p:grpSpPr>
        <p:grpSp>
          <p:nvGrpSpPr>
            <p:cNvPr id="40" name="组合 39"/>
            <p:cNvGrpSpPr/>
            <p:nvPr/>
          </p:nvGrpSpPr>
          <p:grpSpPr>
            <a:xfrm>
              <a:off x="7722043" y="868665"/>
              <a:ext cx="4119880" cy="1782445"/>
              <a:chOff x="550799" y="4228738"/>
              <a:chExt cx="4119880" cy="1782445"/>
            </a:xfrm>
          </p:grpSpPr>
          <p:cxnSp>
            <p:nvCxnSpPr>
              <p:cNvPr id="51" name="直接连接符 50"/>
              <p:cNvCxnSpPr/>
              <p:nvPr/>
            </p:nvCxnSpPr>
            <p:spPr>
              <a:xfrm rot="16200000">
                <a:off x="1463006" y="4203389"/>
                <a:ext cx="0" cy="161821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>
              <a:xfrm>
                <a:off x="653898" y="5012497"/>
                <a:ext cx="703177" cy="0"/>
              </a:xfrm>
              <a:prstGeom prst="line">
                <a:avLst/>
              </a:prstGeom>
              <a:ln w="19050">
                <a:solidFill>
                  <a:srgbClr val="96D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文本框 52"/>
              <p:cNvSpPr txBox="1"/>
              <p:nvPr/>
            </p:nvSpPr>
            <p:spPr>
              <a:xfrm>
                <a:off x="550799" y="5089163"/>
                <a:ext cx="4119880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2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cs typeface="ScriptC" panose="00000400000000000000" charset="0"/>
                    <a:sym typeface="+mn-ea"/>
                  </a:rPr>
                  <a:t>To become a renewable energy service enterprise with leading technology, reputation, and international competitiveness.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+mn-lt"/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550799" y="4228738"/>
                <a:ext cx="398970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sz="18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lt"/>
                  </a:rPr>
                  <a:t>World-leading century-old wind power enterprise</a:t>
                </a:r>
                <a:endParaRPr lang="zh-CN" altLang="en-US" sz="1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endParaRPr>
              </a:p>
            </p:txBody>
          </p:sp>
        </p:grpSp>
        <p:pic>
          <p:nvPicPr>
            <p:cNvPr id="70" name="图形 69"/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05307" y="868665"/>
              <a:ext cx="728885" cy="790917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6870764" y="3904990"/>
            <a:ext cx="5032119" cy="1696142"/>
            <a:chOff x="6899339" y="4880917"/>
            <a:chExt cx="5032119" cy="1696142"/>
          </a:xfrm>
        </p:grpSpPr>
        <p:grpSp>
          <p:nvGrpSpPr>
            <p:cNvPr id="60" name="组合 59"/>
            <p:cNvGrpSpPr/>
            <p:nvPr/>
          </p:nvGrpSpPr>
          <p:grpSpPr>
            <a:xfrm>
              <a:off x="7722043" y="4881609"/>
              <a:ext cx="4209415" cy="1695450"/>
              <a:chOff x="550799" y="4333513"/>
              <a:chExt cx="4209415" cy="1695450"/>
            </a:xfrm>
          </p:grpSpPr>
          <p:cxnSp>
            <p:nvCxnSpPr>
              <p:cNvPr id="61" name="直接连接符 60"/>
              <p:cNvCxnSpPr/>
              <p:nvPr/>
            </p:nvCxnSpPr>
            <p:spPr>
              <a:xfrm rot="16200000">
                <a:off x="1463006" y="4203389"/>
                <a:ext cx="0" cy="1618216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653898" y="5012497"/>
                <a:ext cx="703177" cy="0"/>
              </a:xfrm>
              <a:prstGeom prst="line">
                <a:avLst/>
              </a:prstGeom>
              <a:ln w="19050">
                <a:solidFill>
                  <a:srgbClr val="96D14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文本框 62"/>
              <p:cNvSpPr txBox="1"/>
              <p:nvPr/>
            </p:nvSpPr>
            <p:spPr>
              <a:xfrm>
                <a:off x="550799" y="5106943"/>
                <a:ext cx="4119880" cy="922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200"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charset="-122"/>
                    <a:ea typeface="微软雅黑" panose="020B0503020204020204" charset="-122"/>
                    <a:cs typeface="ScriptC" panose="00000400000000000000" charset="0"/>
                    <a:sym typeface="+mn-lt"/>
                  </a:rPr>
                  <a:t>To provide wind turbine manufacturing, wind farm investment, and technical services throughout the entire lifecycle.</a:t>
                </a:r>
                <a:endParaRPr lang="en-US" altLang="zh-CN" sz="1200"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ScriptC" panose="00000400000000000000" charset="0"/>
                  <a:sym typeface="+mn-lt"/>
                </a:endParaRPr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550799" y="4333513"/>
                <a:ext cx="420941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lt"/>
                  </a:rPr>
                  <a:t>World-leading </a:t>
                </a:r>
                <a:r>
                  <a:rPr lang="en-US" altLang="zh-CN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lt"/>
                  </a:rPr>
                  <a:t>comprehensive </a:t>
                </a:r>
                <a:endPara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endParaRPr>
              </a:p>
              <a:p>
                <a:pPr>
                  <a:defRPr/>
                </a:pPr>
                <a:r>
                  <a:rPr lang="zh-CN" altLang="en-US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charset="-122"/>
                    <a:ea typeface="微软雅黑" panose="020B0503020204020204" charset="-122"/>
                    <a:sym typeface="+mn-lt"/>
                  </a:rPr>
                  <a:t>new energy solution provider</a:t>
                </a:r>
                <a:endPara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endParaRPr>
              </a:p>
            </p:txBody>
          </p:sp>
        </p:grpSp>
        <p:pic>
          <p:nvPicPr>
            <p:cNvPr id="76" name="图形 75"/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99339" y="4880917"/>
              <a:ext cx="736979" cy="6718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rcRect t="12554" b="34997"/>
          <a:stretch>
            <a:fillRect/>
          </a:stretch>
        </p:blipFill>
        <p:spPr>
          <a:xfrm>
            <a:off x="0" y="0"/>
            <a:ext cx="12191999" cy="359727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562099" y="1844674"/>
            <a:ext cx="11231879" cy="2245359"/>
          </a:xfrm>
          <a:prstGeom prst="rect">
            <a:avLst/>
          </a:prstGeom>
          <a:noFill/>
        </p:spPr>
        <p:txBody>
          <a:bodyPr wrap="square" lIns="91439" tIns="45719" rIns="91439" bIns="45719" rtlCol="0" anchor="t">
            <a:spAutoFit/>
          </a:bodyPr>
          <a:p>
            <a:pPr marL="0" lvl="0">
              <a:lnSpc>
                <a:spcPct val="200000"/>
              </a:lnSpc>
              <a:buNone/>
            </a:pPr>
            <a:endParaRPr lang="zh-CN" altLang="en-US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>
              <a:lnSpc>
                <a:spcPct val="200000"/>
              </a:lnSpc>
              <a:buNone/>
            </a:pPr>
            <a:r>
              <a:rPr lang="zh-CN" altLang="en-US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Unceasing wind, unfailing trust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endParaRPr lang="en-US" altLang="zh-CN">
              <a:effectLst>
                <a:outerShdw blurRad="38100" dist="38100" dir="2700000" algn="tl">
                  <a:srgbClr val="000000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>
              <a:lnSpc>
                <a:spcPct val="200000"/>
              </a:lnSpc>
              <a:buNone/>
            </a:pPr>
            <a:r>
              <a:rPr lang="en-US" altLang="zh-CN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b="1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b="1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 reliable and trusty companion, in any journey, for every mile.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>
              <a:effectLst>
                <a:outerShdw blurRad="38100" dist="38100" dir="2700000" algn="tl">
                  <a:srgbClr val="000000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>
              <a:lnSpc>
                <a:spcPct val="200000"/>
              </a:lnSpc>
              <a:buNone/>
            </a:pPr>
            <a:endParaRPr lang="zh-CN" altLang="en-US">
              <a:effectLst>
                <a:outerShdw blurRad="38100" dist="38100" dir="2700000" algn="tl">
                  <a:srgbClr val="000000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3" name="矩形 2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28269" y="2986404"/>
            <a:ext cx="2962274" cy="52196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zh-CN" altLang="en-US" sz="2800" b="1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Windey,</a:t>
            </a:r>
            <a:endParaRPr lang="zh-CN" altLang="en-US" sz="2800" b="1">
              <a:effectLst>
                <a:outerShdw blurRad="38100" dist="38100" dir="2700000" algn="tl">
                  <a:srgbClr val="000000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 descr="英文纯白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69" y="125094"/>
            <a:ext cx="2299969" cy="558799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09574" y="904239"/>
            <a:ext cx="9884409" cy="1337944"/>
          </a:xfrm>
          <a:prstGeom prst="rect">
            <a:avLst/>
          </a:prstGeom>
          <a:noFill/>
          <a:ln w="9525">
            <a:noFill/>
          </a:ln>
        </p:spPr>
        <p:txBody>
          <a:bodyPr wrap="square" lIns="91439" tIns="45719" rIns="91439" bIns="45719">
            <a:spAutoFit/>
          </a:bodyPr>
          <a:p>
            <a:pPr marL="0" lvl="0" indent="0">
              <a:lnSpc>
                <a:spcPct val="150000"/>
              </a:lnSpc>
              <a:buNone/>
            </a:pPr>
            <a:r>
              <a:rPr lang="zh-CN" altLang="en-US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irst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in China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" marks our technological foundation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"Serving the longest" is our relentless pursuit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We uphold the future of renewable energy 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</a:t>
            </a:r>
            <a:r>
              <a:rPr lang="zh-CN" altLang="en-US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ith a sustainable service attitude</a:t>
            </a:r>
            <a:r>
              <a:rPr lang="en-US" altLang="zh-CN">
                <a:effectLst>
                  <a:outerShdw blurRad="38100" dist="38100" dir="2700000" algn="tl">
                    <a:srgbClr val="000000">
                      <a:alpha val="40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</a:t>
            </a:r>
            <a:endParaRPr lang="en-US" altLang="zh-CN">
              <a:effectLst>
                <a:outerShdw blurRad="38100" dist="38100" dir="2700000" algn="tl">
                  <a:srgbClr val="000000">
                    <a:alpha val="40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l="5692" t="14647" r="5505" b="11625"/>
          <a:stretch>
            <a:fillRect/>
          </a:stretch>
        </p:blipFill>
        <p:spPr>
          <a:xfrm>
            <a:off x="2480309" y="4008119"/>
            <a:ext cx="7090409" cy="2508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5" name="矩形 4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 rot="0">
            <a:off x="114300" y="2924810"/>
            <a:ext cx="1553210" cy="1553845"/>
            <a:chOff x="4260656" y="1792363"/>
            <a:chExt cx="3671764" cy="3673424"/>
          </a:xfrm>
        </p:grpSpPr>
        <p:sp>
          <p:nvSpPr>
            <p:cNvPr id="94" name="PA-椭圆 1"/>
            <p:cNvSpPr/>
            <p:nvPr>
              <p:custDataLst>
                <p:tags r:id="rId1"/>
              </p:custDataLst>
            </p:nvPr>
          </p:nvSpPr>
          <p:spPr>
            <a:xfrm>
              <a:off x="4280438" y="1812976"/>
              <a:ext cx="3632200" cy="36321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5" name="PA-任意多边形 235"/>
            <p:cNvSpPr/>
            <p:nvPr>
              <p:custDataLst>
                <p:tags r:id="rId2"/>
              </p:custDataLst>
            </p:nvPr>
          </p:nvSpPr>
          <p:spPr>
            <a:xfrm>
              <a:off x="4260656" y="1792363"/>
              <a:ext cx="3671764" cy="3673424"/>
            </a:xfrm>
            <a:custGeom>
              <a:avLst/>
              <a:gdLst>
                <a:gd name="connsiteX0" fmla="*/ 527514 w 1053750"/>
                <a:gd name="connsiteY0" fmla="*/ -660 h 1054226"/>
                <a:gd name="connsiteX1" fmla="*/ 1054627 w 1053750"/>
                <a:gd name="connsiteY1" fmla="*/ 526453 h 1054226"/>
                <a:gd name="connsiteX2" fmla="*/ 527514 w 1053750"/>
                <a:gd name="connsiteY2" fmla="*/ 1053567 h 1054226"/>
                <a:gd name="connsiteX3" fmla="*/ 876 w 1053750"/>
                <a:gd name="connsiteY3" fmla="*/ 526453 h 1054226"/>
                <a:gd name="connsiteX4" fmla="*/ 527990 w 1053750"/>
                <a:gd name="connsiteY4" fmla="*/ -660 h 1054226"/>
                <a:gd name="connsiteX5" fmla="*/ 73648 w 1053750"/>
                <a:gd name="connsiteY5" fmla="*/ 263944 h 1054226"/>
                <a:gd name="connsiteX6" fmla="*/ 432359 w 1053750"/>
                <a:gd name="connsiteY6" fmla="*/ 490067 h 1054226"/>
                <a:gd name="connsiteX7" fmla="*/ 526752 w 1053750"/>
                <a:gd name="connsiteY7" fmla="*/ 1047661 h 1054226"/>
                <a:gd name="connsiteX8" fmla="*/ 542849 w 1053750"/>
                <a:gd name="connsiteY8" fmla="*/ 625894 h 1054226"/>
                <a:gd name="connsiteX9" fmla="*/ 982047 w 1053750"/>
                <a:gd name="connsiteY9" fmla="*/ 263944 h 1054226"/>
                <a:gd name="connsiteX10" fmla="*/ 605523 w 1053750"/>
                <a:gd name="connsiteY10" fmla="*/ 461969 h 1054226"/>
                <a:gd name="connsiteX11" fmla="*/ 73648 w 1053750"/>
                <a:gd name="connsiteY11" fmla="*/ 263944 h 105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3750" h="1054226">
                  <a:moveTo>
                    <a:pt x="527514" y="-660"/>
                  </a:moveTo>
                  <a:cubicBezTo>
                    <a:pt x="818388" y="-80"/>
                    <a:pt x="1054046" y="235579"/>
                    <a:pt x="1054627" y="526453"/>
                  </a:cubicBezTo>
                  <a:cubicBezTo>
                    <a:pt x="1054104" y="817356"/>
                    <a:pt x="818417" y="1053043"/>
                    <a:pt x="527514" y="1053567"/>
                  </a:cubicBezTo>
                  <a:cubicBezTo>
                    <a:pt x="236801" y="1052785"/>
                    <a:pt x="1400" y="817165"/>
                    <a:pt x="876" y="526453"/>
                  </a:cubicBezTo>
                  <a:cubicBezTo>
                    <a:pt x="1457" y="235579"/>
                    <a:pt x="237116" y="-80"/>
                    <a:pt x="527990" y="-660"/>
                  </a:cubicBezTo>
                  <a:close/>
                  <a:moveTo>
                    <a:pt x="73648" y="263944"/>
                  </a:moveTo>
                  <a:lnTo>
                    <a:pt x="432359" y="490067"/>
                  </a:lnTo>
                  <a:lnTo>
                    <a:pt x="526752" y="1047661"/>
                  </a:lnTo>
                  <a:lnTo>
                    <a:pt x="542849" y="625894"/>
                  </a:lnTo>
                  <a:lnTo>
                    <a:pt x="982047" y="263944"/>
                  </a:lnTo>
                  <a:lnTo>
                    <a:pt x="605523" y="461969"/>
                  </a:lnTo>
                  <a:lnTo>
                    <a:pt x="73648" y="263944"/>
                  </a:lnTo>
                  <a:close/>
                </a:path>
              </a:pathLst>
            </a:custGeom>
            <a:no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9" name="文本框 88"/>
          <p:cNvSpPr txBox="1"/>
          <p:nvPr/>
        </p:nvSpPr>
        <p:spPr>
          <a:xfrm>
            <a:off x="53339" y="3411219"/>
            <a:ext cx="1750694" cy="52196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DEVELOPMENT HISTORY</a:t>
            </a:r>
            <a:endParaRPr lang="zh-CN" altLang="en-US" sz="1400" b="1" dirty="0">
              <a:solidFill>
                <a:srgbClr val="003E87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97" name="任意多边形: 形状 96"/>
          <p:cNvSpPr/>
          <p:nvPr/>
        </p:nvSpPr>
        <p:spPr>
          <a:xfrm rot="10800000">
            <a:off x="1451610" y="2987040"/>
            <a:ext cx="337820" cy="1413510"/>
          </a:xfrm>
          <a:custGeom>
            <a:avLst/>
            <a:gdLst>
              <a:gd name="connsiteX0" fmla="*/ 262155 w 262390"/>
              <a:gd name="connsiteY0" fmla="*/ 1096325 h 1096688"/>
              <a:gd name="connsiteX1" fmla="*/ 150452 w 262390"/>
              <a:gd name="connsiteY1" fmla="*/ 110895 h 1096688"/>
              <a:gd name="connsiteX2" fmla="*/ 260565 w 262390"/>
              <a:gd name="connsiteY2" fmla="*/ -363 h 1096688"/>
              <a:gd name="connsiteX3" fmla="*/ 152868 w 262390"/>
              <a:gd name="connsiteY3" fmla="*/ 112611 h 1096688"/>
              <a:gd name="connsiteX4" fmla="*/ 262155 w 262390"/>
              <a:gd name="connsiteY4" fmla="*/ 1096198 h 109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390" h="1096688">
                <a:moveTo>
                  <a:pt x="262155" y="1096325"/>
                </a:moveTo>
                <a:cubicBezTo>
                  <a:pt x="-37797" y="859123"/>
                  <a:pt x="-88213" y="409258"/>
                  <a:pt x="150452" y="110895"/>
                </a:cubicBezTo>
                <a:cubicBezTo>
                  <a:pt x="182971" y="69888"/>
                  <a:pt x="219896" y="32582"/>
                  <a:pt x="260565" y="-363"/>
                </a:cubicBezTo>
                <a:cubicBezTo>
                  <a:pt x="220665" y="33262"/>
                  <a:pt x="184548" y="71147"/>
                  <a:pt x="152868" y="112611"/>
                </a:cubicBezTo>
                <a:cubicBezTo>
                  <a:pt x="-80330" y="412945"/>
                  <a:pt x="-30359" y="853973"/>
                  <a:pt x="262155" y="1096198"/>
                </a:cubicBezTo>
                <a:close/>
              </a:path>
            </a:pathLst>
          </a:custGeom>
          <a:solidFill>
            <a:srgbClr val="003E87"/>
          </a:solidFill>
          <a:ln w="6331" cap="flat">
            <a:noFill/>
            <a:prstDash val="solid"/>
            <a:miter/>
          </a:ln>
        </p:spPr>
        <p:txBody>
          <a:bodyPr rtlCol="0" anchor="ctr"/>
          <a:p>
            <a:pPr marL="0" lvl="0">
              <a:lnSpc>
                <a:spcPct val="100000"/>
              </a:lnSpc>
            </a:pP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8" name="任意多边形: 形状 97"/>
          <p:cNvSpPr/>
          <p:nvPr/>
        </p:nvSpPr>
        <p:spPr>
          <a:xfrm rot="10800000">
            <a:off x="1228090" y="2933700"/>
            <a:ext cx="505460" cy="1536700"/>
          </a:xfrm>
          <a:custGeom>
            <a:avLst/>
            <a:gdLst>
              <a:gd name="connsiteX0" fmla="*/ 392088 w 392323"/>
              <a:gd name="connsiteY0" fmla="*/ -363 h 1192116"/>
              <a:gd name="connsiteX1" fmla="*/ 108856 w 392323"/>
              <a:gd name="connsiteY1" fmla="*/ 951308 h 1192116"/>
              <a:gd name="connsiteX2" fmla="*/ 392088 w 392323"/>
              <a:gd name="connsiteY2" fmla="*/ 1191753 h 1192116"/>
              <a:gd name="connsiteX3" fmla="*/ 27415 w 392323"/>
              <a:gd name="connsiteY3" fmla="*/ 782005 h 1192116"/>
              <a:gd name="connsiteX4" fmla="*/ 392088 w 392323"/>
              <a:gd name="connsiteY4" fmla="*/ -363 h 119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323" h="1192116">
                <a:moveTo>
                  <a:pt x="392088" y="-363"/>
                </a:moveTo>
                <a:cubicBezTo>
                  <a:pt x="25825" y="159976"/>
                  <a:pt x="-110800" y="617152"/>
                  <a:pt x="108856" y="951308"/>
                </a:cubicBezTo>
                <a:cubicBezTo>
                  <a:pt x="178160" y="1057048"/>
                  <a:pt x="276506" y="1140536"/>
                  <a:pt x="392088" y="1191753"/>
                </a:cubicBezTo>
                <a:cubicBezTo>
                  <a:pt x="216141" y="1115513"/>
                  <a:pt x="82733" y="965606"/>
                  <a:pt x="27415" y="782005"/>
                </a:cubicBezTo>
                <a:cubicBezTo>
                  <a:pt x="-68458" y="470990"/>
                  <a:pt x="92644" y="126344"/>
                  <a:pt x="392088" y="-363"/>
                </a:cubicBezTo>
                <a:close/>
              </a:path>
            </a:pathLst>
          </a:custGeom>
          <a:solidFill>
            <a:srgbClr val="003E87"/>
          </a:solidFill>
          <a:ln w="6331" cap="flat">
            <a:noFill/>
            <a:prstDash val="solid"/>
            <a:miter/>
          </a:ln>
        </p:spPr>
        <p:txBody>
          <a:bodyPr rtlCol="0" anchor="ctr"/>
          <a:p>
            <a:pPr marL="0" lvl="0">
              <a:lnSpc>
                <a:spcPct val="100000"/>
              </a:lnSpc>
            </a:pP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 rot="0">
            <a:off x="3401060" y="1236345"/>
            <a:ext cx="2773680" cy="1273810"/>
            <a:chOff x="2589873" y="4317677"/>
            <a:chExt cx="4049043" cy="1859855"/>
          </a:xfrm>
        </p:grpSpPr>
        <p:sp>
          <p:nvSpPr>
            <p:cNvPr id="14" name="文本框 13"/>
            <p:cNvSpPr txBox="1"/>
            <p:nvPr/>
          </p:nvSpPr>
          <p:spPr>
            <a:xfrm>
              <a:off x="2590800" y="4317677"/>
              <a:ext cx="3741287" cy="40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12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Unremitting exploration</a:t>
              </a:r>
              <a:endParaRPr lang="en-US" altLang="zh-CN" sz="12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589873" y="4853567"/>
              <a:ext cx="4049043" cy="1323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8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Zhejiang Windey Wind Power Engineering Co., Ltd.</a:t>
              </a:r>
              <a:endParaRPr lang="zh-CN" altLang="en-US" sz="8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</a:pPr>
              <a:endPara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Transformed to scale and specialized development from the early commercialization of</a:t>
              </a:r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wind power, driving the construction of China's novel wind power generation system.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2728959" y="4853940"/>
              <a:ext cx="1119141" cy="0"/>
            </a:xfrm>
            <a:prstGeom prst="line">
              <a:avLst/>
            </a:prstGeom>
            <a:ln w="9525">
              <a:solidFill>
                <a:srgbClr val="003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组合 64"/>
          <p:cNvGrpSpPr/>
          <p:nvPr/>
        </p:nvGrpSpPr>
        <p:grpSpPr>
          <a:xfrm rot="0">
            <a:off x="6797040" y="1190625"/>
            <a:ext cx="2193290" cy="1364615"/>
            <a:chOff x="2590800" y="4317677"/>
            <a:chExt cx="2782450" cy="1992437"/>
          </a:xfrm>
        </p:grpSpPr>
        <p:sp>
          <p:nvSpPr>
            <p:cNvPr id="69" name="文本框 68"/>
            <p:cNvSpPr txBox="1"/>
            <p:nvPr/>
          </p:nvSpPr>
          <p:spPr>
            <a:xfrm>
              <a:off x="2590800" y="4317677"/>
              <a:ext cx="2117047" cy="40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altLang="zh-CN" sz="12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Successful listing</a:t>
              </a:r>
              <a:endParaRPr lang="zh-CN" altLang="en-US" sz="1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2590800" y="4963898"/>
              <a:ext cx="2782450" cy="134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CN" altLang="en-US" sz="9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Zhejiang Windey Co., Ltd.</a:t>
              </a:r>
              <a:endParaRPr lang="zh-CN" altLang="en-US" sz="9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</a:pPr>
              <a:endPara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Listed on Shenzhen Stock Exchange GEM to expand renewable energy</a:t>
              </a:r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development business, leading the industrial development.</a:t>
              </a:r>
              <a:endPara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1" name="直接连接符 70"/>
            <p:cNvCxnSpPr/>
            <p:nvPr/>
          </p:nvCxnSpPr>
          <p:spPr>
            <a:xfrm>
              <a:off x="2704791" y="4965196"/>
              <a:ext cx="1119141" cy="0"/>
            </a:xfrm>
            <a:prstGeom prst="line">
              <a:avLst/>
            </a:prstGeom>
            <a:ln w="9525">
              <a:solidFill>
                <a:srgbClr val="003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 rot="0">
            <a:off x="1659255" y="4784725"/>
            <a:ext cx="2986405" cy="1501775"/>
            <a:chOff x="2552789" y="4317677"/>
            <a:chExt cx="4360106" cy="2192700"/>
          </a:xfrm>
        </p:grpSpPr>
        <p:sp>
          <p:nvSpPr>
            <p:cNvPr id="6" name="文本框 5"/>
            <p:cNvSpPr txBox="1"/>
            <p:nvPr/>
          </p:nvSpPr>
          <p:spPr>
            <a:xfrm>
              <a:off x="2590800" y="4317677"/>
              <a:ext cx="3159524" cy="40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 zero breakthrough</a:t>
              </a:r>
              <a:endParaRPr lang="en-US" altLang="zh-CN" sz="12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552789" y="4953699"/>
              <a:ext cx="4360106" cy="1556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9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Wind Power Research Center, Zhejiang Institute of Mechanical and Electrical Engineering.</a:t>
              </a:r>
              <a:endParaRPr lang="zh-CN" altLang="en-US" sz="9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30000"/>
                </a:lnSpc>
              </a:pPr>
              <a:endParaRPr lang="en-US" altLang="zh-CN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30000"/>
                </a:lnSpc>
              </a:pP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Successfully developed 18kW WTGS, making a zero breakthrough of China in development &amp; manufacture of medium-scale WTGS.</a:t>
              </a:r>
              <a:endPara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2728959" y="4979103"/>
              <a:ext cx="1119141" cy="0"/>
            </a:xfrm>
            <a:prstGeom prst="line">
              <a:avLst/>
            </a:prstGeom>
            <a:ln w="9525">
              <a:solidFill>
                <a:srgbClr val="003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rcRect t="12164" b="12164"/>
          <a:stretch>
            <a:fillRect/>
          </a:stretch>
        </p:blipFill>
        <p:spPr>
          <a:xfrm>
            <a:off x="5140959" y="3182619"/>
            <a:ext cx="1768474" cy="1024254"/>
          </a:xfrm>
          <a:custGeom>
            <a:avLst/>
            <a:gdLst>
              <a:gd name="connsiteX0" fmla="*/ 0 w 2520876"/>
              <a:gd name="connsiteY0" fmla="*/ 0 h 1185381"/>
              <a:gd name="connsiteX1" fmla="*/ 2520876 w 2520876"/>
              <a:gd name="connsiteY1" fmla="*/ 0 h 1185381"/>
              <a:gd name="connsiteX2" fmla="*/ 2520876 w 2520876"/>
              <a:gd name="connsiteY2" fmla="*/ 1185381 h 1185381"/>
              <a:gd name="connsiteX3" fmla="*/ 0 w 2520876"/>
              <a:gd name="connsiteY3" fmla="*/ 1185381 h 118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876" h="1185381">
                <a:moveTo>
                  <a:pt x="0" y="0"/>
                </a:moveTo>
                <a:lnTo>
                  <a:pt x="2520876" y="0"/>
                </a:lnTo>
                <a:lnTo>
                  <a:pt x="2520876" y="1185381"/>
                </a:lnTo>
                <a:lnTo>
                  <a:pt x="0" y="1185381"/>
                </a:lnTo>
                <a:close/>
              </a:path>
            </a:pathLst>
          </a:cu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/>
          <a:srcRect l="11193" t="18652" r="8430" b="18652"/>
          <a:stretch>
            <a:fillRect/>
          </a:stretch>
        </p:blipFill>
        <p:spPr>
          <a:xfrm>
            <a:off x="3545839" y="3182619"/>
            <a:ext cx="1595119" cy="1024254"/>
          </a:xfrm>
          <a:custGeom>
            <a:avLst/>
            <a:gdLst>
              <a:gd name="connsiteX0" fmla="*/ 0 w 2520876"/>
              <a:gd name="connsiteY0" fmla="*/ 0 h 1185381"/>
              <a:gd name="connsiteX1" fmla="*/ 2520876 w 2520876"/>
              <a:gd name="connsiteY1" fmla="*/ 0 h 1185381"/>
              <a:gd name="connsiteX2" fmla="*/ 2520876 w 2520876"/>
              <a:gd name="connsiteY2" fmla="*/ 1185381 h 1185381"/>
              <a:gd name="connsiteX3" fmla="*/ 0 w 2520876"/>
              <a:gd name="connsiteY3" fmla="*/ 1185381 h 118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876" h="1185381">
                <a:moveTo>
                  <a:pt x="0" y="0"/>
                </a:moveTo>
                <a:lnTo>
                  <a:pt x="2520876" y="0"/>
                </a:lnTo>
                <a:lnTo>
                  <a:pt x="2520876" y="1185381"/>
                </a:lnTo>
                <a:lnTo>
                  <a:pt x="0" y="1185381"/>
                </a:lnTo>
                <a:close/>
              </a:path>
            </a:pathLst>
          </a:custGeom>
        </p:spPr>
      </p:pic>
      <p:pic>
        <p:nvPicPr>
          <p:cNvPr id="29" name="图片 28" descr="图片包含 桌子, 室内, 照片, 片&#10;&#10;描述已自动生成"/>
          <p:cNvPicPr>
            <a:picLocks noChangeAspect="1"/>
          </p:cNvPicPr>
          <p:nvPr/>
        </p:nvPicPr>
        <p:blipFill rotWithShape="1">
          <a:blip r:embed="rId5"/>
          <a:srcRect l="10279" t="5822" r="56930" b="9191"/>
          <a:stretch>
            <a:fillRect/>
          </a:stretch>
        </p:blipFill>
        <p:spPr>
          <a:xfrm rot="16200000">
            <a:off x="2156459" y="2828924"/>
            <a:ext cx="1024254" cy="1739264"/>
          </a:xfrm>
          <a:custGeom>
            <a:avLst/>
            <a:gdLst>
              <a:gd name="connsiteX0" fmla="*/ 1185380 w 1185380"/>
              <a:gd name="connsiteY0" fmla="*/ 0 h 2479249"/>
              <a:gd name="connsiteX1" fmla="*/ 1185380 w 1185380"/>
              <a:gd name="connsiteY1" fmla="*/ 2479249 h 2479249"/>
              <a:gd name="connsiteX2" fmla="*/ 0 w 1185380"/>
              <a:gd name="connsiteY2" fmla="*/ 2479249 h 2479249"/>
              <a:gd name="connsiteX3" fmla="*/ 0 w 1185380"/>
              <a:gd name="connsiteY3" fmla="*/ 0 h 2479249"/>
              <a:gd name="connsiteX4" fmla="*/ 592690 w 1185380"/>
              <a:gd name="connsiteY4" fmla="*/ 116755 h 2479249"/>
              <a:gd name="connsiteX5" fmla="*/ 1185380 w 1185380"/>
              <a:gd name="connsiteY5" fmla="*/ 0 h 247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5380" h="2479249">
                <a:moveTo>
                  <a:pt x="1185380" y="0"/>
                </a:moveTo>
                <a:lnTo>
                  <a:pt x="1185380" y="2479249"/>
                </a:lnTo>
                <a:lnTo>
                  <a:pt x="0" y="2479249"/>
                </a:lnTo>
                <a:lnTo>
                  <a:pt x="0" y="0"/>
                </a:lnTo>
                <a:cubicBezTo>
                  <a:pt x="188001" y="77357"/>
                  <a:pt x="389375" y="116970"/>
                  <a:pt x="592690" y="116755"/>
                </a:cubicBezTo>
                <a:cubicBezTo>
                  <a:pt x="796005" y="116970"/>
                  <a:pt x="997379" y="77286"/>
                  <a:pt x="1185380" y="0"/>
                </a:cubicBezTo>
                <a:close/>
              </a:path>
            </a:pathLst>
          </a:custGeom>
        </p:spPr>
      </p:pic>
      <p:grpSp>
        <p:nvGrpSpPr>
          <p:cNvPr id="61" name="组合 60"/>
          <p:cNvGrpSpPr/>
          <p:nvPr/>
        </p:nvGrpSpPr>
        <p:grpSpPr>
          <a:xfrm rot="0">
            <a:off x="5036185" y="4784725"/>
            <a:ext cx="2204085" cy="1722755"/>
            <a:chOff x="2590800" y="4327876"/>
            <a:chExt cx="3218077" cy="2515347"/>
          </a:xfrm>
        </p:grpSpPr>
        <p:sp>
          <p:nvSpPr>
            <p:cNvPr id="62" name="文本框 61"/>
            <p:cNvSpPr txBox="1"/>
            <p:nvPr/>
          </p:nvSpPr>
          <p:spPr>
            <a:xfrm>
              <a:off x="2590800" y="4327876"/>
              <a:ext cx="3218077" cy="40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12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Continuous innovation</a:t>
              </a:r>
              <a:endParaRPr lang="en-US" altLang="zh-CN" sz="12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590800" y="4963898"/>
              <a:ext cx="3217150" cy="1879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9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Zhejiang Windey Co., Ltd.</a:t>
              </a:r>
              <a:endParaRPr lang="zh-CN" altLang="en-US" sz="9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30000"/>
                </a:lnSpc>
              </a:pPr>
              <a:endParaRPr lang="zh-CN" altLang="en-US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30000"/>
                </a:lnSpc>
              </a:pP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Completed shareholding system reform, and achieved multiple breakthroughs in</a:t>
              </a:r>
              <a:r>
                <a:rPr lang="en-US" altLang="zh-CN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key WTGS technologies, becoming the leading enterprise in the industry.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4" name="直接连接符 63"/>
            <p:cNvCxnSpPr/>
            <p:nvPr/>
          </p:nvCxnSpPr>
          <p:spPr>
            <a:xfrm>
              <a:off x="2728959" y="4965196"/>
              <a:ext cx="1119141" cy="0"/>
            </a:xfrm>
            <a:prstGeom prst="line">
              <a:avLst/>
            </a:prstGeom>
            <a:ln w="9525">
              <a:solidFill>
                <a:srgbClr val="003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 rot="0">
            <a:off x="1804035" y="4227195"/>
            <a:ext cx="1433195" cy="460375"/>
            <a:chOff x="2913070" y="3330254"/>
            <a:chExt cx="4195133" cy="1006195"/>
          </a:xfrm>
        </p:grpSpPr>
        <p:sp>
          <p:nvSpPr>
            <p:cNvPr id="36" name="4"/>
            <p:cNvSpPr txBox="1"/>
            <p:nvPr>
              <p:custDataLst>
                <p:tags r:id="rId6"/>
              </p:custDataLst>
            </p:nvPr>
          </p:nvSpPr>
          <p:spPr>
            <a:xfrm>
              <a:off x="3143276" y="3330254"/>
              <a:ext cx="3964927" cy="100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solidFill>
                    <a:srgbClr val="003E8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lt"/>
                  <a:rtl val="0"/>
                </a:rPr>
                <a:t>1972</a:t>
              </a:r>
              <a:endParaRPr kumimoji="0" lang="en-US" altLang="zh-CN" sz="2400" i="0" u="none" strike="noStrike" kern="1200" cap="none" spc="0" normalizeH="0" baseline="0" noProof="0" dirty="0"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  <a:rtl val="0"/>
              </a:endParaRPr>
            </a:p>
          </p:txBody>
        </p:sp>
        <p:sp>
          <p:nvSpPr>
            <p:cNvPr id="38" name="箭头: V 形 37"/>
            <p:cNvSpPr/>
            <p:nvPr/>
          </p:nvSpPr>
          <p:spPr>
            <a:xfrm>
              <a:off x="2913070" y="3771112"/>
              <a:ext cx="191453" cy="409608"/>
            </a:xfrm>
            <a:prstGeom prst="chevron">
              <a:avLst>
                <a:gd name="adj" fmla="val 54471"/>
              </a:avLst>
            </a:prstGeom>
            <a:solidFill>
              <a:srgbClr val="003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/>
          <a:srcRect l="-9117" t="16910" b="13756"/>
          <a:stretch>
            <a:fillRect/>
          </a:stretch>
        </p:blipFill>
        <p:spPr>
          <a:xfrm>
            <a:off x="8027034" y="3189604"/>
            <a:ext cx="1953259" cy="102425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 rot="0">
            <a:off x="3556000" y="2608580"/>
            <a:ext cx="1528445" cy="460375"/>
            <a:chOff x="2913070" y="3330254"/>
            <a:chExt cx="4473850" cy="1006195"/>
          </a:xfrm>
        </p:grpSpPr>
        <p:sp>
          <p:nvSpPr>
            <p:cNvPr id="34" name="4"/>
            <p:cNvSpPr txBox="1"/>
            <p:nvPr>
              <p:custDataLst>
                <p:tags r:id="rId8"/>
              </p:custDataLst>
            </p:nvPr>
          </p:nvSpPr>
          <p:spPr>
            <a:xfrm>
              <a:off x="3143276" y="3330254"/>
              <a:ext cx="4243644" cy="100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400" dirty="0">
                  <a:solidFill>
                    <a:srgbClr val="003E87"/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  <a:rtl val="0"/>
                </a:rPr>
                <a:t>2001</a:t>
              </a:r>
              <a:endParaRPr lang="en-US" altLang="zh-CN" sz="2400" dirty="0">
                <a:solidFill>
                  <a:srgbClr val="003E87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  <a:rtl val="0"/>
              </a:endParaRPr>
            </a:p>
          </p:txBody>
        </p:sp>
        <p:sp>
          <p:nvSpPr>
            <p:cNvPr id="35" name="箭头: V 形 34"/>
            <p:cNvSpPr/>
            <p:nvPr/>
          </p:nvSpPr>
          <p:spPr>
            <a:xfrm>
              <a:off x="2913070" y="3771112"/>
              <a:ext cx="191453" cy="409608"/>
            </a:xfrm>
            <a:prstGeom prst="chevron">
              <a:avLst>
                <a:gd name="adj" fmla="val 54471"/>
              </a:avLst>
            </a:prstGeom>
            <a:solidFill>
              <a:srgbClr val="003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rot="0">
            <a:off x="5140960" y="4220845"/>
            <a:ext cx="1433195" cy="460375"/>
            <a:chOff x="2913070" y="3330254"/>
            <a:chExt cx="4195133" cy="1006195"/>
          </a:xfrm>
        </p:grpSpPr>
        <p:sp>
          <p:nvSpPr>
            <p:cNvPr id="51" name="4"/>
            <p:cNvSpPr txBox="1"/>
            <p:nvPr>
              <p:custDataLst>
                <p:tags r:id="rId9"/>
              </p:custDataLst>
            </p:nvPr>
          </p:nvSpPr>
          <p:spPr>
            <a:xfrm>
              <a:off x="3143276" y="3330254"/>
              <a:ext cx="3964927" cy="100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solidFill>
                    <a:srgbClr val="003E8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lt"/>
                  <a:rtl val="0"/>
                </a:rPr>
                <a:t>2010</a:t>
              </a:r>
              <a:endParaRPr kumimoji="0" lang="en-US" altLang="zh-CN" sz="2400" i="0" u="none" strike="noStrike" kern="1200" cap="none" spc="0" normalizeH="0" baseline="0" noProof="0" dirty="0"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  <a:rtl val="0"/>
              </a:endParaRPr>
            </a:p>
          </p:txBody>
        </p:sp>
        <p:sp>
          <p:nvSpPr>
            <p:cNvPr id="52" name="箭头: V 形 51"/>
            <p:cNvSpPr/>
            <p:nvPr/>
          </p:nvSpPr>
          <p:spPr>
            <a:xfrm>
              <a:off x="2913070" y="3771112"/>
              <a:ext cx="191453" cy="409608"/>
            </a:xfrm>
            <a:prstGeom prst="chevron">
              <a:avLst>
                <a:gd name="adj" fmla="val 54471"/>
              </a:avLst>
            </a:prstGeom>
            <a:solidFill>
              <a:srgbClr val="003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 rot="0">
            <a:off x="6912610" y="2601595"/>
            <a:ext cx="1528445" cy="460375"/>
            <a:chOff x="2913070" y="3330254"/>
            <a:chExt cx="4473850" cy="1006195"/>
          </a:xfrm>
        </p:grpSpPr>
        <p:sp>
          <p:nvSpPr>
            <p:cNvPr id="55" name="4"/>
            <p:cNvSpPr txBox="1"/>
            <p:nvPr>
              <p:custDataLst>
                <p:tags r:id="rId10"/>
              </p:custDataLst>
            </p:nvPr>
          </p:nvSpPr>
          <p:spPr>
            <a:xfrm>
              <a:off x="3143276" y="3330254"/>
              <a:ext cx="4243644" cy="100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solidFill>
                    <a:srgbClr val="003E8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  <a:rtl val="0"/>
                </a:rPr>
                <a:t>2019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  <a:rtl val="0"/>
              </a:endParaRPr>
            </a:p>
          </p:txBody>
        </p:sp>
        <p:sp>
          <p:nvSpPr>
            <p:cNvPr id="66" name="箭头: V 形 65"/>
            <p:cNvSpPr/>
            <p:nvPr/>
          </p:nvSpPr>
          <p:spPr>
            <a:xfrm>
              <a:off x="2913070" y="3771112"/>
              <a:ext cx="191453" cy="409608"/>
            </a:xfrm>
            <a:prstGeom prst="chevron">
              <a:avLst>
                <a:gd name="adj" fmla="val 54471"/>
              </a:avLst>
            </a:prstGeom>
            <a:solidFill>
              <a:srgbClr val="003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0">
            <a:off x="8228330" y="4869180"/>
            <a:ext cx="3783330" cy="1273175"/>
            <a:chOff x="2590800" y="4451186"/>
            <a:chExt cx="5522790" cy="1858928"/>
          </a:xfrm>
        </p:grpSpPr>
        <p:sp>
          <p:nvSpPr>
            <p:cNvPr id="25" name="文本框 24"/>
            <p:cNvSpPr txBox="1"/>
            <p:nvPr/>
          </p:nvSpPr>
          <p:spPr>
            <a:xfrm>
              <a:off x="2590800" y="4451186"/>
              <a:ext cx="5522790" cy="40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2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A comprehensive renewable energy enterprise</a:t>
              </a:r>
              <a:endParaRPr lang="en-US" altLang="zh-CN" sz="12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590800" y="4963898"/>
              <a:ext cx="4256571" cy="1346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9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Windey Energy Technology Group Co., Ltd.</a:t>
              </a:r>
              <a:endParaRPr lang="zh-CN" altLang="en-US" sz="9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</a:pPr>
              <a:endParaRPr lang="zh-CN" altLang="en-US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</a:pPr>
              <a:r>
                <a:rPr lang="zh-CN" altLang="en-US" sz="9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T</a:t>
              </a:r>
              <a:r>
                <a:rPr lang="zh-CN" altLang="en-US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he company has changed its name from "wind power" to "energy technology", focusing on diversified development of renewable energy business and implementing group management.</a:t>
              </a:r>
              <a:endParaRPr lang="zh-CN" altLang="en-US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>
            <a:xfrm>
              <a:off x="2728959" y="4951289"/>
              <a:ext cx="1119141" cy="0"/>
            </a:xfrm>
            <a:prstGeom prst="line">
              <a:avLst/>
            </a:prstGeom>
            <a:ln w="9525">
              <a:solidFill>
                <a:srgbClr val="003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rot="0">
            <a:off x="8386445" y="4219575"/>
            <a:ext cx="1433195" cy="460375"/>
            <a:chOff x="2913070" y="3330254"/>
            <a:chExt cx="4195133" cy="1006195"/>
          </a:xfrm>
        </p:grpSpPr>
        <p:sp>
          <p:nvSpPr>
            <p:cNvPr id="39" name="4"/>
            <p:cNvSpPr txBox="1"/>
            <p:nvPr>
              <p:custDataLst>
                <p:tags r:id="rId11"/>
              </p:custDataLst>
            </p:nvPr>
          </p:nvSpPr>
          <p:spPr>
            <a:xfrm>
              <a:off x="3143276" y="3330254"/>
              <a:ext cx="3964927" cy="100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solidFill>
                    <a:srgbClr val="003E8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sym typeface="+mn-lt"/>
                  <a:rtl val="0"/>
                </a:rPr>
                <a:t>2023</a:t>
              </a:r>
              <a:endParaRPr kumimoji="0" lang="en-US" altLang="zh-CN" sz="2400" i="0" u="none" strike="noStrike" kern="1200" cap="none" spc="0" normalizeH="0" baseline="0" noProof="0" dirty="0"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lt"/>
                <a:rtl val="0"/>
              </a:endParaRPr>
            </a:p>
          </p:txBody>
        </p:sp>
        <p:sp>
          <p:nvSpPr>
            <p:cNvPr id="40" name="箭头: V 形 39"/>
            <p:cNvSpPr/>
            <p:nvPr/>
          </p:nvSpPr>
          <p:spPr>
            <a:xfrm>
              <a:off x="2913070" y="3771112"/>
              <a:ext cx="191453" cy="409608"/>
            </a:xfrm>
            <a:prstGeom prst="chevron">
              <a:avLst>
                <a:gd name="adj" fmla="val 54471"/>
              </a:avLst>
            </a:prstGeom>
            <a:solidFill>
              <a:srgbClr val="003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2"/>
          <a:stretch>
            <a:fillRect/>
          </a:stretch>
        </p:blipFill>
        <p:spPr>
          <a:xfrm>
            <a:off x="9768204" y="3176904"/>
            <a:ext cx="1376044" cy="1038859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13"/>
          <a:srcRect l="29355" t="5752" r="1172" b="7976"/>
          <a:stretch>
            <a:fillRect/>
          </a:stretch>
        </p:blipFill>
        <p:spPr>
          <a:xfrm>
            <a:off x="6906894" y="3182619"/>
            <a:ext cx="1425574" cy="1024254"/>
          </a:xfrm>
          <a:custGeom>
            <a:avLst/>
            <a:gdLst>
              <a:gd name="connsiteX0" fmla="*/ 0 w 2099004"/>
              <a:gd name="connsiteY0" fmla="*/ 0 h 1185381"/>
              <a:gd name="connsiteX1" fmla="*/ 2057450 w 2099004"/>
              <a:gd name="connsiteY1" fmla="*/ 0 h 1185381"/>
              <a:gd name="connsiteX2" fmla="*/ 2070678 w 2099004"/>
              <a:gd name="connsiteY2" fmla="*/ 0 h 1185381"/>
              <a:gd name="connsiteX3" fmla="*/ 2099004 w 2099004"/>
              <a:gd name="connsiteY3" fmla="*/ 0 h 1185381"/>
              <a:gd name="connsiteX4" fmla="*/ 2099004 w 2099004"/>
              <a:gd name="connsiteY4" fmla="*/ 1185381 h 1185381"/>
              <a:gd name="connsiteX5" fmla="*/ 2070678 w 2099004"/>
              <a:gd name="connsiteY5" fmla="*/ 1185381 h 1185381"/>
              <a:gd name="connsiteX6" fmla="*/ 2057450 w 2099004"/>
              <a:gd name="connsiteY6" fmla="*/ 1185381 h 1185381"/>
              <a:gd name="connsiteX7" fmla="*/ 0 w 2099004"/>
              <a:gd name="connsiteY7" fmla="*/ 1185381 h 118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9004" h="1185381">
                <a:moveTo>
                  <a:pt x="0" y="0"/>
                </a:moveTo>
                <a:lnTo>
                  <a:pt x="2057450" y="0"/>
                </a:lnTo>
                <a:lnTo>
                  <a:pt x="2070678" y="0"/>
                </a:lnTo>
                <a:lnTo>
                  <a:pt x="2099004" y="0"/>
                </a:lnTo>
                <a:lnTo>
                  <a:pt x="2099004" y="1185381"/>
                </a:lnTo>
                <a:lnTo>
                  <a:pt x="2070678" y="1185381"/>
                </a:lnTo>
                <a:lnTo>
                  <a:pt x="2057450" y="1185381"/>
                </a:lnTo>
                <a:lnTo>
                  <a:pt x="0" y="1185381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 rot="0">
            <a:off x="9718675" y="1735455"/>
            <a:ext cx="2082800" cy="890905"/>
            <a:chOff x="2590800" y="4317677"/>
            <a:chExt cx="3040995" cy="1300786"/>
          </a:xfrm>
        </p:grpSpPr>
        <p:sp>
          <p:nvSpPr>
            <p:cNvPr id="21" name="文本框 20"/>
            <p:cNvSpPr txBox="1"/>
            <p:nvPr/>
          </p:nvSpPr>
          <p:spPr>
            <a:xfrm>
              <a:off x="2590800" y="4317677"/>
              <a:ext cx="2335447" cy="4023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en-US" altLang="zh-CN" sz="12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Overseas business</a:t>
              </a:r>
              <a:endParaRPr lang="en-US" altLang="zh-CN" sz="12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90800" y="4878601"/>
              <a:ext cx="3040995" cy="739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>
                <a:lnSpc>
                  <a:spcPct val="100000"/>
                </a:lnSpc>
                <a:buClrTx/>
                <a:buSzTx/>
                <a:buFontTx/>
              </a:pPr>
              <a:r>
                <a:rPr lang="zh-CN" altLang="en-US" sz="900" b="1" dirty="0">
                  <a:solidFill>
                    <a:srgbClr val="014190"/>
                  </a:solidFill>
                  <a:latin typeface="微软雅黑" panose="020B0503020204020204" charset="-122"/>
                  <a:ea typeface="微软雅黑" panose="020B0503020204020204" charset="-122"/>
                </a:rPr>
                <a:t>Windey International.</a:t>
              </a:r>
              <a:endParaRPr lang="zh-CN" altLang="en-US" sz="900" b="1" dirty="0">
                <a:solidFill>
                  <a:srgbClr val="01419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</a:pPr>
              <a:endPara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00000"/>
                </a:lnSpc>
              </a:pPr>
              <a:r>
                <a:rPr lang="en-US" altLang="zh-CN" sz="9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Started the second growth curve.</a:t>
              </a:r>
              <a:endParaRPr lang="en-US" altLang="zh-CN" sz="9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2728959" y="4853940"/>
              <a:ext cx="1119141" cy="0"/>
            </a:xfrm>
            <a:prstGeom prst="line">
              <a:avLst/>
            </a:prstGeom>
            <a:ln w="9525">
              <a:solidFill>
                <a:srgbClr val="003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 rot="0">
            <a:off x="9789795" y="2626360"/>
            <a:ext cx="1528445" cy="460375"/>
            <a:chOff x="2913070" y="3330254"/>
            <a:chExt cx="4473850" cy="1006195"/>
          </a:xfrm>
        </p:grpSpPr>
        <p:sp>
          <p:nvSpPr>
            <p:cNvPr id="42" name="4"/>
            <p:cNvSpPr txBox="1"/>
            <p:nvPr>
              <p:custDataLst>
                <p:tags r:id="rId14"/>
              </p:custDataLst>
            </p:nvPr>
          </p:nvSpPr>
          <p:spPr>
            <a:xfrm>
              <a:off x="3143276" y="3330254"/>
              <a:ext cx="4243644" cy="1006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i="0" u="none" strike="noStrike" kern="1200" cap="none" spc="0" normalizeH="0" baseline="0" noProof="0" dirty="0">
                  <a:solidFill>
                    <a:srgbClr val="003E87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  <a:sym typeface="+mn-lt"/>
                  <a:rtl val="0"/>
                </a:rPr>
                <a:t>2024</a:t>
              </a:r>
              <a:endPara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lt"/>
                <a:rtl val="0"/>
              </a:endParaRPr>
            </a:p>
          </p:txBody>
        </p:sp>
        <p:sp>
          <p:nvSpPr>
            <p:cNvPr id="43" name="箭头: V 形 65"/>
            <p:cNvSpPr/>
            <p:nvPr/>
          </p:nvSpPr>
          <p:spPr>
            <a:xfrm>
              <a:off x="2913070" y="3771112"/>
              <a:ext cx="191453" cy="409608"/>
            </a:xfrm>
            <a:prstGeom prst="chevron">
              <a:avLst>
                <a:gd name="adj" fmla="val 54471"/>
              </a:avLst>
            </a:prstGeom>
            <a:solidFill>
              <a:srgbClr val="003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rgbClr val="003E87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9" name="内容占位符 26"/>
          <p:cNvSpPr txBox="1">
            <a:spLocks noGrp="1"/>
          </p:cNvSpPr>
          <p:nvPr/>
        </p:nvSpPr>
        <p:spPr>
          <a:xfrm>
            <a:off x="370204" y="367664"/>
            <a:ext cx="4636769" cy="70675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About WINDEY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3867149"/>
          </a:xfrm>
          <a:custGeom>
            <a:avLst/>
            <a:gdLst>
              <a:gd name="connsiteX0" fmla="*/ 0 w 12191999"/>
              <a:gd name="connsiteY0" fmla="*/ 0 h 4178826"/>
              <a:gd name="connsiteX1" fmla="*/ 12191999 w 12191999"/>
              <a:gd name="connsiteY1" fmla="*/ 0 h 4178826"/>
              <a:gd name="connsiteX2" fmla="*/ 12191999 w 12191999"/>
              <a:gd name="connsiteY2" fmla="*/ 4178826 h 4178826"/>
              <a:gd name="connsiteX3" fmla="*/ 0 w 12191999"/>
              <a:gd name="connsiteY3" fmla="*/ 4178826 h 417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178826">
                <a:moveTo>
                  <a:pt x="0" y="0"/>
                </a:moveTo>
                <a:lnTo>
                  <a:pt x="12191999" y="0"/>
                </a:lnTo>
                <a:lnTo>
                  <a:pt x="12191999" y="4178826"/>
                </a:lnTo>
                <a:lnTo>
                  <a:pt x="0" y="4178826"/>
                </a:lnTo>
                <a:close/>
              </a:path>
            </a:pathLst>
          </a:custGeom>
        </p:spPr>
      </p:pic>
      <p:grpSp>
        <p:nvGrpSpPr>
          <p:cNvPr id="39" name="组合 38"/>
          <p:cNvGrpSpPr/>
          <p:nvPr/>
        </p:nvGrpSpPr>
        <p:grpSpPr>
          <a:xfrm>
            <a:off x="194310" y="4424680"/>
            <a:ext cx="3472815" cy="1898015"/>
            <a:chOff x="951593" y="2395142"/>
            <a:chExt cx="6223635" cy="2319838"/>
          </a:xfrm>
        </p:grpSpPr>
        <p:pic>
          <p:nvPicPr>
            <p:cNvPr id="41" name="图形 40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51834" y="3252171"/>
              <a:ext cx="5676900" cy="1462809"/>
            </a:xfrm>
            <a:prstGeom prst="rect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51593" y="2395142"/>
              <a:ext cx="6223635" cy="1409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defRPr/>
              </a:pPr>
              <a:r>
                <a:rPr lang="zh-CN" alt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Global leader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  <a:p>
              <a:pPr algn="l">
                <a:lnSpc>
                  <a:spcPct val="150000"/>
                </a:lnSpc>
                <a:defRPr/>
              </a:pPr>
              <a:r>
                <a: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Renewable </a:t>
              </a: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+mn-lt"/>
                </a:rPr>
                <a:t>energy equipment manufacturers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9643549" y="4568153"/>
            <a:ext cx="2987040" cy="1694247"/>
            <a:chOff x="8017314" y="4470978"/>
            <a:chExt cx="2987040" cy="1694247"/>
          </a:xfrm>
        </p:grpSpPr>
        <p:grpSp>
          <p:nvGrpSpPr>
            <p:cNvPr id="46" name="组合 45"/>
            <p:cNvGrpSpPr/>
            <p:nvPr/>
          </p:nvGrpSpPr>
          <p:grpSpPr>
            <a:xfrm>
              <a:off x="8017314" y="4718665"/>
              <a:ext cx="2987040" cy="1446560"/>
              <a:chOff x="721164" y="4564077"/>
              <a:chExt cx="2987040" cy="1446560"/>
            </a:xfrm>
          </p:grpSpPr>
          <p:sp>
            <p:nvSpPr>
              <p:cNvPr id="51" name="文本框 50"/>
              <p:cNvSpPr txBox="1"/>
              <p:nvPr/>
            </p:nvSpPr>
            <p:spPr>
              <a:xfrm>
                <a:off x="721164" y="4564077"/>
                <a:ext cx="2987040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lt"/>
                  </a:rPr>
                  <a:t>Orders A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lt"/>
                  </a:rPr>
                  <a:t>mount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+mn-lt"/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721164" y="4811757"/>
                <a:ext cx="1454150" cy="119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200" dirty="0">
                    <a:solidFill>
                      <a:schemeClr val="accent1">
                        <a:lumMod val="75000"/>
                      </a:schemeClr>
                    </a:solidFill>
                  </a:rPr>
                  <a:t>6.9</a:t>
                </a:r>
                <a:endParaRPr lang="en-US" altLang="zh-CN" sz="7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939094" y="5543882"/>
                <a:ext cx="1623060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lt"/>
                  </a:rPr>
                  <a:t>billion USD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8137650" y="5118775"/>
              <a:ext cx="1097532" cy="0"/>
              <a:chOff x="7410801" y="1774988"/>
              <a:chExt cx="1097532" cy="0"/>
            </a:xfrm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7410801" y="1774988"/>
                <a:ext cx="109753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7410801" y="1774988"/>
                <a:ext cx="366488" cy="0"/>
              </a:xfrm>
              <a:prstGeom prst="line">
                <a:avLst/>
              </a:prstGeom>
              <a:ln w="19050">
                <a:solidFill>
                  <a:srgbClr val="1F4E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图形 78"/>
            <p:cNvSpPr/>
            <p:nvPr/>
          </p:nvSpPr>
          <p:spPr>
            <a:xfrm flipH="1">
              <a:off x="9448162" y="4470978"/>
              <a:ext cx="375561" cy="557714"/>
            </a:xfrm>
            <a:custGeom>
              <a:avLst/>
              <a:gdLst>
                <a:gd name="connsiteX0" fmla="*/ 233414 w 310886"/>
                <a:gd name="connsiteY0" fmla="*/ 255561 h 461671"/>
                <a:gd name="connsiteX1" fmla="*/ 233414 w 310886"/>
                <a:gd name="connsiteY1" fmla="*/ 223963 h 461671"/>
                <a:gd name="connsiteX2" fmla="*/ 253756 w 310886"/>
                <a:gd name="connsiteY2" fmla="*/ 203621 h 461671"/>
                <a:gd name="connsiteX3" fmla="*/ 313042 w 310886"/>
                <a:gd name="connsiteY3" fmla="*/ 203621 h 461671"/>
                <a:gd name="connsiteX4" fmla="*/ 315533 w 310886"/>
                <a:gd name="connsiteY4" fmla="*/ 202024 h 461671"/>
                <a:gd name="connsiteX5" fmla="*/ 315245 w 310886"/>
                <a:gd name="connsiteY5" fmla="*/ 199086 h 461671"/>
                <a:gd name="connsiteX6" fmla="*/ 165155 w 310886"/>
                <a:gd name="connsiteY6" fmla="*/ 2819 h 461671"/>
                <a:gd name="connsiteX7" fmla="*/ 160444 w 310886"/>
                <a:gd name="connsiteY7" fmla="*/ 488 h 461671"/>
                <a:gd name="connsiteX8" fmla="*/ 155654 w 310886"/>
                <a:gd name="connsiteY8" fmla="*/ 2819 h 461671"/>
                <a:gd name="connsiteX9" fmla="*/ 5564 w 310886"/>
                <a:gd name="connsiteY9" fmla="*/ 199086 h 461671"/>
                <a:gd name="connsiteX10" fmla="*/ 5277 w 310886"/>
                <a:gd name="connsiteY10" fmla="*/ 202024 h 461671"/>
                <a:gd name="connsiteX11" fmla="*/ 7768 w 310886"/>
                <a:gd name="connsiteY11" fmla="*/ 203621 h 461671"/>
                <a:gd name="connsiteX12" fmla="*/ 67054 w 310886"/>
                <a:gd name="connsiteY12" fmla="*/ 203621 h 461671"/>
                <a:gd name="connsiteX13" fmla="*/ 87395 w 310886"/>
                <a:gd name="connsiteY13" fmla="*/ 223963 h 461671"/>
                <a:gd name="connsiteX14" fmla="*/ 87395 w 310886"/>
                <a:gd name="connsiteY14" fmla="*/ 455884 h 461671"/>
                <a:gd name="connsiteX15" fmla="*/ 93670 w 310886"/>
                <a:gd name="connsiteY15" fmla="*/ 462159 h 461671"/>
                <a:gd name="connsiteX16" fmla="*/ 93686 w 310886"/>
                <a:gd name="connsiteY16" fmla="*/ 462159 h 461671"/>
                <a:gd name="connsiteX17" fmla="*/ 106907 w 310886"/>
                <a:gd name="connsiteY17" fmla="*/ 462159 h 46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10886" h="461671">
                  <a:moveTo>
                    <a:pt x="233414" y="255561"/>
                  </a:moveTo>
                  <a:lnTo>
                    <a:pt x="233414" y="223963"/>
                  </a:lnTo>
                  <a:cubicBezTo>
                    <a:pt x="233414" y="212728"/>
                    <a:pt x="242515" y="203621"/>
                    <a:pt x="253756" y="203621"/>
                  </a:cubicBezTo>
                  <a:lnTo>
                    <a:pt x="313042" y="203621"/>
                  </a:lnTo>
                  <a:cubicBezTo>
                    <a:pt x="314112" y="203635"/>
                    <a:pt x="315102" y="203007"/>
                    <a:pt x="315533" y="202024"/>
                  </a:cubicBezTo>
                  <a:cubicBezTo>
                    <a:pt x="316043" y="201075"/>
                    <a:pt x="315932" y="199918"/>
                    <a:pt x="315245" y="199086"/>
                  </a:cubicBezTo>
                  <a:lnTo>
                    <a:pt x="165155" y="2819"/>
                  </a:lnTo>
                  <a:cubicBezTo>
                    <a:pt x="164037" y="1344"/>
                    <a:pt x="162297" y="480"/>
                    <a:pt x="160444" y="488"/>
                  </a:cubicBezTo>
                  <a:cubicBezTo>
                    <a:pt x="158561" y="458"/>
                    <a:pt x="156788" y="1323"/>
                    <a:pt x="155654" y="2819"/>
                  </a:cubicBezTo>
                  <a:lnTo>
                    <a:pt x="5564" y="199086"/>
                  </a:lnTo>
                  <a:cubicBezTo>
                    <a:pt x="4894" y="199918"/>
                    <a:pt x="4766" y="201075"/>
                    <a:pt x="5277" y="202024"/>
                  </a:cubicBezTo>
                  <a:cubicBezTo>
                    <a:pt x="5708" y="203007"/>
                    <a:pt x="6698" y="203635"/>
                    <a:pt x="7768" y="203621"/>
                  </a:cubicBezTo>
                  <a:lnTo>
                    <a:pt x="67054" y="203621"/>
                  </a:lnTo>
                  <a:cubicBezTo>
                    <a:pt x="78294" y="203621"/>
                    <a:pt x="87395" y="212728"/>
                    <a:pt x="87395" y="223963"/>
                  </a:cubicBezTo>
                  <a:lnTo>
                    <a:pt x="87395" y="455884"/>
                  </a:lnTo>
                  <a:cubicBezTo>
                    <a:pt x="87395" y="459349"/>
                    <a:pt x="90206" y="462159"/>
                    <a:pt x="93670" y="462159"/>
                  </a:cubicBezTo>
                  <a:cubicBezTo>
                    <a:pt x="93670" y="462159"/>
                    <a:pt x="93686" y="462159"/>
                    <a:pt x="93686" y="462159"/>
                  </a:cubicBezTo>
                  <a:lnTo>
                    <a:pt x="106907" y="462159"/>
                  </a:lnTo>
                </a:path>
              </a:pathLst>
            </a:custGeom>
            <a:noFill/>
            <a:ln w="12700" cap="rnd">
              <a:solidFill>
                <a:srgbClr val="0060A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sp>
        <p:nvSpPr>
          <p:cNvPr id="6" name="PA-文本框 19"/>
          <p:cNvSpPr txBox="1"/>
          <p:nvPr>
            <p:custDataLst>
              <p:tags r:id="rId5"/>
            </p:custDataLst>
          </p:nvPr>
        </p:nvSpPr>
        <p:spPr>
          <a:xfrm>
            <a:off x="342899" y="447039"/>
            <a:ext cx="3625849" cy="53403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lt"/>
              </a:rPr>
              <a:t>Industry Leading</a:t>
            </a:r>
            <a:endParaRPr lang="en-US" altLang="zh-CN" sz="2400" b="1">
              <a:solidFill>
                <a:srgbClr val="2038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-349250"/>
            <a:ext cx="1905000" cy="190500"/>
            <a:chOff x="0" y="-349250"/>
            <a:chExt cx="1905000" cy="190500"/>
          </a:xfrm>
        </p:grpSpPr>
        <p:sp>
          <p:nvSpPr>
            <p:cNvPr id="7" name="矩形 6"/>
            <p:cNvSpPr/>
            <p:nvPr/>
          </p:nvSpPr>
          <p:spPr>
            <a:xfrm>
              <a:off x="0" y="-349250"/>
              <a:ext cx="190500" cy="190500"/>
            </a:xfrm>
            <a:prstGeom prst="rect">
              <a:avLst/>
            </a:prstGeom>
            <a:solidFill>
              <a:srgbClr val="0141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42900" y="-349250"/>
              <a:ext cx="190500" cy="190500"/>
            </a:xfrm>
            <a:prstGeom prst="rect">
              <a:avLst/>
            </a:prstGeom>
            <a:solidFill>
              <a:srgbClr val="5956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685800" y="-349250"/>
              <a:ext cx="190500" cy="190500"/>
            </a:xfrm>
            <a:prstGeom prst="rect">
              <a:avLst/>
            </a:prstGeom>
            <a:solidFill>
              <a:srgbClr val="BAD4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1028700" y="-349250"/>
              <a:ext cx="190500" cy="1905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371600" y="-349250"/>
              <a:ext cx="190500" cy="190500"/>
            </a:xfrm>
            <a:prstGeom prst="rect">
              <a:avLst/>
            </a:prstGeom>
            <a:solidFill>
              <a:srgbClr val="0097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714500" y="-349250"/>
              <a:ext cx="190500" cy="190500"/>
            </a:xfrm>
            <a:prstGeom prst="rect">
              <a:avLst/>
            </a:prstGeom>
            <a:solidFill>
              <a:srgbClr val="F7ED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247694" y="4815840"/>
            <a:ext cx="2818765" cy="1445925"/>
            <a:chOff x="8017314" y="4719300"/>
            <a:chExt cx="2818765" cy="1445925"/>
          </a:xfrm>
        </p:grpSpPr>
        <p:grpSp>
          <p:nvGrpSpPr>
            <p:cNvPr id="14" name="组合 13"/>
            <p:cNvGrpSpPr/>
            <p:nvPr/>
          </p:nvGrpSpPr>
          <p:grpSpPr>
            <a:xfrm>
              <a:off x="8017314" y="4719300"/>
              <a:ext cx="2818765" cy="1445925"/>
              <a:chOff x="721164" y="4564712"/>
              <a:chExt cx="2818765" cy="1445925"/>
            </a:xfrm>
          </p:grpSpPr>
          <p:sp>
            <p:nvSpPr>
              <p:cNvPr id="15" name="文本框 14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721164" y="4564712"/>
                <a:ext cx="2818765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lt"/>
                  </a:rPr>
                  <a:t>2024 </a:t>
                </a:r>
                <a:r>
                  <a:rPr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lt"/>
                  </a:rPr>
                  <a:t>New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lt"/>
                  </a:rPr>
                  <a:t>ly</a:t>
                </a:r>
                <a:r>
                  <a:rPr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lt"/>
                  </a:rPr>
                  <a:t> install</a:t>
                </a:r>
                <a:r>
                  <a:rPr lang="en-US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lt"/>
                  </a:rPr>
                  <a:t>ed capacity</a:t>
                </a:r>
                <a:endPara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>
                <p:custDataLst>
                  <p:tags r:id="rId7"/>
                </p:custDataLst>
              </p:nvPr>
            </p:nvSpPr>
            <p:spPr>
              <a:xfrm>
                <a:off x="721164" y="4811757"/>
                <a:ext cx="1962785" cy="1198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7200" dirty="0">
                    <a:solidFill>
                      <a:schemeClr val="accent1">
                        <a:lumMod val="75000"/>
                      </a:schemeClr>
                    </a:solidFill>
                  </a:rPr>
                  <a:t>12.5</a:t>
                </a:r>
                <a:endParaRPr lang="en-US" altLang="zh-CN" sz="72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文本框 16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2458524" y="5558487"/>
                <a:ext cx="1081405" cy="306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defRPr/>
                </a:pPr>
                <a:r>
                  <a:rPr lang="en-US" alt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Microsoft YaHei UI" panose="020B0503020204020204" charset="-122"/>
                    <a:ea typeface="Microsoft YaHei UI" panose="020B0503020204020204" charset="-122"/>
                    <a:sym typeface="+mn-lt"/>
                  </a:rPr>
                  <a:t>GW</a:t>
                </a:r>
                <a:endParaRPr lang="en-US" altLang="zh-CN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YaHei UI" panose="020B0503020204020204" charset="-122"/>
                  <a:ea typeface="Microsoft YaHei UI" panose="020B0503020204020204" charset="-122"/>
                  <a:sym typeface="+mn-lt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137650" y="5118775"/>
              <a:ext cx="1097532" cy="0"/>
              <a:chOff x="7410801" y="1774988"/>
              <a:chExt cx="1097532" cy="0"/>
            </a:xfrm>
          </p:grpSpPr>
          <p:cxnSp>
            <p:nvCxnSpPr>
              <p:cNvPr id="19" name="直接连接符 18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7410801" y="1774988"/>
                <a:ext cx="1097532" cy="0"/>
              </a:xfrm>
              <a:prstGeom prst="line">
                <a:avLst/>
              </a:prstGeom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7410801" y="1774988"/>
                <a:ext cx="366488" cy="0"/>
              </a:xfrm>
              <a:prstGeom prst="line">
                <a:avLst/>
              </a:prstGeom>
              <a:ln w="19050">
                <a:solidFill>
                  <a:srgbClr val="1F4E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3" name="图表 22"/>
          <p:cNvGraphicFramePr/>
          <p:nvPr/>
        </p:nvGraphicFramePr>
        <p:xfrm>
          <a:off x="3843020" y="4137660"/>
          <a:ext cx="3044825" cy="228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组合 109"/>
          <p:cNvGrpSpPr/>
          <p:nvPr/>
        </p:nvGrpSpPr>
        <p:grpSpPr>
          <a:xfrm rot="0">
            <a:off x="2400935" y="1588135"/>
            <a:ext cx="2334895" cy="1787571"/>
            <a:chOff x="9768361" y="4049980"/>
            <a:chExt cx="2973704" cy="2152640"/>
          </a:xfrm>
        </p:grpSpPr>
        <p:sp>
          <p:nvSpPr>
            <p:cNvPr id="111" name="文本框 110"/>
            <p:cNvSpPr txBox="1"/>
            <p:nvPr/>
          </p:nvSpPr>
          <p:spPr>
            <a:xfrm>
              <a:off x="9768361" y="4785128"/>
              <a:ext cx="2973704" cy="464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4,500+ Employees</a:t>
              </a:r>
              <a:endParaRPr lang="en-US" altLang="zh-CN" sz="16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latin typeface="Microsoft YaHei UI" panose="020B0503020204020204" charset="-122"/>
                <a:ea typeface="Microsoft YaHei UI" panose="020B0503020204020204" charset="-122"/>
                <a:cs typeface="+mn-ea"/>
                <a:sym typeface="+mn-lt"/>
              </a:endParaRPr>
            </a:p>
          </p:txBody>
        </p:sp>
        <p:grpSp>
          <p:nvGrpSpPr>
            <p:cNvPr id="112" name="组合 111"/>
            <p:cNvGrpSpPr/>
            <p:nvPr/>
          </p:nvGrpSpPr>
          <p:grpSpPr>
            <a:xfrm>
              <a:off x="9798350" y="4049980"/>
              <a:ext cx="2811779" cy="2152640"/>
              <a:chOff x="9798350" y="4049980"/>
              <a:chExt cx="2811779" cy="2152640"/>
            </a:xfrm>
          </p:grpSpPr>
          <p:cxnSp>
            <p:nvCxnSpPr>
              <p:cNvPr id="113" name="直接连接符 112"/>
              <p:cNvCxnSpPr/>
              <p:nvPr/>
            </p:nvCxnSpPr>
            <p:spPr>
              <a:xfrm>
                <a:off x="9907202" y="5365884"/>
                <a:ext cx="1593850" cy="0"/>
              </a:xfrm>
              <a:prstGeom prst="line">
                <a:avLst/>
              </a:prstGeom>
              <a:ln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矩形 113"/>
              <p:cNvSpPr/>
              <p:nvPr/>
            </p:nvSpPr>
            <p:spPr>
              <a:xfrm>
                <a:off x="9798350" y="5470818"/>
                <a:ext cx="2811779" cy="7318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  <a:buClrTx/>
                  <a:buSzTx/>
                  <a:buFontTx/>
                </a:pPr>
                <a:r>
                  <a:rPr lang="en-US" altLang="zh-CN" sz="1400" dirty="0">
                    <a:cs typeface="+mn-ea"/>
                    <a:sym typeface="+mn-lt"/>
                  </a:rPr>
                  <a:t>22</a:t>
                </a:r>
                <a:r>
                  <a:rPr lang="zh-CN" altLang="en-US" sz="1400" dirty="0">
                    <a:cs typeface="+mn-ea"/>
                    <a:sym typeface="+mn-lt"/>
                  </a:rPr>
                  <a:t>00</a:t>
                </a:r>
                <a:r>
                  <a:rPr lang="en-US" altLang="zh-CN" sz="1400" dirty="0">
                    <a:cs typeface="+mn-ea"/>
                    <a:sym typeface="+mn-lt"/>
                  </a:rPr>
                  <a:t>+</a:t>
                </a:r>
                <a:r>
                  <a:rPr lang="zh-CN" altLang="en-US" sz="1400" dirty="0">
                    <a:cs typeface="+mn-ea"/>
                    <a:sym typeface="+mn-lt"/>
                  </a:rPr>
                  <a:t> R&amp;D engineers and technicians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  <p:grpSp>
            <p:nvGrpSpPr>
              <p:cNvPr id="115" name="组合 114"/>
              <p:cNvGrpSpPr/>
              <p:nvPr/>
            </p:nvGrpSpPr>
            <p:grpSpPr>
              <a:xfrm>
                <a:off x="9924109" y="4049980"/>
                <a:ext cx="543311" cy="543311"/>
                <a:chOff x="9924109" y="4049980"/>
                <a:chExt cx="543311" cy="543311"/>
              </a:xfrm>
            </p:grpSpPr>
            <p:sp>
              <p:nvSpPr>
                <p:cNvPr id="116" name="矩形: 圆角 115"/>
                <p:cNvSpPr/>
                <p:nvPr/>
              </p:nvSpPr>
              <p:spPr>
                <a:xfrm>
                  <a:off x="9924109" y="4049980"/>
                  <a:ext cx="543311" cy="543311"/>
                </a:xfrm>
                <a:prstGeom prst="roundRect">
                  <a:avLst>
                    <a:gd name="adj" fmla="val 10022"/>
                  </a:avLst>
                </a:prstGeom>
                <a:noFill/>
                <a:ln w="12700">
                  <a:solidFill>
                    <a:srgbClr val="5C5C5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任意多边形: 形状 116"/>
                <p:cNvSpPr/>
                <p:nvPr/>
              </p:nvSpPr>
              <p:spPr>
                <a:xfrm>
                  <a:off x="10263152" y="4437002"/>
                  <a:ext cx="6783" cy="50655"/>
                </a:xfrm>
                <a:custGeom>
                  <a:avLst/>
                  <a:gdLst>
                    <a:gd name="connsiteX0" fmla="*/ 1 w 9525"/>
                    <a:gd name="connsiteY0" fmla="*/ 1 h 71132"/>
                    <a:gd name="connsiteX1" fmla="*/ 1 w 9525"/>
                    <a:gd name="connsiteY1" fmla="*/ 71134 h 7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71132">
                      <a:moveTo>
                        <a:pt x="1" y="1"/>
                      </a:moveTo>
                      <a:lnTo>
                        <a:pt x="1" y="71134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任意多边形: 形状 117"/>
                <p:cNvSpPr/>
                <p:nvPr/>
              </p:nvSpPr>
              <p:spPr>
                <a:xfrm>
                  <a:off x="10184124" y="4243035"/>
                  <a:ext cx="116404" cy="197675"/>
                </a:xfrm>
                <a:custGeom>
                  <a:avLst/>
                  <a:gdLst>
                    <a:gd name="connsiteX0" fmla="*/ 54201 w 163461"/>
                    <a:gd name="connsiteY0" fmla="*/ 1 h 277586"/>
                    <a:gd name="connsiteX1" fmla="*/ 54201 w 163461"/>
                    <a:gd name="connsiteY1" fmla="*/ 48578 h 277586"/>
                    <a:gd name="connsiteX2" fmla="*/ 138513 w 163461"/>
                    <a:gd name="connsiteY2" fmla="*/ 74603 h 277586"/>
                    <a:gd name="connsiteX3" fmla="*/ 163462 w 163461"/>
                    <a:gd name="connsiteY3" fmla="*/ 106698 h 277586"/>
                    <a:gd name="connsiteX4" fmla="*/ 163462 w 163461"/>
                    <a:gd name="connsiteY4" fmla="*/ 245491 h 277586"/>
                    <a:gd name="connsiteX5" fmla="*/ 131630 w 163461"/>
                    <a:gd name="connsiteY5" fmla="*/ 277587 h 277586"/>
                    <a:gd name="connsiteX6" fmla="*/ 131630 w 163461"/>
                    <a:gd name="connsiteY6" fmla="*/ 277587 h 277586"/>
                    <a:gd name="connsiteX7" fmla="*/ 1 w 163461"/>
                    <a:gd name="connsiteY7" fmla="*/ 246358 h 277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3461" h="277586">
                      <a:moveTo>
                        <a:pt x="54201" y="1"/>
                      </a:moveTo>
                      <a:lnTo>
                        <a:pt x="54201" y="48578"/>
                      </a:lnTo>
                      <a:lnTo>
                        <a:pt x="138513" y="74603"/>
                      </a:lnTo>
                      <a:cubicBezTo>
                        <a:pt x="152278" y="78939"/>
                        <a:pt x="161741" y="91952"/>
                        <a:pt x="163462" y="106698"/>
                      </a:cubicBezTo>
                      <a:lnTo>
                        <a:pt x="163462" y="245491"/>
                      </a:lnTo>
                      <a:cubicBezTo>
                        <a:pt x="163462" y="262841"/>
                        <a:pt x="148837" y="277587"/>
                        <a:pt x="131630" y="277587"/>
                      </a:cubicBezTo>
                      <a:lnTo>
                        <a:pt x="131630" y="277587"/>
                      </a:lnTo>
                      <a:cubicBezTo>
                        <a:pt x="119585" y="277587"/>
                        <a:pt x="1" y="246358"/>
                        <a:pt x="1" y="246358"/>
                      </a:cubicBezTo>
                    </a:path>
                  </a:pathLst>
                </a:custGeom>
                <a:noFill/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任意多边形: 形状 118"/>
                <p:cNvSpPr/>
                <p:nvPr/>
              </p:nvSpPr>
              <p:spPr>
                <a:xfrm>
                  <a:off x="10091613" y="4141727"/>
                  <a:ext cx="172155" cy="298983"/>
                </a:xfrm>
                <a:custGeom>
                  <a:avLst/>
                  <a:gdLst>
                    <a:gd name="connsiteX0" fmla="*/ 240891 w 241750"/>
                    <a:gd name="connsiteY0" fmla="*/ 301876 h 419848"/>
                    <a:gd name="connsiteX1" fmla="*/ 241751 w 241750"/>
                    <a:gd name="connsiteY1" fmla="*/ 362598 h 419848"/>
                    <a:gd name="connsiteX2" fmla="*/ 223684 w 241750"/>
                    <a:gd name="connsiteY2" fmla="*/ 362598 h 419848"/>
                    <a:gd name="connsiteX3" fmla="*/ 31833 w 241750"/>
                    <a:gd name="connsiteY3" fmla="*/ 419850 h 419848"/>
                    <a:gd name="connsiteX4" fmla="*/ 31833 w 241750"/>
                    <a:gd name="connsiteY4" fmla="*/ 419850 h 419848"/>
                    <a:gd name="connsiteX5" fmla="*/ 1 w 241750"/>
                    <a:gd name="connsiteY5" fmla="*/ 387753 h 419848"/>
                    <a:gd name="connsiteX6" fmla="*/ 1 w 241750"/>
                    <a:gd name="connsiteY6" fmla="*/ 387753 h 419848"/>
                    <a:gd name="connsiteX7" fmla="*/ 1 w 241750"/>
                    <a:gd name="connsiteY7" fmla="*/ 248961 h 419848"/>
                    <a:gd name="connsiteX8" fmla="*/ 24950 w 241750"/>
                    <a:gd name="connsiteY8" fmla="*/ 216865 h 419848"/>
                    <a:gd name="connsiteX9" fmla="*/ 109261 w 241750"/>
                    <a:gd name="connsiteY9" fmla="*/ 190841 h 419848"/>
                    <a:gd name="connsiteX10" fmla="*/ 109261 w 241750"/>
                    <a:gd name="connsiteY10" fmla="*/ 159612 h 419848"/>
                    <a:gd name="connsiteX11" fmla="*/ 109261 w 241750"/>
                    <a:gd name="connsiteY11" fmla="*/ 143999 h 419848"/>
                    <a:gd name="connsiteX12" fmla="*/ 105820 w 241750"/>
                    <a:gd name="connsiteY12" fmla="*/ 140529 h 419848"/>
                    <a:gd name="connsiteX13" fmla="*/ 105820 w 241750"/>
                    <a:gd name="connsiteY13" fmla="*/ 140529 h 419848"/>
                    <a:gd name="connsiteX14" fmla="*/ 88614 w 241750"/>
                    <a:gd name="connsiteY14" fmla="*/ 105830 h 419848"/>
                    <a:gd name="connsiteX15" fmla="*/ 87754 w 241750"/>
                    <a:gd name="connsiteY15" fmla="*/ 102360 h 419848"/>
                    <a:gd name="connsiteX16" fmla="*/ 86893 w 241750"/>
                    <a:gd name="connsiteY16" fmla="*/ 89349 h 419848"/>
                    <a:gd name="connsiteX17" fmla="*/ 86893 w 241750"/>
                    <a:gd name="connsiteY17" fmla="*/ 59855 h 419848"/>
                    <a:gd name="connsiteX18" fmla="*/ 146255 w 241750"/>
                    <a:gd name="connsiteY18" fmla="*/ 1 h 419848"/>
                    <a:gd name="connsiteX19" fmla="*/ 146255 w 241750"/>
                    <a:gd name="connsiteY19" fmla="*/ 1 h 419848"/>
                    <a:gd name="connsiteX20" fmla="*/ 146255 w 241750"/>
                    <a:gd name="connsiteY20" fmla="*/ 1 h 419848"/>
                    <a:gd name="connsiteX21" fmla="*/ 205618 w 241750"/>
                    <a:gd name="connsiteY21" fmla="*/ 59855 h 419848"/>
                    <a:gd name="connsiteX22" fmla="*/ 205618 w 241750"/>
                    <a:gd name="connsiteY22" fmla="*/ 64193 h 419848"/>
                    <a:gd name="connsiteX23" fmla="*/ 205618 w 241750"/>
                    <a:gd name="connsiteY23" fmla="*/ 90216 h 419848"/>
                    <a:gd name="connsiteX24" fmla="*/ 204757 w 241750"/>
                    <a:gd name="connsiteY24" fmla="*/ 103228 h 419848"/>
                    <a:gd name="connsiteX25" fmla="*/ 203897 w 241750"/>
                    <a:gd name="connsiteY25" fmla="*/ 106698 h 419848"/>
                    <a:gd name="connsiteX26" fmla="*/ 186691 w 241750"/>
                    <a:gd name="connsiteY26" fmla="*/ 141396 h 419848"/>
                    <a:gd name="connsiteX27" fmla="*/ 186691 w 241750"/>
                    <a:gd name="connsiteY27" fmla="*/ 141396 h 419848"/>
                    <a:gd name="connsiteX28" fmla="*/ 154858 w 241750"/>
                    <a:gd name="connsiteY28" fmla="*/ 161348 h 419848"/>
                    <a:gd name="connsiteX29" fmla="*/ 154858 w 241750"/>
                    <a:gd name="connsiteY29" fmla="*/ 161348 h 419848"/>
                    <a:gd name="connsiteX30" fmla="*/ 138513 w 241750"/>
                    <a:gd name="connsiteY30" fmla="*/ 161348 h 4198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41750" h="419848">
                      <a:moveTo>
                        <a:pt x="240891" y="301876"/>
                      </a:moveTo>
                      <a:lnTo>
                        <a:pt x="241751" y="362598"/>
                      </a:lnTo>
                      <a:lnTo>
                        <a:pt x="223684" y="362598"/>
                      </a:lnTo>
                      <a:cubicBezTo>
                        <a:pt x="177227" y="374742"/>
                        <a:pt x="41296" y="419850"/>
                        <a:pt x="31833" y="419850"/>
                      </a:cubicBezTo>
                      <a:lnTo>
                        <a:pt x="31833" y="419850"/>
                      </a:lnTo>
                      <a:cubicBezTo>
                        <a:pt x="14626" y="419850"/>
                        <a:pt x="1" y="405103"/>
                        <a:pt x="1" y="387753"/>
                      </a:cubicBezTo>
                      <a:cubicBezTo>
                        <a:pt x="1" y="387753"/>
                        <a:pt x="1" y="387753"/>
                        <a:pt x="1" y="387753"/>
                      </a:cubicBezTo>
                      <a:lnTo>
                        <a:pt x="1" y="248961"/>
                      </a:lnTo>
                      <a:cubicBezTo>
                        <a:pt x="861" y="234214"/>
                        <a:pt x="10324" y="222070"/>
                        <a:pt x="24950" y="216865"/>
                      </a:cubicBezTo>
                      <a:lnTo>
                        <a:pt x="109261" y="190841"/>
                      </a:lnTo>
                      <a:lnTo>
                        <a:pt x="109261" y="159612"/>
                      </a:lnTo>
                      <a:lnTo>
                        <a:pt x="109261" y="143999"/>
                      </a:lnTo>
                      <a:lnTo>
                        <a:pt x="105820" y="140529"/>
                      </a:lnTo>
                      <a:lnTo>
                        <a:pt x="105820" y="140529"/>
                      </a:lnTo>
                      <a:cubicBezTo>
                        <a:pt x="97217" y="130987"/>
                        <a:pt x="91195" y="118843"/>
                        <a:pt x="88614" y="105830"/>
                      </a:cubicBezTo>
                      <a:lnTo>
                        <a:pt x="87754" y="102360"/>
                      </a:lnTo>
                      <a:cubicBezTo>
                        <a:pt x="86893" y="98024"/>
                        <a:pt x="86893" y="93686"/>
                        <a:pt x="86893" y="89349"/>
                      </a:cubicBezTo>
                      <a:lnTo>
                        <a:pt x="86893" y="59855"/>
                      </a:lnTo>
                      <a:cubicBezTo>
                        <a:pt x="86893" y="26892"/>
                        <a:pt x="113563" y="1"/>
                        <a:pt x="146255" y="1"/>
                      </a:cubicBezTo>
                      <a:cubicBezTo>
                        <a:pt x="146255" y="1"/>
                        <a:pt x="146255" y="1"/>
                        <a:pt x="146255" y="1"/>
                      </a:cubicBezTo>
                      <a:lnTo>
                        <a:pt x="146255" y="1"/>
                      </a:lnTo>
                      <a:cubicBezTo>
                        <a:pt x="178948" y="1"/>
                        <a:pt x="205618" y="26892"/>
                        <a:pt x="205618" y="59855"/>
                      </a:cubicBezTo>
                      <a:lnTo>
                        <a:pt x="205618" y="64193"/>
                      </a:lnTo>
                      <a:lnTo>
                        <a:pt x="205618" y="90216"/>
                      </a:lnTo>
                      <a:cubicBezTo>
                        <a:pt x="205618" y="94554"/>
                        <a:pt x="205618" y="98891"/>
                        <a:pt x="204757" y="103228"/>
                      </a:cubicBezTo>
                      <a:lnTo>
                        <a:pt x="203897" y="106698"/>
                      </a:lnTo>
                      <a:cubicBezTo>
                        <a:pt x="201316" y="119710"/>
                        <a:pt x="195294" y="131855"/>
                        <a:pt x="186691" y="141396"/>
                      </a:cubicBezTo>
                      <a:lnTo>
                        <a:pt x="186691" y="141396"/>
                      </a:lnTo>
                      <a:cubicBezTo>
                        <a:pt x="178087" y="150938"/>
                        <a:pt x="166903" y="157878"/>
                        <a:pt x="154858" y="161348"/>
                      </a:cubicBezTo>
                      <a:lnTo>
                        <a:pt x="154858" y="161348"/>
                      </a:lnTo>
                      <a:cubicBezTo>
                        <a:pt x="149697" y="163082"/>
                        <a:pt x="143674" y="163082"/>
                        <a:pt x="138513" y="161348"/>
                      </a:cubicBezTo>
                    </a:path>
                  </a:pathLst>
                </a:custGeom>
                <a:noFill/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任意多边形: 形状 119"/>
                <p:cNvSpPr/>
                <p:nvPr/>
              </p:nvSpPr>
              <p:spPr>
                <a:xfrm>
                  <a:off x="10109994" y="4381409"/>
                  <a:ext cx="134784" cy="12352"/>
                </a:xfrm>
                <a:custGeom>
                  <a:avLst/>
                  <a:gdLst>
                    <a:gd name="connsiteX0" fmla="*/ 1 w 189271"/>
                    <a:gd name="connsiteY0" fmla="*/ 17346 h 17345"/>
                    <a:gd name="connsiteX1" fmla="*/ 8602 w 189271"/>
                    <a:gd name="connsiteY1" fmla="*/ 17346 h 17345"/>
                    <a:gd name="connsiteX2" fmla="*/ 77430 w 189271"/>
                    <a:gd name="connsiteY2" fmla="*/ 8669 h 17345"/>
                    <a:gd name="connsiteX3" fmla="*/ 146257 w 189271"/>
                    <a:gd name="connsiteY3" fmla="*/ 1 h 17345"/>
                    <a:gd name="connsiteX4" fmla="*/ 189272 w 189271"/>
                    <a:gd name="connsiteY4" fmla="*/ 1 h 17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9271" h="17345">
                      <a:moveTo>
                        <a:pt x="1" y="17346"/>
                      </a:moveTo>
                      <a:lnTo>
                        <a:pt x="8602" y="17346"/>
                      </a:lnTo>
                      <a:lnTo>
                        <a:pt x="77430" y="8669"/>
                      </a:lnTo>
                      <a:lnTo>
                        <a:pt x="146257" y="1"/>
                      </a:lnTo>
                      <a:lnTo>
                        <a:pt x="189272" y="1"/>
                      </a:lnTo>
                    </a:path>
                  </a:pathLst>
                </a:custGeom>
                <a:noFill/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1" name="任意多边形: 形状 120"/>
                <p:cNvSpPr/>
                <p:nvPr/>
              </p:nvSpPr>
              <p:spPr>
                <a:xfrm>
                  <a:off x="10168808" y="4278247"/>
                  <a:ext cx="53910" cy="22851"/>
                </a:xfrm>
                <a:custGeom>
                  <a:avLst/>
                  <a:gdLst>
                    <a:gd name="connsiteX0" fmla="*/ 1 w 75704"/>
                    <a:gd name="connsiteY0" fmla="*/ 1 h 32089"/>
                    <a:gd name="connsiteX1" fmla="*/ 1 w 75704"/>
                    <a:gd name="connsiteY1" fmla="*/ 32091 h 32089"/>
                    <a:gd name="connsiteX2" fmla="*/ 12041 w 75704"/>
                    <a:gd name="connsiteY2" fmla="*/ 32091 h 32089"/>
                    <a:gd name="connsiteX3" fmla="*/ 35272 w 75704"/>
                    <a:gd name="connsiteY3" fmla="*/ 14746 h 32089"/>
                    <a:gd name="connsiteX4" fmla="*/ 43873 w 75704"/>
                    <a:gd name="connsiteY4" fmla="*/ 14746 h 32089"/>
                    <a:gd name="connsiteX5" fmla="*/ 63666 w 75704"/>
                    <a:gd name="connsiteY5" fmla="*/ 32091 h 32089"/>
                    <a:gd name="connsiteX6" fmla="*/ 75706 w 75704"/>
                    <a:gd name="connsiteY6" fmla="*/ 32091 h 32089"/>
                    <a:gd name="connsiteX7" fmla="*/ 75706 w 75704"/>
                    <a:gd name="connsiteY7" fmla="*/ 1 h 32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5704" h="32089">
                      <a:moveTo>
                        <a:pt x="1" y="1"/>
                      </a:moveTo>
                      <a:lnTo>
                        <a:pt x="1" y="32091"/>
                      </a:lnTo>
                      <a:lnTo>
                        <a:pt x="12041" y="32091"/>
                      </a:lnTo>
                      <a:lnTo>
                        <a:pt x="35272" y="14746"/>
                      </a:lnTo>
                      <a:lnTo>
                        <a:pt x="43873" y="14746"/>
                      </a:lnTo>
                      <a:lnTo>
                        <a:pt x="63666" y="32091"/>
                      </a:lnTo>
                      <a:lnTo>
                        <a:pt x="75706" y="32091"/>
                      </a:lnTo>
                      <a:lnTo>
                        <a:pt x="75706" y="1"/>
                      </a:lnTo>
                    </a:path>
                  </a:pathLst>
                </a:custGeom>
                <a:noFill/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2" name="任意多边形: 形状 121"/>
                <p:cNvSpPr/>
                <p:nvPr/>
              </p:nvSpPr>
              <p:spPr>
                <a:xfrm>
                  <a:off x="10195764" y="4313457"/>
                  <a:ext cx="6783" cy="55592"/>
                </a:xfrm>
                <a:custGeom>
                  <a:avLst/>
                  <a:gdLst>
                    <a:gd name="connsiteX0" fmla="*/ 1 w 9525"/>
                    <a:gd name="connsiteY0" fmla="*/ 1 h 78066"/>
                    <a:gd name="connsiteX1" fmla="*/ 1 w 9525"/>
                    <a:gd name="connsiteY1" fmla="*/ 78068 h 78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78066">
                      <a:moveTo>
                        <a:pt x="1" y="1"/>
                      </a:moveTo>
                      <a:lnTo>
                        <a:pt x="1" y="78068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3" name="任意多边形: 形状 122"/>
                <p:cNvSpPr/>
                <p:nvPr/>
              </p:nvSpPr>
              <p:spPr>
                <a:xfrm>
                  <a:off x="10195764" y="4438236"/>
                  <a:ext cx="6783" cy="12358"/>
                </a:xfrm>
                <a:custGeom>
                  <a:avLst/>
                  <a:gdLst>
                    <a:gd name="connsiteX0" fmla="*/ 1 w 9525"/>
                    <a:gd name="connsiteY0" fmla="*/ 1 h 17354"/>
                    <a:gd name="connsiteX1" fmla="*/ 1 w 9525"/>
                    <a:gd name="connsiteY1" fmla="*/ 17356 h 17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354">
                      <a:moveTo>
                        <a:pt x="1" y="1"/>
                      </a:moveTo>
                      <a:lnTo>
                        <a:pt x="1" y="17356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4" name="任意多边形: 形状 123"/>
                <p:cNvSpPr/>
                <p:nvPr/>
              </p:nvSpPr>
              <p:spPr>
                <a:xfrm>
                  <a:off x="10195764" y="4462947"/>
                  <a:ext cx="6783" cy="12358"/>
                </a:xfrm>
                <a:custGeom>
                  <a:avLst/>
                  <a:gdLst>
                    <a:gd name="connsiteX0" fmla="*/ 1 w 9525"/>
                    <a:gd name="connsiteY0" fmla="*/ 1 h 17354"/>
                    <a:gd name="connsiteX1" fmla="*/ 1 w 9525"/>
                    <a:gd name="connsiteY1" fmla="*/ 17356 h 17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7354">
                      <a:moveTo>
                        <a:pt x="1" y="1"/>
                      </a:moveTo>
                      <a:lnTo>
                        <a:pt x="1" y="17356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>
                <a:xfrm>
                  <a:off x="10128376" y="4437002"/>
                  <a:ext cx="6783" cy="50655"/>
                </a:xfrm>
                <a:custGeom>
                  <a:avLst/>
                  <a:gdLst>
                    <a:gd name="connsiteX0" fmla="*/ 1 w 9525"/>
                    <a:gd name="connsiteY0" fmla="*/ 1 h 71132"/>
                    <a:gd name="connsiteX1" fmla="*/ 1 w 9525"/>
                    <a:gd name="connsiteY1" fmla="*/ 71134 h 71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71132">
                      <a:moveTo>
                        <a:pt x="1" y="1"/>
                      </a:moveTo>
                      <a:lnTo>
                        <a:pt x="1" y="71134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>
                <a:xfrm>
                  <a:off x="10128376" y="4356699"/>
                  <a:ext cx="610" cy="37062"/>
                </a:xfrm>
                <a:custGeom>
                  <a:avLst/>
                  <a:gdLst>
                    <a:gd name="connsiteX0" fmla="*/ 1 w 857"/>
                    <a:gd name="connsiteY0" fmla="*/ 1 h 52044"/>
                    <a:gd name="connsiteX1" fmla="*/ 858 w 857"/>
                    <a:gd name="connsiteY1" fmla="*/ 52046 h 52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857" h="52044">
                      <a:moveTo>
                        <a:pt x="1" y="1"/>
                      </a:moveTo>
                      <a:lnTo>
                        <a:pt x="858" y="52046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>
                <a:xfrm>
                  <a:off x="10281536" y="4215855"/>
                  <a:ext cx="30019" cy="50653"/>
                </a:xfrm>
                <a:custGeom>
                  <a:avLst/>
                  <a:gdLst>
                    <a:gd name="connsiteX0" fmla="*/ 1 w 42155"/>
                    <a:gd name="connsiteY0" fmla="*/ 1 h 71130"/>
                    <a:gd name="connsiteX1" fmla="*/ 1 w 42155"/>
                    <a:gd name="connsiteY1" fmla="*/ 27760 h 71130"/>
                    <a:gd name="connsiteX2" fmla="*/ 42157 w 42155"/>
                    <a:gd name="connsiteY2" fmla="*/ 71132 h 7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55" h="71130">
                      <a:moveTo>
                        <a:pt x="1" y="1"/>
                      </a:moveTo>
                      <a:lnTo>
                        <a:pt x="1" y="27760"/>
                      </a:lnTo>
                      <a:cubicBezTo>
                        <a:pt x="1" y="51181"/>
                        <a:pt x="18928" y="70265"/>
                        <a:pt x="42157" y="71132"/>
                      </a:cubicBezTo>
                    </a:path>
                  </a:pathLst>
                </a:custGeom>
                <a:noFill/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>
                <a:xfrm>
                  <a:off x="10281536" y="4184968"/>
                  <a:ext cx="104150" cy="284157"/>
                </a:xfrm>
                <a:custGeom>
                  <a:avLst/>
                  <a:gdLst>
                    <a:gd name="connsiteX0" fmla="*/ 17207 w 146254"/>
                    <a:gd name="connsiteY0" fmla="*/ 140529 h 399029"/>
                    <a:gd name="connsiteX1" fmla="*/ 17207 w 146254"/>
                    <a:gd name="connsiteY1" fmla="*/ 105830 h 399029"/>
                    <a:gd name="connsiteX2" fmla="*/ 1 w 146254"/>
                    <a:gd name="connsiteY2" fmla="*/ 71133 h 399029"/>
                    <a:gd name="connsiteX3" fmla="*/ 1 w 146254"/>
                    <a:gd name="connsiteY3" fmla="*/ 43374 h 399029"/>
                    <a:gd name="connsiteX4" fmla="*/ 43017 w 146254"/>
                    <a:gd name="connsiteY4" fmla="*/ 1 h 399029"/>
                    <a:gd name="connsiteX5" fmla="*/ 47318 w 146254"/>
                    <a:gd name="connsiteY5" fmla="*/ 1 h 399029"/>
                    <a:gd name="connsiteX6" fmla="*/ 86033 w 146254"/>
                    <a:gd name="connsiteY6" fmla="*/ 45109 h 399029"/>
                    <a:gd name="connsiteX7" fmla="*/ 86033 w 146254"/>
                    <a:gd name="connsiteY7" fmla="*/ 71133 h 399029"/>
                    <a:gd name="connsiteX8" fmla="*/ 68827 w 146254"/>
                    <a:gd name="connsiteY8" fmla="*/ 105830 h 399029"/>
                    <a:gd name="connsiteX9" fmla="*/ 68827 w 146254"/>
                    <a:gd name="connsiteY9" fmla="*/ 140529 h 399029"/>
                    <a:gd name="connsiteX10" fmla="*/ 125608 w 146254"/>
                    <a:gd name="connsiteY10" fmla="*/ 165685 h 399029"/>
                    <a:gd name="connsiteX11" fmla="*/ 146255 w 146254"/>
                    <a:gd name="connsiteY11" fmla="*/ 197781 h 399029"/>
                    <a:gd name="connsiteX12" fmla="*/ 146255 w 146254"/>
                    <a:gd name="connsiteY12" fmla="*/ 381681 h 399029"/>
                    <a:gd name="connsiteX13" fmla="*/ 129050 w 146254"/>
                    <a:gd name="connsiteY13" fmla="*/ 399031 h 399029"/>
                    <a:gd name="connsiteX14" fmla="*/ 111843 w 146254"/>
                    <a:gd name="connsiteY14" fmla="*/ 399031 h 399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6254" h="399029">
                      <a:moveTo>
                        <a:pt x="17207" y="140529"/>
                      </a:moveTo>
                      <a:lnTo>
                        <a:pt x="17207" y="105830"/>
                      </a:lnTo>
                      <a:cubicBezTo>
                        <a:pt x="6023" y="98024"/>
                        <a:pt x="1" y="85012"/>
                        <a:pt x="1" y="71133"/>
                      </a:cubicBezTo>
                      <a:lnTo>
                        <a:pt x="1" y="43374"/>
                      </a:lnTo>
                      <a:cubicBezTo>
                        <a:pt x="1" y="19085"/>
                        <a:pt x="18928" y="1"/>
                        <a:pt x="43017" y="1"/>
                      </a:cubicBezTo>
                      <a:cubicBezTo>
                        <a:pt x="44737" y="1"/>
                        <a:pt x="45598" y="1"/>
                        <a:pt x="47318" y="1"/>
                      </a:cubicBezTo>
                      <a:cubicBezTo>
                        <a:pt x="69687" y="2603"/>
                        <a:pt x="86893" y="22555"/>
                        <a:pt x="86033" y="45109"/>
                      </a:cubicBezTo>
                      <a:lnTo>
                        <a:pt x="86033" y="71133"/>
                      </a:lnTo>
                      <a:cubicBezTo>
                        <a:pt x="86033" y="85012"/>
                        <a:pt x="80011" y="97156"/>
                        <a:pt x="68827" y="105830"/>
                      </a:cubicBezTo>
                      <a:lnTo>
                        <a:pt x="68827" y="140529"/>
                      </a:lnTo>
                      <a:lnTo>
                        <a:pt x="125608" y="165685"/>
                      </a:lnTo>
                      <a:cubicBezTo>
                        <a:pt x="137653" y="170890"/>
                        <a:pt x="146255" y="183901"/>
                        <a:pt x="146255" y="197781"/>
                      </a:cubicBezTo>
                      <a:lnTo>
                        <a:pt x="146255" y="381681"/>
                      </a:lnTo>
                      <a:lnTo>
                        <a:pt x="129050" y="399031"/>
                      </a:lnTo>
                      <a:lnTo>
                        <a:pt x="111843" y="399031"/>
                      </a:lnTo>
                    </a:path>
                  </a:pathLst>
                </a:custGeom>
                <a:noFill/>
                <a:ln w="15875" cap="flat">
                  <a:solidFill>
                    <a:srgbClr val="007EC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>
                <a:xfrm>
                  <a:off x="10361180" y="4351754"/>
                  <a:ext cx="6783" cy="135903"/>
                </a:xfrm>
                <a:custGeom>
                  <a:avLst/>
                  <a:gdLst>
                    <a:gd name="connsiteX0" fmla="*/ 1 w 9525"/>
                    <a:gd name="connsiteY0" fmla="*/ 1 h 190842"/>
                    <a:gd name="connsiteX1" fmla="*/ 1 w 9525"/>
                    <a:gd name="connsiteY1" fmla="*/ 190844 h 19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90842">
                      <a:moveTo>
                        <a:pt x="1" y="1"/>
                      </a:moveTo>
                      <a:lnTo>
                        <a:pt x="1" y="190844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>
                <a:xfrm>
                  <a:off x="10054855" y="4291216"/>
                  <a:ext cx="30631" cy="17296"/>
                </a:xfrm>
                <a:custGeom>
                  <a:avLst/>
                  <a:gdLst>
                    <a:gd name="connsiteX0" fmla="*/ 1 w 43014"/>
                    <a:gd name="connsiteY0" fmla="*/ 1 h 24288"/>
                    <a:gd name="connsiteX1" fmla="*/ 1 w 43014"/>
                    <a:gd name="connsiteY1" fmla="*/ 24290 h 24288"/>
                    <a:gd name="connsiteX2" fmla="*/ 17203 w 43014"/>
                    <a:gd name="connsiteY2" fmla="*/ 24290 h 24288"/>
                    <a:gd name="connsiteX3" fmla="*/ 34415 w 43014"/>
                    <a:gd name="connsiteY3" fmla="*/ 6945 h 24288"/>
                    <a:gd name="connsiteX4" fmla="*/ 43016 w 43014"/>
                    <a:gd name="connsiteY4" fmla="*/ 6945 h 24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14" h="24288">
                      <a:moveTo>
                        <a:pt x="1" y="1"/>
                      </a:moveTo>
                      <a:lnTo>
                        <a:pt x="1" y="24290"/>
                      </a:lnTo>
                      <a:lnTo>
                        <a:pt x="17203" y="24290"/>
                      </a:lnTo>
                      <a:lnTo>
                        <a:pt x="34415" y="6945"/>
                      </a:lnTo>
                      <a:lnTo>
                        <a:pt x="43016" y="6945"/>
                      </a:lnTo>
                    </a:path>
                  </a:pathLst>
                </a:custGeom>
                <a:noFill/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>
                <a:xfrm>
                  <a:off x="10079972" y="4215855"/>
                  <a:ext cx="30019" cy="50653"/>
                </a:xfrm>
                <a:custGeom>
                  <a:avLst/>
                  <a:gdLst>
                    <a:gd name="connsiteX0" fmla="*/ 42157 w 42155"/>
                    <a:gd name="connsiteY0" fmla="*/ 1 h 71130"/>
                    <a:gd name="connsiteX1" fmla="*/ 42157 w 42155"/>
                    <a:gd name="connsiteY1" fmla="*/ 27760 h 71130"/>
                    <a:gd name="connsiteX2" fmla="*/ 1 w 42155"/>
                    <a:gd name="connsiteY2" fmla="*/ 71132 h 71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55" h="71130">
                      <a:moveTo>
                        <a:pt x="42157" y="1"/>
                      </a:moveTo>
                      <a:lnTo>
                        <a:pt x="42157" y="27760"/>
                      </a:lnTo>
                      <a:cubicBezTo>
                        <a:pt x="42157" y="51181"/>
                        <a:pt x="23230" y="70265"/>
                        <a:pt x="1" y="71132"/>
                      </a:cubicBezTo>
                    </a:path>
                  </a:pathLst>
                </a:custGeom>
                <a:noFill/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>
                <a:xfrm>
                  <a:off x="10005842" y="4184968"/>
                  <a:ext cx="104150" cy="284157"/>
                </a:xfrm>
                <a:custGeom>
                  <a:avLst/>
                  <a:gdLst>
                    <a:gd name="connsiteX0" fmla="*/ 129050 w 146254"/>
                    <a:gd name="connsiteY0" fmla="*/ 140529 h 399029"/>
                    <a:gd name="connsiteX1" fmla="*/ 129050 w 146254"/>
                    <a:gd name="connsiteY1" fmla="*/ 105830 h 399029"/>
                    <a:gd name="connsiteX2" fmla="*/ 146255 w 146254"/>
                    <a:gd name="connsiteY2" fmla="*/ 71133 h 399029"/>
                    <a:gd name="connsiteX3" fmla="*/ 146255 w 146254"/>
                    <a:gd name="connsiteY3" fmla="*/ 43374 h 399029"/>
                    <a:gd name="connsiteX4" fmla="*/ 103240 w 146254"/>
                    <a:gd name="connsiteY4" fmla="*/ 1 h 399029"/>
                    <a:gd name="connsiteX5" fmla="*/ 98938 w 146254"/>
                    <a:gd name="connsiteY5" fmla="*/ 1 h 399029"/>
                    <a:gd name="connsiteX6" fmla="*/ 60224 w 146254"/>
                    <a:gd name="connsiteY6" fmla="*/ 45109 h 399029"/>
                    <a:gd name="connsiteX7" fmla="*/ 60224 w 146254"/>
                    <a:gd name="connsiteY7" fmla="*/ 71133 h 399029"/>
                    <a:gd name="connsiteX8" fmla="*/ 77430 w 146254"/>
                    <a:gd name="connsiteY8" fmla="*/ 105830 h 399029"/>
                    <a:gd name="connsiteX9" fmla="*/ 77430 w 146254"/>
                    <a:gd name="connsiteY9" fmla="*/ 140529 h 399029"/>
                    <a:gd name="connsiteX10" fmla="*/ 20649 w 146254"/>
                    <a:gd name="connsiteY10" fmla="*/ 165685 h 399029"/>
                    <a:gd name="connsiteX11" fmla="*/ 1 w 146254"/>
                    <a:gd name="connsiteY11" fmla="*/ 197781 h 399029"/>
                    <a:gd name="connsiteX12" fmla="*/ 1 w 146254"/>
                    <a:gd name="connsiteY12" fmla="*/ 381681 h 399029"/>
                    <a:gd name="connsiteX13" fmla="*/ 17207 w 146254"/>
                    <a:gd name="connsiteY13" fmla="*/ 399031 h 399029"/>
                    <a:gd name="connsiteX14" fmla="*/ 34414 w 146254"/>
                    <a:gd name="connsiteY14" fmla="*/ 399031 h 399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6254" h="399029">
                      <a:moveTo>
                        <a:pt x="129050" y="140529"/>
                      </a:moveTo>
                      <a:lnTo>
                        <a:pt x="129050" y="105830"/>
                      </a:lnTo>
                      <a:cubicBezTo>
                        <a:pt x="140234" y="98024"/>
                        <a:pt x="146255" y="85012"/>
                        <a:pt x="146255" y="71133"/>
                      </a:cubicBezTo>
                      <a:lnTo>
                        <a:pt x="146255" y="43374"/>
                      </a:lnTo>
                      <a:cubicBezTo>
                        <a:pt x="146255" y="19085"/>
                        <a:pt x="127328" y="1"/>
                        <a:pt x="103240" y="1"/>
                      </a:cubicBezTo>
                      <a:cubicBezTo>
                        <a:pt x="101519" y="1"/>
                        <a:pt x="100658" y="1"/>
                        <a:pt x="98938" y="1"/>
                      </a:cubicBezTo>
                      <a:cubicBezTo>
                        <a:pt x="76570" y="2603"/>
                        <a:pt x="60224" y="22555"/>
                        <a:pt x="60224" y="45109"/>
                      </a:cubicBezTo>
                      <a:lnTo>
                        <a:pt x="60224" y="71133"/>
                      </a:lnTo>
                      <a:cubicBezTo>
                        <a:pt x="60224" y="85012"/>
                        <a:pt x="66246" y="97156"/>
                        <a:pt x="77430" y="105830"/>
                      </a:cubicBezTo>
                      <a:lnTo>
                        <a:pt x="77430" y="140529"/>
                      </a:lnTo>
                      <a:lnTo>
                        <a:pt x="20649" y="165685"/>
                      </a:lnTo>
                      <a:cubicBezTo>
                        <a:pt x="7744" y="171757"/>
                        <a:pt x="1" y="183901"/>
                        <a:pt x="1" y="197781"/>
                      </a:cubicBezTo>
                      <a:lnTo>
                        <a:pt x="1" y="381681"/>
                      </a:lnTo>
                      <a:lnTo>
                        <a:pt x="17207" y="399031"/>
                      </a:lnTo>
                      <a:lnTo>
                        <a:pt x="34414" y="399031"/>
                      </a:lnTo>
                    </a:path>
                  </a:pathLst>
                </a:custGeom>
                <a:noFill/>
                <a:ln w="15875" cap="flat">
                  <a:solidFill>
                    <a:srgbClr val="007EC6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>
                <a:xfrm>
                  <a:off x="10030348" y="4351754"/>
                  <a:ext cx="6783" cy="135903"/>
                </a:xfrm>
                <a:custGeom>
                  <a:avLst/>
                  <a:gdLst>
                    <a:gd name="connsiteX0" fmla="*/ 1 w 9525"/>
                    <a:gd name="connsiteY0" fmla="*/ 1 h 190842"/>
                    <a:gd name="connsiteX1" fmla="*/ 1 w 9525"/>
                    <a:gd name="connsiteY1" fmla="*/ 190844 h 190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" h="190842">
                      <a:moveTo>
                        <a:pt x="1" y="1"/>
                      </a:moveTo>
                      <a:lnTo>
                        <a:pt x="1" y="190844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>
                <a:xfrm>
                  <a:off x="10306041" y="4289981"/>
                  <a:ext cx="30631" cy="18531"/>
                </a:xfrm>
                <a:custGeom>
                  <a:avLst/>
                  <a:gdLst>
                    <a:gd name="connsiteX0" fmla="*/ 43016 w 43014"/>
                    <a:gd name="connsiteY0" fmla="*/ 1 h 26022"/>
                    <a:gd name="connsiteX1" fmla="*/ 43016 w 43014"/>
                    <a:gd name="connsiteY1" fmla="*/ 26023 h 26022"/>
                    <a:gd name="connsiteX2" fmla="*/ 25814 w 43014"/>
                    <a:gd name="connsiteY2" fmla="*/ 26023 h 26022"/>
                    <a:gd name="connsiteX3" fmla="*/ 8602 w 43014"/>
                    <a:gd name="connsiteY3" fmla="*/ 8678 h 26022"/>
                    <a:gd name="connsiteX4" fmla="*/ 1 w 43014"/>
                    <a:gd name="connsiteY4" fmla="*/ 8678 h 260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014" h="26022">
                      <a:moveTo>
                        <a:pt x="43016" y="1"/>
                      </a:moveTo>
                      <a:lnTo>
                        <a:pt x="43016" y="26023"/>
                      </a:lnTo>
                      <a:lnTo>
                        <a:pt x="25814" y="26023"/>
                      </a:lnTo>
                      <a:lnTo>
                        <a:pt x="8602" y="8678"/>
                      </a:lnTo>
                      <a:lnTo>
                        <a:pt x="1" y="8678"/>
                      </a:lnTo>
                    </a:path>
                  </a:pathLst>
                </a:custGeom>
                <a:noFill/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>
                <a:xfrm>
                  <a:off x="10030348" y="4462947"/>
                  <a:ext cx="79645" cy="6783"/>
                </a:xfrm>
                <a:custGeom>
                  <a:avLst/>
                  <a:gdLst>
                    <a:gd name="connsiteX0" fmla="*/ 1 w 111842"/>
                    <a:gd name="connsiteY0" fmla="*/ 1 h 9525"/>
                    <a:gd name="connsiteX1" fmla="*/ 111844 w 111842"/>
                    <a:gd name="connsiteY1" fmla="*/ 1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842" h="9525">
                      <a:moveTo>
                        <a:pt x="1" y="1"/>
                      </a:moveTo>
                      <a:lnTo>
                        <a:pt x="111844" y="1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>
                <a:xfrm>
                  <a:off x="10281534" y="4462947"/>
                  <a:ext cx="79645" cy="6783"/>
                </a:xfrm>
                <a:custGeom>
                  <a:avLst/>
                  <a:gdLst>
                    <a:gd name="connsiteX0" fmla="*/ 1 w 111842"/>
                    <a:gd name="connsiteY0" fmla="*/ 1 h 9525"/>
                    <a:gd name="connsiteX1" fmla="*/ 111844 w 111842"/>
                    <a:gd name="connsiteY1" fmla="*/ 1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1842" h="9525">
                      <a:moveTo>
                        <a:pt x="1" y="1"/>
                      </a:moveTo>
                      <a:lnTo>
                        <a:pt x="111844" y="1"/>
                      </a:lnTo>
                    </a:path>
                  </a:pathLst>
                </a:custGeom>
                <a:ln w="15875" cap="flat">
                  <a:solidFill>
                    <a:srgbClr val="353535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zh-CN" altLang="en-US" sz="1465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153" name="组合 152"/>
          <p:cNvGrpSpPr/>
          <p:nvPr/>
        </p:nvGrpSpPr>
        <p:grpSpPr>
          <a:xfrm rot="0">
            <a:off x="4735830" y="1588135"/>
            <a:ext cx="1592580" cy="1916430"/>
            <a:chOff x="7577487" y="4049980"/>
            <a:chExt cx="2028209" cy="2225772"/>
          </a:xfrm>
        </p:grpSpPr>
        <p:cxnSp>
          <p:nvCxnSpPr>
            <p:cNvPr id="154" name="直接连接符 153"/>
            <p:cNvCxnSpPr/>
            <p:nvPr/>
          </p:nvCxnSpPr>
          <p:spPr>
            <a:xfrm>
              <a:off x="7644896" y="5297939"/>
              <a:ext cx="1593850" cy="0"/>
            </a:xfrm>
            <a:prstGeom prst="line">
              <a:avLst/>
            </a:prstGeom>
            <a:ln>
              <a:solidFill>
                <a:schemeClr val="tx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文本框 154"/>
            <p:cNvSpPr txBox="1"/>
            <p:nvPr/>
          </p:nvSpPr>
          <p:spPr>
            <a:xfrm>
              <a:off x="7644540" y="4758993"/>
              <a:ext cx="1523328" cy="4483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2019 </a:t>
              </a: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IPO</a:t>
              </a:r>
              <a:endParaRPr lang="en-US" altLang="zh-CN" sz="16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latin typeface="Microsoft YaHei UI" panose="020B0503020204020204" charset="-122"/>
                <a:ea typeface="Microsoft YaHei UI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7577487" y="5269796"/>
              <a:ext cx="2028209" cy="10059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lnSpc>
                  <a:spcPct val="120000"/>
                </a:lnSpc>
                <a:buClrTx/>
                <a:buSzTx/>
                <a:buNone/>
              </a:pPr>
              <a:r>
                <a:rPr lang="zh-CN" altLang="en-US" sz="1400" dirty="0">
                  <a:solidFill>
                    <a:schemeClr val="tx1"/>
                  </a:solidFill>
                  <a:cs typeface="+mn-ea"/>
                  <a:sym typeface="+mn-lt"/>
                </a:rPr>
                <a:t>Shenzhen Stock Exchange GEM：300772</a:t>
              </a:r>
              <a:endParaRPr lang="zh-CN" alt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59" name="矩形: 圆角 158"/>
            <p:cNvSpPr/>
            <p:nvPr/>
          </p:nvSpPr>
          <p:spPr>
            <a:xfrm>
              <a:off x="7644651" y="4049980"/>
              <a:ext cx="543311" cy="543311"/>
            </a:xfrm>
            <a:prstGeom prst="roundRect">
              <a:avLst>
                <a:gd name="adj" fmla="val 10022"/>
              </a:avLst>
            </a:prstGeom>
            <a:noFill/>
            <a:ln w="12700">
              <a:solidFill>
                <a:srgbClr val="5C5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160" name="任意多边形: 形状 159"/>
            <p:cNvSpPr/>
            <p:nvPr/>
          </p:nvSpPr>
          <p:spPr>
            <a:xfrm>
              <a:off x="7814021" y="4279888"/>
              <a:ext cx="221481" cy="189849"/>
            </a:xfrm>
            <a:custGeom>
              <a:avLst/>
              <a:gdLst>
                <a:gd name="connsiteX0" fmla="*/ 9160 w 221481"/>
                <a:gd name="connsiteY0" fmla="*/ 63280 h 189849"/>
                <a:gd name="connsiteX1" fmla="*/ 18320 w 221481"/>
                <a:gd name="connsiteY1" fmla="*/ 72440 h 189849"/>
                <a:gd name="connsiteX2" fmla="*/ 18320 w 221481"/>
                <a:gd name="connsiteY2" fmla="*/ 180681 h 189849"/>
                <a:gd name="connsiteX3" fmla="*/ 9158 w 221481"/>
                <a:gd name="connsiteY3" fmla="*/ 189840 h 189849"/>
                <a:gd name="connsiteX4" fmla="*/ 0 w 221481"/>
                <a:gd name="connsiteY4" fmla="*/ 180681 h 189849"/>
                <a:gd name="connsiteX5" fmla="*/ 0 w 221481"/>
                <a:gd name="connsiteY5" fmla="*/ 72456 h 189849"/>
                <a:gd name="connsiteX6" fmla="*/ 9160 w 221481"/>
                <a:gd name="connsiteY6" fmla="*/ 63296 h 189849"/>
                <a:gd name="connsiteX7" fmla="*/ 79306 w 221481"/>
                <a:gd name="connsiteY7" fmla="*/ 31640 h 189849"/>
                <a:gd name="connsiteX8" fmla="*/ 88482 w 221481"/>
                <a:gd name="connsiteY8" fmla="*/ 40800 h 189849"/>
                <a:gd name="connsiteX9" fmla="*/ 88482 w 221481"/>
                <a:gd name="connsiteY9" fmla="*/ 180681 h 189849"/>
                <a:gd name="connsiteX10" fmla="*/ 79314 w 221481"/>
                <a:gd name="connsiteY10" fmla="*/ 189849 h 189849"/>
                <a:gd name="connsiteX11" fmla="*/ 70146 w 221481"/>
                <a:gd name="connsiteY11" fmla="*/ 180681 h 189849"/>
                <a:gd name="connsiteX12" fmla="*/ 70146 w 221481"/>
                <a:gd name="connsiteY12" fmla="*/ 40816 h 189849"/>
                <a:gd name="connsiteX13" fmla="*/ 79322 w 221481"/>
                <a:gd name="connsiteY13" fmla="*/ 31656 h 189849"/>
                <a:gd name="connsiteX14" fmla="*/ 142982 w 221481"/>
                <a:gd name="connsiteY14" fmla="*/ 47460 h 189849"/>
                <a:gd name="connsiteX15" fmla="*/ 152158 w 221481"/>
                <a:gd name="connsiteY15" fmla="*/ 56620 h 189849"/>
                <a:gd name="connsiteX16" fmla="*/ 152158 w 221481"/>
                <a:gd name="connsiteY16" fmla="*/ 180681 h 189849"/>
                <a:gd name="connsiteX17" fmla="*/ 142990 w 221481"/>
                <a:gd name="connsiteY17" fmla="*/ 189849 h 189849"/>
                <a:gd name="connsiteX18" fmla="*/ 133822 w 221481"/>
                <a:gd name="connsiteY18" fmla="*/ 180681 h 189849"/>
                <a:gd name="connsiteX19" fmla="*/ 133822 w 221481"/>
                <a:gd name="connsiteY19" fmla="*/ 56636 h 189849"/>
                <a:gd name="connsiteX20" fmla="*/ 142998 w 221481"/>
                <a:gd name="connsiteY20" fmla="*/ 47476 h 189849"/>
                <a:gd name="connsiteX21" fmla="*/ 212322 w 221481"/>
                <a:gd name="connsiteY21" fmla="*/ 0 h 189849"/>
                <a:gd name="connsiteX22" fmla="*/ 221482 w 221481"/>
                <a:gd name="connsiteY22" fmla="*/ 9160 h 189849"/>
                <a:gd name="connsiteX23" fmla="*/ 221482 w 221481"/>
                <a:gd name="connsiteY23" fmla="*/ 180666 h 189849"/>
                <a:gd name="connsiteX24" fmla="*/ 212320 w 221481"/>
                <a:gd name="connsiteY24" fmla="*/ 189824 h 189849"/>
                <a:gd name="connsiteX25" fmla="*/ 203162 w 221481"/>
                <a:gd name="connsiteY25" fmla="*/ 180666 h 189849"/>
                <a:gd name="connsiteX26" fmla="*/ 203162 w 221481"/>
                <a:gd name="connsiteY26" fmla="*/ 9176 h 189849"/>
                <a:gd name="connsiteX27" fmla="*/ 212338 w 221481"/>
                <a:gd name="connsiteY27" fmla="*/ 16 h 18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1481" h="189849">
                  <a:moveTo>
                    <a:pt x="9160" y="63280"/>
                  </a:moveTo>
                  <a:cubicBezTo>
                    <a:pt x="14222" y="63280"/>
                    <a:pt x="18320" y="67394"/>
                    <a:pt x="18320" y="72440"/>
                  </a:cubicBezTo>
                  <a:lnTo>
                    <a:pt x="18320" y="180681"/>
                  </a:lnTo>
                  <a:cubicBezTo>
                    <a:pt x="18319" y="185740"/>
                    <a:pt x="14217" y="189841"/>
                    <a:pt x="9158" y="189840"/>
                  </a:cubicBezTo>
                  <a:cubicBezTo>
                    <a:pt x="4101" y="189839"/>
                    <a:pt x="1" y="185739"/>
                    <a:pt x="0" y="180681"/>
                  </a:cubicBezTo>
                  <a:lnTo>
                    <a:pt x="0" y="72456"/>
                  </a:lnTo>
                  <a:cubicBezTo>
                    <a:pt x="0" y="67394"/>
                    <a:pt x="4113" y="63296"/>
                    <a:pt x="9160" y="63296"/>
                  </a:cubicBezTo>
                  <a:close/>
                  <a:moveTo>
                    <a:pt x="79306" y="31640"/>
                  </a:moveTo>
                  <a:cubicBezTo>
                    <a:pt x="84369" y="31640"/>
                    <a:pt x="88482" y="35753"/>
                    <a:pt x="88482" y="40800"/>
                  </a:cubicBezTo>
                  <a:lnTo>
                    <a:pt x="88482" y="180681"/>
                  </a:lnTo>
                  <a:cubicBezTo>
                    <a:pt x="88482" y="185745"/>
                    <a:pt x="84377" y="189849"/>
                    <a:pt x="79314" y="189849"/>
                  </a:cubicBezTo>
                  <a:cubicBezTo>
                    <a:pt x="74251" y="189849"/>
                    <a:pt x="70146" y="185745"/>
                    <a:pt x="70146" y="180681"/>
                  </a:cubicBezTo>
                  <a:lnTo>
                    <a:pt x="70146" y="40816"/>
                  </a:lnTo>
                  <a:cubicBezTo>
                    <a:pt x="70146" y="35753"/>
                    <a:pt x="74260" y="31656"/>
                    <a:pt x="79322" y="31656"/>
                  </a:cubicBezTo>
                  <a:close/>
                  <a:moveTo>
                    <a:pt x="142982" y="47460"/>
                  </a:moveTo>
                  <a:cubicBezTo>
                    <a:pt x="148045" y="47460"/>
                    <a:pt x="152158" y="51574"/>
                    <a:pt x="152158" y="56620"/>
                  </a:cubicBezTo>
                  <a:lnTo>
                    <a:pt x="152158" y="180681"/>
                  </a:lnTo>
                  <a:cubicBezTo>
                    <a:pt x="152158" y="185745"/>
                    <a:pt x="148053" y="189849"/>
                    <a:pt x="142990" y="189849"/>
                  </a:cubicBezTo>
                  <a:cubicBezTo>
                    <a:pt x="137927" y="189849"/>
                    <a:pt x="133822" y="185745"/>
                    <a:pt x="133822" y="180681"/>
                  </a:cubicBezTo>
                  <a:lnTo>
                    <a:pt x="133822" y="56636"/>
                  </a:lnTo>
                  <a:cubicBezTo>
                    <a:pt x="133822" y="51574"/>
                    <a:pt x="137936" y="47476"/>
                    <a:pt x="142998" y="47476"/>
                  </a:cubicBezTo>
                  <a:close/>
                  <a:moveTo>
                    <a:pt x="212322" y="0"/>
                  </a:moveTo>
                  <a:cubicBezTo>
                    <a:pt x="217384" y="0"/>
                    <a:pt x="221482" y="4113"/>
                    <a:pt x="221482" y="9160"/>
                  </a:cubicBezTo>
                  <a:lnTo>
                    <a:pt x="221482" y="180666"/>
                  </a:lnTo>
                  <a:cubicBezTo>
                    <a:pt x="221481" y="185725"/>
                    <a:pt x="217379" y="189825"/>
                    <a:pt x="212320" y="189824"/>
                  </a:cubicBezTo>
                  <a:cubicBezTo>
                    <a:pt x="207263" y="189823"/>
                    <a:pt x="203163" y="185723"/>
                    <a:pt x="203162" y="180666"/>
                  </a:cubicBezTo>
                  <a:lnTo>
                    <a:pt x="203162" y="9176"/>
                  </a:lnTo>
                  <a:cubicBezTo>
                    <a:pt x="203162" y="4113"/>
                    <a:pt x="207275" y="16"/>
                    <a:pt x="212338" y="16"/>
                  </a:cubicBezTo>
                  <a:close/>
                </a:path>
              </a:pathLst>
            </a:custGeom>
            <a:solidFill>
              <a:srgbClr val="5C5C5F"/>
            </a:solidFill>
            <a:ln w="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161" name="任意多边形: 形状 160"/>
            <p:cNvSpPr/>
            <p:nvPr/>
          </p:nvSpPr>
          <p:spPr>
            <a:xfrm>
              <a:off x="7782838" y="4212067"/>
              <a:ext cx="256366" cy="96043"/>
            </a:xfrm>
            <a:custGeom>
              <a:avLst/>
              <a:gdLst>
                <a:gd name="connsiteX0" fmla="*/ 244707 w 256366"/>
                <a:gd name="connsiteY0" fmla="*/ 0 h 96043"/>
                <a:gd name="connsiteX1" fmla="*/ 151732 w 256366"/>
                <a:gd name="connsiteY1" fmla="*/ 72978 h 96043"/>
                <a:gd name="connsiteX2" fmla="*/ 81253 w 256366"/>
                <a:gd name="connsiteY2" fmla="*/ 18082 h 96043"/>
                <a:gd name="connsiteX3" fmla="*/ 6108 w 256366"/>
                <a:gd name="connsiteY3" fmla="*/ 71713 h 96043"/>
                <a:gd name="connsiteX4" fmla="*/ 2074 w 256366"/>
                <a:gd name="connsiteY4" fmla="*/ 86093 h 96043"/>
                <a:gd name="connsiteX5" fmla="*/ 18463 w 256366"/>
                <a:gd name="connsiteY5" fmla="*/ 83783 h 96043"/>
                <a:gd name="connsiteX6" fmla="*/ 80905 w 256366"/>
                <a:gd name="connsiteY6" fmla="*/ 40484 h 96043"/>
                <a:gd name="connsiteX7" fmla="*/ 152191 w 256366"/>
                <a:gd name="connsiteY7" fmla="*/ 96044 h 96043"/>
                <a:gd name="connsiteX8" fmla="*/ 256366 w 256366"/>
                <a:gd name="connsiteY8" fmla="*/ 12102 h 96043"/>
                <a:gd name="connsiteX9" fmla="*/ 244707 w 256366"/>
                <a:gd name="connsiteY9" fmla="*/ 0 h 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6366" h="96043">
                  <a:moveTo>
                    <a:pt x="244707" y="0"/>
                  </a:moveTo>
                  <a:lnTo>
                    <a:pt x="151732" y="72978"/>
                  </a:lnTo>
                  <a:lnTo>
                    <a:pt x="81253" y="18082"/>
                  </a:lnTo>
                  <a:lnTo>
                    <a:pt x="6108" y="71713"/>
                  </a:lnTo>
                  <a:cubicBezTo>
                    <a:pt x="-347" y="77408"/>
                    <a:pt x="-1676" y="82217"/>
                    <a:pt x="2074" y="86093"/>
                  </a:cubicBezTo>
                  <a:cubicBezTo>
                    <a:pt x="5823" y="89969"/>
                    <a:pt x="11297" y="89194"/>
                    <a:pt x="18463" y="83783"/>
                  </a:cubicBezTo>
                  <a:lnTo>
                    <a:pt x="80905" y="40484"/>
                  </a:lnTo>
                  <a:lnTo>
                    <a:pt x="152191" y="96044"/>
                  </a:lnTo>
                  <a:lnTo>
                    <a:pt x="256366" y="12102"/>
                  </a:lnTo>
                  <a:lnTo>
                    <a:pt x="244707" y="0"/>
                  </a:lnTo>
                  <a:close/>
                </a:path>
              </a:pathLst>
            </a:custGeom>
            <a:solidFill>
              <a:srgbClr val="007EC6"/>
            </a:solidFill>
            <a:ln w="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162" name="任意多边形: 形状 161"/>
            <p:cNvSpPr/>
            <p:nvPr/>
          </p:nvSpPr>
          <p:spPr>
            <a:xfrm>
              <a:off x="8003894" y="4184968"/>
              <a:ext cx="63232" cy="63264"/>
            </a:xfrm>
            <a:custGeom>
              <a:avLst/>
              <a:gdLst>
                <a:gd name="connsiteX0" fmla="*/ 54738 w 63232"/>
                <a:gd name="connsiteY0" fmla="*/ 63265 h 63264"/>
                <a:gd name="connsiteX1" fmla="*/ 0 w 63232"/>
                <a:gd name="connsiteY1" fmla="*/ 8511 h 63264"/>
                <a:gd name="connsiteX2" fmla="*/ 9112 w 63232"/>
                <a:gd name="connsiteY2" fmla="*/ 0 h 63264"/>
                <a:gd name="connsiteX3" fmla="*/ 54073 w 63232"/>
                <a:gd name="connsiteY3" fmla="*/ 0 h 63264"/>
                <a:gd name="connsiteX4" fmla="*/ 63233 w 63232"/>
                <a:gd name="connsiteY4" fmla="*/ 9160 h 63264"/>
                <a:gd name="connsiteX5" fmla="*/ 63233 w 63232"/>
                <a:gd name="connsiteY5" fmla="*/ 54105 h 63264"/>
                <a:gd name="connsiteX6" fmla="*/ 54722 w 63232"/>
                <a:gd name="connsiteY6" fmla="*/ 63249 h 63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32" h="63264">
                  <a:moveTo>
                    <a:pt x="54738" y="63265"/>
                  </a:moveTo>
                  <a:lnTo>
                    <a:pt x="0" y="8511"/>
                  </a:lnTo>
                  <a:cubicBezTo>
                    <a:pt x="340" y="3726"/>
                    <a:pt x="4315" y="13"/>
                    <a:pt x="9112" y="0"/>
                  </a:cubicBezTo>
                  <a:lnTo>
                    <a:pt x="54073" y="0"/>
                  </a:lnTo>
                  <a:cubicBezTo>
                    <a:pt x="59136" y="0"/>
                    <a:pt x="63233" y="4113"/>
                    <a:pt x="63233" y="9160"/>
                  </a:cubicBezTo>
                  <a:lnTo>
                    <a:pt x="63233" y="54105"/>
                  </a:lnTo>
                  <a:cubicBezTo>
                    <a:pt x="63237" y="58915"/>
                    <a:pt x="59520" y="62908"/>
                    <a:pt x="54722" y="63249"/>
                  </a:cubicBezTo>
                  <a:close/>
                </a:path>
              </a:pathLst>
            </a:custGeom>
            <a:solidFill>
              <a:srgbClr val="007EC6"/>
            </a:solidFill>
            <a:ln w="2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sz="1465"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 rot="0">
            <a:off x="320675" y="1588135"/>
            <a:ext cx="2192655" cy="1863090"/>
            <a:chOff x="5991" y="2118"/>
            <a:chExt cx="4398" cy="3407"/>
          </a:xfrm>
        </p:grpSpPr>
        <p:grpSp>
          <p:nvGrpSpPr>
            <p:cNvPr id="190" name="组合 189"/>
            <p:cNvGrpSpPr/>
            <p:nvPr/>
          </p:nvGrpSpPr>
          <p:grpSpPr>
            <a:xfrm>
              <a:off x="5991" y="2118"/>
              <a:ext cx="4398" cy="3407"/>
              <a:chOff x="393887" y="4058235"/>
              <a:chExt cx="2792486" cy="2163395"/>
            </a:xfrm>
          </p:grpSpPr>
          <p:sp>
            <p:nvSpPr>
              <p:cNvPr id="191" name="文本框 190"/>
              <p:cNvSpPr txBox="1"/>
              <p:nvPr/>
            </p:nvSpPr>
            <p:spPr>
              <a:xfrm>
                <a:off x="452698" y="4757370"/>
                <a:ext cx="2733675" cy="4484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20000"/>
                  </a:lnSpc>
                  <a:buClrTx/>
                  <a:buSzTx/>
                  <a:buFontTx/>
                </a:pPr>
                <a:r>
                  <a:rPr lang="en-US" altLang="zh-CN" sz="1600" b="1" dirty="0">
                    <a:gradFill>
                      <a:gsLst>
                        <a:gs pos="19000">
                          <a:schemeClr val="accent1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1000">
                          <a:srgbClr val="258C8F">
                            <a:alpha val="96000"/>
                          </a:srgbClr>
                        </a:gs>
                        <a:gs pos="100000">
                          <a:schemeClr val="accent5">
                            <a:lumMod val="50000"/>
                            <a:alpha val="82000"/>
                          </a:schemeClr>
                        </a:gs>
                      </a:gsLst>
                      <a:lin ang="5400000" scaled="1"/>
                    </a:gradFill>
                    <a:latin typeface="Microsoft YaHei UI" panose="020B0503020204020204" charset="-122"/>
                    <a:ea typeface="Microsoft YaHei UI" panose="020B0503020204020204" charset="-122"/>
                    <a:cs typeface="+mn-ea"/>
                    <a:sym typeface="+mn-lt"/>
                  </a:rPr>
                  <a:t>50+ </a:t>
                </a:r>
                <a:r>
                  <a:rPr lang="en-US" altLang="zh-CN" sz="1600" b="1" dirty="0">
                    <a:gradFill>
                      <a:gsLst>
                        <a:gs pos="19000">
                          <a:schemeClr val="accent1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1000">
                          <a:srgbClr val="258C8F">
                            <a:alpha val="96000"/>
                          </a:srgbClr>
                        </a:gs>
                        <a:gs pos="100000">
                          <a:schemeClr val="accent5">
                            <a:lumMod val="50000"/>
                            <a:alpha val="82000"/>
                          </a:schemeClr>
                        </a:gs>
                      </a:gsLst>
                      <a:lin ang="5400000" scaled="1"/>
                    </a:gradFill>
                    <a:latin typeface="Microsoft YaHei UI" panose="020B0503020204020204" charset="-122"/>
                    <a:ea typeface="Microsoft YaHei UI" panose="020B0503020204020204" charset="-122"/>
                    <a:cs typeface="+mn-ea"/>
                    <a:sym typeface="+mn-lt"/>
                  </a:rPr>
                  <a:t> </a:t>
                </a:r>
                <a:r>
                  <a:rPr lang="en-US" altLang="zh-CN" sz="1600" b="1" dirty="0">
                    <a:gradFill>
                      <a:gsLst>
                        <a:gs pos="19000">
                          <a:schemeClr val="accent1"/>
                        </a:gs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81000">
                          <a:srgbClr val="258C8F">
                            <a:alpha val="96000"/>
                          </a:srgbClr>
                        </a:gs>
                        <a:gs pos="100000">
                          <a:schemeClr val="accent5">
                            <a:lumMod val="50000"/>
                            <a:alpha val="82000"/>
                          </a:schemeClr>
                        </a:gs>
                      </a:gsLst>
                      <a:lin ang="5400000" scaled="1"/>
                    </a:gradFill>
                    <a:latin typeface="Microsoft YaHei UI" panose="020B0503020204020204" charset="-122"/>
                    <a:ea typeface="Microsoft YaHei UI" panose="020B0503020204020204" charset="-122"/>
                    <a:cs typeface="+mn-ea"/>
                    <a:sym typeface="+mn-lt"/>
                  </a:rPr>
                  <a:t>Years</a:t>
                </a:r>
                <a:endPara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endParaRPr>
              </a:p>
            </p:txBody>
          </p:sp>
          <p:sp>
            <p:nvSpPr>
              <p:cNvPr id="192" name="矩形 191"/>
              <p:cNvSpPr/>
              <p:nvPr/>
            </p:nvSpPr>
            <p:spPr>
              <a:xfrm>
                <a:off x="393887" y="5365455"/>
                <a:ext cx="2785186" cy="8561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00000"/>
                  </a:lnSpc>
                  <a:buClrTx/>
                  <a:buSzTx/>
                  <a:buFontTx/>
                </a:pPr>
                <a:r>
                  <a:rPr lang="en-US" sz="1400" dirty="0">
                    <a:cs typeface="+mn-ea"/>
                    <a:sym typeface="+mn-lt"/>
                  </a:rPr>
                  <a:t>Over 50 years of experience in wind energy research</a:t>
                </a:r>
                <a:endParaRPr lang="en-US" sz="1400" dirty="0">
                  <a:cs typeface="+mn-ea"/>
                  <a:sym typeface="+mn-lt"/>
                </a:endParaRPr>
              </a:p>
            </p:txBody>
          </p:sp>
          <p:cxnSp>
            <p:nvCxnSpPr>
              <p:cNvPr id="193" name="直接连接符 192"/>
              <p:cNvCxnSpPr/>
              <p:nvPr/>
            </p:nvCxnSpPr>
            <p:spPr>
              <a:xfrm>
                <a:off x="507275" y="5306257"/>
                <a:ext cx="2130425" cy="0"/>
              </a:xfrm>
              <a:prstGeom prst="line">
                <a:avLst/>
              </a:prstGeom>
              <a:ln>
                <a:solidFill>
                  <a:schemeClr val="tx1">
                    <a:alpha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4" name="矩形: 圆角 193"/>
              <p:cNvSpPr/>
              <p:nvPr/>
            </p:nvSpPr>
            <p:spPr>
              <a:xfrm>
                <a:off x="581753" y="4058235"/>
                <a:ext cx="543311" cy="543311"/>
              </a:xfrm>
              <a:prstGeom prst="roundRect">
                <a:avLst>
                  <a:gd name="adj" fmla="val 10022"/>
                </a:avLst>
              </a:prstGeom>
              <a:noFill/>
              <a:ln w="12700">
                <a:solidFill>
                  <a:srgbClr val="5C5C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65">
                  <a:cs typeface="+mn-ea"/>
                  <a:sym typeface="+mn-lt"/>
                </a:endParaRPr>
              </a:p>
            </p:txBody>
          </p:sp>
        </p:grpSp>
        <p:sp>
          <p:nvSpPr>
            <p:cNvPr id="138" name="Freeform 8"/>
            <p:cNvSpPr>
              <a:spLocks noEditPoints="1"/>
            </p:cNvSpPr>
            <p:nvPr/>
          </p:nvSpPr>
          <p:spPr bwMode="auto">
            <a:xfrm>
              <a:off x="6430" y="2304"/>
              <a:ext cx="536" cy="530"/>
            </a:xfrm>
            <a:custGeom>
              <a:avLst/>
              <a:gdLst>
                <a:gd name="T0" fmla="*/ 274 w 740"/>
                <a:gd name="T1" fmla="*/ 555 h 740"/>
                <a:gd name="T2" fmla="*/ 283 w 740"/>
                <a:gd name="T3" fmla="*/ 562 h 740"/>
                <a:gd name="T4" fmla="*/ 286 w 740"/>
                <a:gd name="T5" fmla="*/ 571 h 740"/>
                <a:gd name="T6" fmla="*/ 283 w 740"/>
                <a:gd name="T7" fmla="*/ 580 h 740"/>
                <a:gd name="T8" fmla="*/ 231 w 740"/>
                <a:gd name="T9" fmla="*/ 634 h 740"/>
                <a:gd name="T10" fmla="*/ 223 w 740"/>
                <a:gd name="T11" fmla="*/ 638 h 740"/>
                <a:gd name="T12" fmla="*/ 214 w 740"/>
                <a:gd name="T13" fmla="*/ 638 h 740"/>
                <a:gd name="T14" fmla="*/ 205 w 740"/>
                <a:gd name="T15" fmla="*/ 631 h 740"/>
                <a:gd name="T16" fmla="*/ 202 w 740"/>
                <a:gd name="T17" fmla="*/ 622 h 740"/>
                <a:gd name="T18" fmla="*/ 205 w 740"/>
                <a:gd name="T19" fmla="*/ 613 h 740"/>
                <a:gd name="T20" fmla="*/ 257 w 740"/>
                <a:gd name="T21" fmla="*/ 559 h 740"/>
                <a:gd name="T22" fmla="*/ 265 w 740"/>
                <a:gd name="T23" fmla="*/ 555 h 740"/>
                <a:gd name="T24" fmla="*/ 252 w 740"/>
                <a:gd name="T25" fmla="*/ 470 h 740"/>
                <a:gd name="T26" fmla="*/ 262 w 740"/>
                <a:gd name="T27" fmla="*/ 474 h 740"/>
                <a:gd name="T28" fmla="*/ 269 w 740"/>
                <a:gd name="T29" fmla="*/ 482 h 740"/>
                <a:gd name="T30" fmla="*/ 269 w 740"/>
                <a:gd name="T31" fmla="*/ 491 h 740"/>
                <a:gd name="T32" fmla="*/ 263 w 740"/>
                <a:gd name="T33" fmla="*/ 499 h 740"/>
                <a:gd name="T34" fmla="*/ 93 w 740"/>
                <a:gd name="T35" fmla="*/ 669 h 740"/>
                <a:gd name="T36" fmla="*/ 84 w 740"/>
                <a:gd name="T37" fmla="*/ 672 h 740"/>
                <a:gd name="T38" fmla="*/ 74 w 740"/>
                <a:gd name="T39" fmla="*/ 669 h 740"/>
                <a:gd name="T40" fmla="*/ 68 w 740"/>
                <a:gd name="T41" fmla="*/ 660 h 740"/>
                <a:gd name="T42" fmla="*/ 68 w 740"/>
                <a:gd name="T43" fmla="*/ 651 h 740"/>
                <a:gd name="T44" fmla="*/ 72 w 740"/>
                <a:gd name="T45" fmla="*/ 643 h 740"/>
                <a:gd name="T46" fmla="*/ 244 w 740"/>
                <a:gd name="T47" fmla="*/ 473 h 740"/>
                <a:gd name="T48" fmla="*/ 252 w 740"/>
                <a:gd name="T49" fmla="*/ 470 h 740"/>
                <a:gd name="T50" fmla="*/ 173 w 740"/>
                <a:gd name="T51" fmla="*/ 455 h 740"/>
                <a:gd name="T52" fmla="*/ 182 w 740"/>
                <a:gd name="T53" fmla="*/ 461 h 740"/>
                <a:gd name="T54" fmla="*/ 185 w 740"/>
                <a:gd name="T55" fmla="*/ 470 h 740"/>
                <a:gd name="T56" fmla="*/ 182 w 740"/>
                <a:gd name="T57" fmla="*/ 479 h 740"/>
                <a:gd name="T58" fmla="*/ 163 w 740"/>
                <a:gd name="T59" fmla="*/ 499 h 740"/>
                <a:gd name="T60" fmla="*/ 156 w 740"/>
                <a:gd name="T61" fmla="*/ 503 h 740"/>
                <a:gd name="T62" fmla="*/ 146 w 740"/>
                <a:gd name="T63" fmla="*/ 503 h 740"/>
                <a:gd name="T64" fmla="*/ 138 w 740"/>
                <a:gd name="T65" fmla="*/ 498 h 740"/>
                <a:gd name="T66" fmla="*/ 135 w 740"/>
                <a:gd name="T67" fmla="*/ 487 h 740"/>
                <a:gd name="T68" fmla="*/ 137 w 740"/>
                <a:gd name="T69" fmla="*/ 479 h 740"/>
                <a:gd name="T70" fmla="*/ 156 w 740"/>
                <a:gd name="T71" fmla="*/ 458 h 740"/>
                <a:gd name="T72" fmla="*/ 164 w 740"/>
                <a:gd name="T73" fmla="*/ 455 h 740"/>
                <a:gd name="T74" fmla="*/ 673 w 740"/>
                <a:gd name="T75" fmla="*/ 91 h 740"/>
                <a:gd name="T76" fmla="*/ 421 w 740"/>
                <a:gd name="T77" fmla="*/ 680 h 740"/>
                <a:gd name="T78" fmla="*/ 650 w 740"/>
                <a:gd name="T79" fmla="*/ 67 h 740"/>
                <a:gd name="T80" fmla="*/ 299 w 740"/>
                <a:gd name="T81" fmla="*/ 418 h 740"/>
                <a:gd name="T82" fmla="*/ 723 w 740"/>
                <a:gd name="T83" fmla="*/ 0 h 740"/>
                <a:gd name="T84" fmla="*/ 732 w 740"/>
                <a:gd name="T85" fmla="*/ 3 h 740"/>
                <a:gd name="T86" fmla="*/ 739 w 740"/>
                <a:gd name="T87" fmla="*/ 12 h 740"/>
                <a:gd name="T88" fmla="*/ 739 w 740"/>
                <a:gd name="T89" fmla="*/ 21 h 740"/>
                <a:gd name="T90" fmla="*/ 737 w 740"/>
                <a:gd name="T91" fmla="*/ 24 h 740"/>
                <a:gd name="T92" fmla="*/ 435 w 740"/>
                <a:gd name="T93" fmla="*/ 729 h 740"/>
                <a:gd name="T94" fmla="*/ 435 w 740"/>
                <a:gd name="T95" fmla="*/ 729 h 740"/>
                <a:gd name="T96" fmla="*/ 430 w 740"/>
                <a:gd name="T97" fmla="*/ 737 h 740"/>
                <a:gd name="T98" fmla="*/ 421 w 740"/>
                <a:gd name="T99" fmla="*/ 740 h 740"/>
                <a:gd name="T100" fmla="*/ 410 w 740"/>
                <a:gd name="T101" fmla="*/ 736 h 740"/>
                <a:gd name="T102" fmla="*/ 405 w 740"/>
                <a:gd name="T103" fmla="*/ 727 h 740"/>
                <a:gd name="T104" fmla="*/ 290 w 740"/>
                <a:gd name="T105" fmla="*/ 449 h 740"/>
                <a:gd name="T106" fmla="*/ 12 w 740"/>
                <a:gd name="T107" fmla="*/ 335 h 740"/>
                <a:gd name="T108" fmla="*/ 4 w 740"/>
                <a:gd name="T109" fmla="*/ 329 h 740"/>
                <a:gd name="T110" fmla="*/ 0 w 740"/>
                <a:gd name="T111" fmla="*/ 320 h 740"/>
                <a:gd name="T112" fmla="*/ 3 w 740"/>
                <a:gd name="T113" fmla="*/ 311 h 740"/>
                <a:gd name="T114" fmla="*/ 10 w 740"/>
                <a:gd name="T115" fmla="*/ 304 h 740"/>
                <a:gd name="T116" fmla="*/ 11 w 740"/>
                <a:gd name="T117" fmla="*/ 304 h 740"/>
                <a:gd name="T118" fmla="*/ 715 w 740"/>
                <a:gd name="T119" fmla="*/ 2 h 740"/>
                <a:gd name="T120" fmla="*/ 719 w 740"/>
                <a:gd name="T121" fmla="*/ 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0" h="740">
                  <a:moveTo>
                    <a:pt x="269" y="554"/>
                  </a:moveTo>
                  <a:lnTo>
                    <a:pt x="274" y="555"/>
                  </a:lnTo>
                  <a:lnTo>
                    <a:pt x="279" y="558"/>
                  </a:lnTo>
                  <a:lnTo>
                    <a:pt x="283" y="562"/>
                  </a:lnTo>
                  <a:lnTo>
                    <a:pt x="284" y="566"/>
                  </a:lnTo>
                  <a:lnTo>
                    <a:pt x="286" y="571"/>
                  </a:lnTo>
                  <a:lnTo>
                    <a:pt x="286" y="576"/>
                  </a:lnTo>
                  <a:lnTo>
                    <a:pt x="283" y="580"/>
                  </a:lnTo>
                  <a:lnTo>
                    <a:pt x="281" y="583"/>
                  </a:lnTo>
                  <a:lnTo>
                    <a:pt x="231" y="634"/>
                  </a:lnTo>
                  <a:lnTo>
                    <a:pt x="227" y="637"/>
                  </a:lnTo>
                  <a:lnTo>
                    <a:pt x="223" y="638"/>
                  </a:lnTo>
                  <a:lnTo>
                    <a:pt x="219" y="639"/>
                  </a:lnTo>
                  <a:lnTo>
                    <a:pt x="214" y="638"/>
                  </a:lnTo>
                  <a:lnTo>
                    <a:pt x="209" y="635"/>
                  </a:lnTo>
                  <a:lnTo>
                    <a:pt x="205" y="631"/>
                  </a:lnTo>
                  <a:lnTo>
                    <a:pt x="203" y="627"/>
                  </a:lnTo>
                  <a:lnTo>
                    <a:pt x="202" y="622"/>
                  </a:lnTo>
                  <a:lnTo>
                    <a:pt x="202" y="617"/>
                  </a:lnTo>
                  <a:lnTo>
                    <a:pt x="205" y="613"/>
                  </a:lnTo>
                  <a:lnTo>
                    <a:pt x="207" y="610"/>
                  </a:lnTo>
                  <a:lnTo>
                    <a:pt x="257" y="559"/>
                  </a:lnTo>
                  <a:lnTo>
                    <a:pt x="261" y="557"/>
                  </a:lnTo>
                  <a:lnTo>
                    <a:pt x="265" y="555"/>
                  </a:lnTo>
                  <a:lnTo>
                    <a:pt x="269" y="554"/>
                  </a:lnTo>
                  <a:close/>
                  <a:moveTo>
                    <a:pt x="252" y="470"/>
                  </a:moveTo>
                  <a:lnTo>
                    <a:pt x="257" y="472"/>
                  </a:lnTo>
                  <a:lnTo>
                    <a:pt x="262" y="474"/>
                  </a:lnTo>
                  <a:lnTo>
                    <a:pt x="266" y="477"/>
                  </a:lnTo>
                  <a:lnTo>
                    <a:pt x="269" y="482"/>
                  </a:lnTo>
                  <a:lnTo>
                    <a:pt x="269" y="487"/>
                  </a:lnTo>
                  <a:lnTo>
                    <a:pt x="269" y="491"/>
                  </a:lnTo>
                  <a:lnTo>
                    <a:pt x="266" y="496"/>
                  </a:lnTo>
                  <a:lnTo>
                    <a:pt x="263" y="499"/>
                  </a:lnTo>
                  <a:lnTo>
                    <a:pt x="96" y="667"/>
                  </a:lnTo>
                  <a:lnTo>
                    <a:pt x="93" y="669"/>
                  </a:lnTo>
                  <a:lnTo>
                    <a:pt x="88" y="672"/>
                  </a:lnTo>
                  <a:lnTo>
                    <a:pt x="84" y="672"/>
                  </a:lnTo>
                  <a:lnTo>
                    <a:pt x="79" y="672"/>
                  </a:lnTo>
                  <a:lnTo>
                    <a:pt x="74" y="669"/>
                  </a:lnTo>
                  <a:lnTo>
                    <a:pt x="71" y="665"/>
                  </a:lnTo>
                  <a:lnTo>
                    <a:pt x="68" y="660"/>
                  </a:lnTo>
                  <a:lnTo>
                    <a:pt x="67" y="655"/>
                  </a:lnTo>
                  <a:lnTo>
                    <a:pt x="68" y="651"/>
                  </a:lnTo>
                  <a:lnTo>
                    <a:pt x="70" y="647"/>
                  </a:lnTo>
                  <a:lnTo>
                    <a:pt x="72" y="643"/>
                  </a:lnTo>
                  <a:lnTo>
                    <a:pt x="240" y="476"/>
                  </a:lnTo>
                  <a:lnTo>
                    <a:pt x="244" y="473"/>
                  </a:lnTo>
                  <a:lnTo>
                    <a:pt x="248" y="472"/>
                  </a:lnTo>
                  <a:lnTo>
                    <a:pt x="252" y="470"/>
                  </a:lnTo>
                  <a:close/>
                  <a:moveTo>
                    <a:pt x="168" y="453"/>
                  </a:moveTo>
                  <a:lnTo>
                    <a:pt x="173" y="455"/>
                  </a:lnTo>
                  <a:lnTo>
                    <a:pt x="178" y="457"/>
                  </a:lnTo>
                  <a:lnTo>
                    <a:pt x="182" y="461"/>
                  </a:lnTo>
                  <a:lnTo>
                    <a:pt x="184" y="465"/>
                  </a:lnTo>
                  <a:lnTo>
                    <a:pt x="185" y="470"/>
                  </a:lnTo>
                  <a:lnTo>
                    <a:pt x="185" y="476"/>
                  </a:lnTo>
                  <a:lnTo>
                    <a:pt x="182" y="479"/>
                  </a:lnTo>
                  <a:lnTo>
                    <a:pt x="180" y="482"/>
                  </a:lnTo>
                  <a:lnTo>
                    <a:pt x="163" y="499"/>
                  </a:lnTo>
                  <a:lnTo>
                    <a:pt x="160" y="502"/>
                  </a:lnTo>
                  <a:lnTo>
                    <a:pt x="156" y="503"/>
                  </a:lnTo>
                  <a:lnTo>
                    <a:pt x="151" y="504"/>
                  </a:lnTo>
                  <a:lnTo>
                    <a:pt x="146" y="503"/>
                  </a:lnTo>
                  <a:lnTo>
                    <a:pt x="142" y="500"/>
                  </a:lnTo>
                  <a:lnTo>
                    <a:pt x="138" y="498"/>
                  </a:lnTo>
                  <a:lnTo>
                    <a:pt x="135" y="493"/>
                  </a:lnTo>
                  <a:lnTo>
                    <a:pt x="135" y="487"/>
                  </a:lnTo>
                  <a:lnTo>
                    <a:pt x="135" y="483"/>
                  </a:lnTo>
                  <a:lnTo>
                    <a:pt x="137" y="479"/>
                  </a:lnTo>
                  <a:lnTo>
                    <a:pt x="139" y="476"/>
                  </a:lnTo>
                  <a:lnTo>
                    <a:pt x="156" y="458"/>
                  </a:lnTo>
                  <a:lnTo>
                    <a:pt x="160" y="456"/>
                  </a:lnTo>
                  <a:lnTo>
                    <a:pt x="164" y="455"/>
                  </a:lnTo>
                  <a:lnTo>
                    <a:pt x="168" y="453"/>
                  </a:lnTo>
                  <a:close/>
                  <a:moveTo>
                    <a:pt x="673" y="91"/>
                  </a:moveTo>
                  <a:lnTo>
                    <a:pt x="322" y="441"/>
                  </a:lnTo>
                  <a:lnTo>
                    <a:pt x="421" y="680"/>
                  </a:lnTo>
                  <a:lnTo>
                    <a:pt x="673" y="91"/>
                  </a:lnTo>
                  <a:close/>
                  <a:moveTo>
                    <a:pt x="650" y="67"/>
                  </a:moveTo>
                  <a:lnTo>
                    <a:pt x="61" y="320"/>
                  </a:lnTo>
                  <a:lnTo>
                    <a:pt x="299" y="418"/>
                  </a:lnTo>
                  <a:lnTo>
                    <a:pt x="650" y="67"/>
                  </a:lnTo>
                  <a:close/>
                  <a:moveTo>
                    <a:pt x="723" y="0"/>
                  </a:moveTo>
                  <a:lnTo>
                    <a:pt x="728" y="2"/>
                  </a:lnTo>
                  <a:lnTo>
                    <a:pt x="732" y="3"/>
                  </a:lnTo>
                  <a:lnTo>
                    <a:pt x="736" y="7"/>
                  </a:lnTo>
                  <a:lnTo>
                    <a:pt x="739" y="12"/>
                  </a:lnTo>
                  <a:lnTo>
                    <a:pt x="740" y="17"/>
                  </a:lnTo>
                  <a:lnTo>
                    <a:pt x="739" y="21"/>
                  </a:lnTo>
                  <a:lnTo>
                    <a:pt x="737" y="24"/>
                  </a:lnTo>
                  <a:lnTo>
                    <a:pt x="737" y="24"/>
                  </a:lnTo>
                  <a:lnTo>
                    <a:pt x="436" y="729"/>
                  </a:lnTo>
                  <a:lnTo>
                    <a:pt x="435" y="729"/>
                  </a:lnTo>
                  <a:lnTo>
                    <a:pt x="435" y="729"/>
                  </a:lnTo>
                  <a:lnTo>
                    <a:pt x="435" y="729"/>
                  </a:lnTo>
                  <a:lnTo>
                    <a:pt x="432" y="733"/>
                  </a:lnTo>
                  <a:lnTo>
                    <a:pt x="430" y="737"/>
                  </a:lnTo>
                  <a:lnTo>
                    <a:pt x="425" y="739"/>
                  </a:lnTo>
                  <a:lnTo>
                    <a:pt x="421" y="740"/>
                  </a:lnTo>
                  <a:lnTo>
                    <a:pt x="415" y="739"/>
                  </a:lnTo>
                  <a:lnTo>
                    <a:pt x="410" y="736"/>
                  </a:lnTo>
                  <a:lnTo>
                    <a:pt x="406" y="732"/>
                  </a:lnTo>
                  <a:lnTo>
                    <a:pt x="405" y="727"/>
                  </a:lnTo>
                  <a:lnTo>
                    <a:pt x="404" y="727"/>
                  </a:lnTo>
                  <a:lnTo>
                    <a:pt x="290" y="449"/>
                  </a:lnTo>
                  <a:lnTo>
                    <a:pt x="12" y="335"/>
                  </a:lnTo>
                  <a:lnTo>
                    <a:pt x="12" y="335"/>
                  </a:lnTo>
                  <a:lnTo>
                    <a:pt x="7" y="333"/>
                  </a:lnTo>
                  <a:lnTo>
                    <a:pt x="4" y="329"/>
                  </a:lnTo>
                  <a:lnTo>
                    <a:pt x="2" y="325"/>
                  </a:lnTo>
                  <a:lnTo>
                    <a:pt x="0" y="320"/>
                  </a:lnTo>
                  <a:lnTo>
                    <a:pt x="0" y="314"/>
                  </a:lnTo>
                  <a:lnTo>
                    <a:pt x="3" y="311"/>
                  </a:lnTo>
                  <a:lnTo>
                    <a:pt x="6" y="307"/>
                  </a:lnTo>
                  <a:lnTo>
                    <a:pt x="10" y="304"/>
                  </a:lnTo>
                  <a:lnTo>
                    <a:pt x="10" y="304"/>
                  </a:lnTo>
                  <a:lnTo>
                    <a:pt x="11" y="304"/>
                  </a:lnTo>
                  <a:lnTo>
                    <a:pt x="11" y="304"/>
                  </a:lnTo>
                  <a:lnTo>
                    <a:pt x="715" y="2"/>
                  </a:lnTo>
                  <a:lnTo>
                    <a:pt x="715" y="2"/>
                  </a:lnTo>
                  <a:lnTo>
                    <a:pt x="719" y="0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2271395" y="3289300"/>
            <a:ext cx="241935" cy="2654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400550" y="3307715"/>
            <a:ext cx="241935" cy="2654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558280" y="3554730"/>
            <a:ext cx="241935" cy="26543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5" name="内容占位符 26"/>
          <p:cNvSpPr txBox="1">
            <a:spLocks noGrp="1"/>
          </p:cNvSpPr>
          <p:nvPr/>
        </p:nvSpPr>
        <p:spPr>
          <a:xfrm>
            <a:off x="370204" y="367664"/>
            <a:ext cx="4636769" cy="706754"/>
          </a:xfrm>
          <a:prstGeom prst="rect">
            <a:avLst/>
          </a:prstGeom>
          <a:noFill/>
        </p:spPr>
        <p:txBody>
          <a:bodyPr vert="horz" wrap="square" lIns="91439" tIns="45719" rIns="91439" bIns="45719" rtlCol="0">
            <a:spAutoFit/>
          </a:bodyPr>
          <a:p>
            <a:pPr marL="0" lvl="0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About WINDEY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6" name="标题 1"/>
          <p:cNvSpPr>
            <a:spLocks noGrp="1"/>
          </p:cNvSpPr>
          <p:nvPr/>
        </p:nvSpPr>
        <p:spPr>
          <a:xfrm>
            <a:off x="6859905" y="5958205"/>
            <a:ext cx="5332095" cy="4902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p>
            <a:pPr marL="0" lvl="0" algn="ctr" rtl="0">
              <a:lnSpc>
                <a:spcPct val="150000"/>
              </a:lnSpc>
              <a:buNone/>
            </a:pPr>
            <a:r>
              <a:rPr lang="en-US" altLang="zh-CN" sz="12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  <a:cs typeface="+mn-ea"/>
              </a:rPr>
              <a:t>Ranked</a:t>
            </a:r>
            <a:r>
              <a:rPr lang="en-US" altLang="zh-CN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  <a:cs typeface="+mn-ea"/>
              </a:rPr>
              <a:t> 3rd</a:t>
            </a:r>
            <a:r>
              <a:rPr lang="en-US" altLang="zh-CN" sz="12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  <a:cs typeface="+mn-ea"/>
              </a:rPr>
              <a:t> in 2024 Global </a:t>
            </a:r>
            <a:r>
              <a:rPr lang="en-US" altLang="zh-CN" sz="12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  <a:cs typeface="+mn-ea"/>
                <a:sym typeface="+mn-ea"/>
              </a:rPr>
              <a:t>Top </a:t>
            </a:r>
            <a:r>
              <a:rPr lang="en-US" altLang="zh-CN" sz="12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  <a:cs typeface="+mn-ea"/>
              </a:rPr>
              <a:t>Wind Turbine Manufactures List</a:t>
            </a:r>
            <a:endParaRPr lang="en-US" altLang="zh-CN" sz="1200" b="1" dirty="0">
              <a:gradFill>
                <a:gsLst>
                  <a:gs pos="19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1000">
                    <a:srgbClr val="258C8F">
                      <a:alpha val="96000"/>
                    </a:srgbClr>
                  </a:gs>
                  <a:gs pos="100000">
                    <a:schemeClr val="accent5">
                      <a:lumMod val="50000"/>
                      <a:alpha val="82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charset="-122"/>
              <a:ea typeface="Microsoft YaHei UI" panose="020B0503020204020204" charset="-122"/>
              <a:cs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642485" y="3977005"/>
            <a:ext cx="2336800" cy="2064385"/>
            <a:chOff x="7311" y="6127"/>
            <a:chExt cx="3680" cy="3251"/>
          </a:xfrm>
        </p:grpSpPr>
        <p:sp>
          <p:nvSpPr>
            <p:cNvPr id="6" name="文本框 5"/>
            <p:cNvSpPr txBox="1"/>
            <p:nvPr/>
          </p:nvSpPr>
          <p:spPr>
            <a:xfrm>
              <a:off x="7311" y="7133"/>
              <a:ext cx="3680" cy="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200+ </a:t>
              </a: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S</a:t>
              </a: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tandard</a:t>
              </a: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s</a:t>
              </a: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 </a:t>
              </a:r>
              <a:endParaRPr lang="en-US" altLang="zh-CN" sz="16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latin typeface="Microsoft YaHei UI" panose="020B0503020204020204" charset="-122"/>
                <a:ea typeface="Microsoft YaHei UI" panose="020B0503020204020204" charset="-122"/>
                <a:cs typeface="+mn-ea"/>
                <a:sym typeface="+mn-lt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7482" y="7900"/>
              <a:ext cx="2377" cy="0"/>
            </a:xfrm>
            <a:prstGeom prst="line">
              <a:avLst/>
            </a:prstGeom>
            <a:ln>
              <a:solidFill>
                <a:schemeClr val="tx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/>
            <p:cNvSpPr/>
            <p:nvPr/>
          </p:nvSpPr>
          <p:spPr>
            <a:xfrm>
              <a:off x="7381" y="8014"/>
              <a:ext cx="3328" cy="1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tx1"/>
                  </a:solidFill>
                  <a:cs typeface="+mn-ea"/>
                  <a:sym typeface="+mn-lt"/>
                </a:rPr>
                <a:t>Issued</a:t>
              </a:r>
              <a:r>
                <a:rPr sz="1400" dirty="0">
                  <a:solidFill>
                    <a:schemeClr val="tx1"/>
                  </a:solidFill>
                  <a:cs typeface="+mn-ea"/>
                  <a:sym typeface="+mn-lt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cs typeface="+mn-ea"/>
                  <a:sym typeface="+mn-lt"/>
                </a:rPr>
                <a:t>over 200</a:t>
              </a:r>
              <a:r>
                <a:rPr sz="1400" dirty="0">
                  <a:solidFill>
                    <a:schemeClr val="tx1"/>
                  </a:solidFill>
                  <a:cs typeface="+mn-ea"/>
                  <a:sym typeface="+mn-lt"/>
                </a:rPr>
                <a:t> international, national</a:t>
              </a:r>
              <a:r>
                <a:rPr lang="en-US" sz="1400" dirty="0">
                  <a:solidFill>
                    <a:schemeClr val="tx1"/>
                  </a:solidFill>
                  <a:cs typeface="+mn-ea"/>
                  <a:sym typeface="+mn-lt"/>
                </a:rPr>
                <a:t>,</a:t>
              </a:r>
              <a:r>
                <a:rPr sz="1400" dirty="0">
                  <a:solidFill>
                    <a:schemeClr val="tx1"/>
                  </a:solidFill>
                  <a:cs typeface="+mn-ea"/>
                  <a:sym typeface="+mn-lt"/>
                </a:rPr>
                <a:t> and industry standards</a:t>
              </a:r>
              <a:endParaRPr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pic>
          <p:nvPicPr>
            <p:cNvPr id="9" name="图形 2"/>
            <p:cNvPicPr>
              <a:picLocks noChangeAspect="1"/>
            </p:cNvPicPr>
            <p:nvPr/>
          </p:nvPicPr>
          <p:blipFill>
            <a:blip r:embed="rId1" cstate="email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7678" y="6263"/>
              <a:ext cx="564" cy="512"/>
            </a:xfrm>
            <a:prstGeom prst="rect">
              <a:avLst/>
            </a:prstGeom>
          </p:spPr>
        </p:pic>
        <p:sp>
          <p:nvSpPr>
            <p:cNvPr id="267" name="矩形: 圆角 266"/>
            <p:cNvSpPr/>
            <p:nvPr/>
          </p:nvSpPr>
          <p:spPr>
            <a:xfrm>
              <a:off x="7519" y="6127"/>
              <a:ext cx="811" cy="737"/>
            </a:xfrm>
            <a:prstGeom prst="roundRect">
              <a:avLst>
                <a:gd name="adj" fmla="val 10022"/>
              </a:avLst>
            </a:prstGeom>
            <a:noFill/>
            <a:ln w="12700">
              <a:solidFill>
                <a:srgbClr val="5C5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370205" y="3977005"/>
            <a:ext cx="1936750" cy="2064385"/>
            <a:chOff x="583" y="6182"/>
            <a:chExt cx="3050" cy="3251"/>
          </a:xfrm>
        </p:grpSpPr>
        <p:sp>
          <p:nvSpPr>
            <p:cNvPr id="240" name="文本框 239"/>
            <p:cNvSpPr txBox="1"/>
            <p:nvPr/>
          </p:nvSpPr>
          <p:spPr>
            <a:xfrm>
              <a:off x="583" y="7198"/>
              <a:ext cx="3050" cy="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40+</a:t>
              </a: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 </a:t>
              </a: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GW</a:t>
              </a: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 </a:t>
              </a:r>
              <a:endParaRPr lang="en-US" altLang="zh-CN" sz="16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latin typeface="Microsoft YaHei UI" panose="020B0503020204020204" charset="-122"/>
                <a:ea typeface="Microsoft YaHei UI" panose="020B0503020204020204" charset="-122"/>
                <a:cs typeface="+mn-ea"/>
                <a:sym typeface="+mn-lt"/>
              </a:endParaRPr>
            </a:p>
          </p:txBody>
        </p:sp>
        <p:cxnSp>
          <p:nvCxnSpPr>
            <p:cNvPr id="242" name="直接连接符 241"/>
            <p:cNvCxnSpPr/>
            <p:nvPr/>
          </p:nvCxnSpPr>
          <p:spPr>
            <a:xfrm>
              <a:off x="725" y="7965"/>
              <a:ext cx="1970" cy="0"/>
            </a:xfrm>
            <a:prstGeom prst="line">
              <a:avLst/>
            </a:prstGeom>
            <a:ln>
              <a:solidFill>
                <a:schemeClr val="tx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矩形 242"/>
            <p:cNvSpPr/>
            <p:nvPr/>
          </p:nvSpPr>
          <p:spPr>
            <a:xfrm>
              <a:off x="611" y="8069"/>
              <a:ext cx="2985" cy="1364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20000"/>
                </a:lnSpc>
              </a:pPr>
              <a:r>
                <a:rPr lang="en-US" altLang="zh-CN" sz="1400" dirty="0">
                  <a:sym typeface="+mn-ea"/>
                </a:rPr>
                <a:t>Accumulated capacity over 40 GW until June 2024</a:t>
              </a:r>
              <a:endParaRPr lang="en-US" sz="140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45" name="矩形: 圆角 244"/>
            <p:cNvSpPr/>
            <p:nvPr/>
          </p:nvSpPr>
          <p:spPr>
            <a:xfrm>
              <a:off x="746" y="6182"/>
              <a:ext cx="672" cy="737"/>
            </a:xfrm>
            <a:prstGeom prst="roundRect">
              <a:avLst>
                <a:gd name="adj" fmla="val 10022"/>
              </a:avLst>
            </a:prstGeom>
            <a:noFill/>
            <a:ln w="12700">
              <a:solidFill>
                <a:srgbClr val="5C5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  <p:pic>
          <p:nvPicPr>
            <p:cNvPr id="11" name="图形 7"/>
            <p:cNvPicPr>
              <a:picLocks noChangeAspect="1"/>
            </p:cNvPicPr>
            <p:nvPr/>
          </p:nvPicPr>
          <p:blipFill>
            <a:blip r:embed="rId3" cstate="email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5" y="6245"/>
              <a:ext cx="565" cy="620"/>
            </a:xfrm>
            <a:prstGeom prst="rect">
              <a:avLst/>
            </a:prstGeom>
          </p:spPr>
        </p:pic>
      </p:grpSp>
      <p:grpSp>
        <p:nvGrpSpPr>
          <p:cNvPr id="88" name="组合 87"/>
          <p:cNvGrpSpPr/>
          <p:nvPr/>
        </p:nvGrpSpPr>
        <p:grpSpPr>
          <a:xfrm rot="0">
            <a:off x="2424430" y="3977005"/>
            <a:ext cx="2207895" cy="2028190"/>
            <a:chOff x="583415" y="4143095"/>
            <a:chExt cx="2604543" cy="2224950"/>
          </a:xfrm>
        </p:grpSpPr>
        <p:sp>
          <p:nvSpPr>
            <p:cNvPr id="15" name="文本框 14"/>
            <p:cNvSpPr txBox="1"/>
            <p:nvPr/>
          </p:nvSpPr>
          <p:spPr>
            <a:xfrm>
              <a:off x="583415" y="4850843"/>
              <a:ext cx="2220266" cy="4235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l">
                <a:lnSpc>
                  <a:spcPct val="120000"/>
                </a:lnSpc>
                <a:buClrTx/>
                <a:buSzTx/>
                <a:buFontTx/>
              </a:pPr>
              <a:r>
                <a:rPr lang="en-US" altLang="zh-CN" sz="1600" b="1" dirty="0">
                  <a:gradFill>
                    <a:gsLst>
                      <a:gs pos="19000">
                        <a:schemeClr val="accent1"/>
                      </a:gs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81000">
                        <a:srgbClr val="258C8F">
                          <a:alpha val="96000"/>
                        </a:srgbClr>
                      </a:gs>
                      <a:gs pos="100000">
                        <a:schemeClr val="accent5">
                          <a:lumMod val="50000"/>
                          <a:alpha val="82000"/>
                        </a:schemeClr>
                      </a:gs>
                    </a:gsLst>
                    <a:lin ang="5400000" scaled="1"/>
                  </a:gradFill>
                  <a:latin typeface="Microsoft YaHei UI" panose="020B0503020204020204" charset="-122"/>
                  <a:ea typeface="Microsoft YaHei UI" panose="020B0503020204020204" charset="-122"/>
                  <a:cs typeface="+mn-ea"/>
                  <a:sym typeface="+mn-lt"/>
                </a:rPr>
                <a:t>6 Business areas</a:t>
              </a:r>
              <a:endParaRPr lang="en-US" altLang="zh-CN" sz="16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latin typeface="Microsoft YaHei UI" panose="020B0503020204020204" charset="-122"/>
                <a:ea typeface="Microsoft YaHei UI" panose="020B0503020204020204" charset="-122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07386" y="5457585"/>
              <a:ext cx="2580572" cy="9104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20000"/>
                </a:lnSpc>
              </a:pPr>
              <a:r>
                <a:rPr lang="en-US" sz="1000" dirty="0">
                  <a:cs typeface="+mn-ea"/>
                  <a:sym typeface="+mn-lt"/>
                </a:rPr>
                <a:t>W</a:t>
              </a:r>
              <a:r>
                <a:rPr sz="1000" dirty="0">
                  <a:cs typeface="+mn-ea"/>
                  <a:sym typeface="+mn-lt"/>
                </a:rPr>
                <a:t>ind turbine</a:t>
              </a:r>
              <a:r>
                <a:rPr lang="en-US" sz="1000" dirty="0">
                  <a:cs typeface="+mn-ea"/>
                  <a:sym typeface="+mn-lt"/>
                </a:rPr>
                <a:t> OEM</a:t>
              </a:r>
              <a:r>
                <a:rPr sz="1000" dirty="0">
                  <a:cs typeface="+mn-ea"/>
                  <a:sym typeface="+mn-lt"/>
                </a:rPr>
                <a:t>, </a:t>
              </a:r>
              <a:r>
                <a:rPr lang="en-US" sz="1000" dirty="0">
                  <a:cs typeface="+mn-ea"/>
                  <a:sym typeface="+mn-lt"/>
                </a:rPr>
                <a:t>renewable</a:t>
              </a:r>
              <a:r>
                <a:rPr sz="1000" dirty="0">
                  <a:cs typeface="+mn-ea"/>
                  <a:sym typeface="+mn-lt"/>
                </a:rPr>
                <a:t> energy investment, technology transfer, energy storage systems, </a:t>
              </a:r>
              <a:r>
                <a:rPr lang="en-US" sz="1000" dirty="0">
                  <a:cs typeface="+mn-ea"/>
                  <a:sym typeface="+mn-lt"/>
                </a:rPr>
                <a:t>EPC</a:t>
              </a:r>
              <a:r>
                <a:rPr sz="1000" dirty="0">
                  <a:cs typeface="+mn-ea"/>
                  <a:sym typeface="+mn-lt"/>
                </a:rPr>
                <a:t>, intelligent services</a:t>
              </a:r>
              <a:endParaRPr sz="1000" dirty="0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701696" y="5377880"/>
              <a:ext cx="1593850" cy="0"/>
            </a:xfrm>
            <a:prstGeom prst="line">
              <a:avLst/>
            </a:prstGeom>
            <a:ln>
              <a:solidFill>
                <a:schemeClr val="tx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矩形: 圆角 91"/>
            <p:cNvSpPr/>
            <p:nvPr/>
          </p:nvSpPr>
          <p:spPr>
            <a:xfrm>
              <a:off x="701696" y="4143095"/>
              <a:ext cx="543311" cy="543311"/>
            </a:xfrm>
            <a:prstGeom prst="roundRect">
              <a:avLst>
                <a:gd name="adj" fmla="val 10022"/>
              </a:avLst>
            </a:prstGeom>
            <a:noFill/>
            <a:ln w="12700">
              <a:solidFill>
                <a:srgbClr val="5C5C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93" name="任意多边形: 形状 92"/>
            <p:cNvSpPr/>
            <p:nvPr/>
          </p:nvSpPr>
          <p:spPr>
            <a:xfrm>
              <a:off x="842094" y="4274701"/>
              <a:ext cx="276959" cy="276959"/>
            </a:xfrm>
            <a:custGeom>
              <a:avLst/>
              <a:gdLst>
                <a:gd name="connsiteX0" fmla="*/ 276960 w 276959"/>
                <a:gd name="connsiteY0" fmla="*/ 138480 h 276959"/>
                <a:gd name="connsiteX1" fmla="*/ 138481 w 276959"/>
                <a:gd name="connsiteY1" fmla="*/ 276959 h 276959"/>
                <a:gd name="connsiteX2" fmla="*/ 1 w 276959"/>
                <a:gd name="connsiteY2" fmla="*/ 138480 h 276959"/>
                <a:gd name="connsiteX3" fmla="*/ 138481 w 276959"/>
                <a:gd name="connsiteY3" fmla="*/ 0 h 276959"/>
                <a:gd name="connsiteX4" fmla="*/ 276960 w 276959"/>
                <a:gd name="connsiteY4" fmla="*/ 138480 h 27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959" h="276959">
                  <a:moveTo>
                    <a:pt x="276960" y="138480"/>
                  </a:moveTo>
                  <a:cubicBezTo>
                    <a:pt x="276960" y="214960"/>
                    <a:pt x="214961" y="276959"/>
                    <a:pt x="138481" y="276959"/>
                  </a:cubicBezTo>
                  <a:cubicBezTo>
                    <a:pt x="62000" y="276959"/>
                    <a:pt x="1" y="214960"/>
                    <a:pt x="1" y="138480"/>
                  </a:cubicBezTo>
                  <a:cubicBezTo>
                    <a:pt x="1" y="61999"/>
                    <a:pt x="62000" y="0"/>
                    <a:pt x="138481" y="0"/>
                  </a:cubicBezTo>
                  <a:cubicBezTo>
                    <a:pt x="214961" y="0"/>
                    <a:pt x="276960" y="61999"/>
                    <a:pt x="276960" y="138480"/>
                  </a:cubicBezTo>
                  <a:close/>
                </a:path>
              </a:pathLst>
            </a:custGeom>
            <a:noFill/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94" name="任意多边形: 形状 93"/>
            <p:cNvSpPr/>
            <p:nvPr/>
          </p:nvSpPr>
          <p:spPr>
            <a:xfrm>
              <a:off x="975035" y="4177582"/>
              <a:ext cx="6231" cy="99706"/>
            </a:xfrm>
            <a:custGeom>
              <a:avLst/>
              <a:gdLst>
                <a:gd name="connsiteX0" fmla="*/ 1 w 6231"/>
                <a:gd name="connsiteY0" fmla="*/ 0 h 99706"/>
                <a:gd name="connsiteX1" fmla="*/ 1 w 6231"/>
                <a:gd name="connsiteY1" fmla="*/ 99706 h 9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31" h="99706">
                  <a:moveTo>
                    <a:pt x="1" y="0"/>
                  </a:moveTo>
                  <a:lnTo>
                    <a:pt x="1" y="99706"/>
                  </a:lnTo>
                </a:path>
              </a:pathLst>
            </a:custGeom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95" name="任意多边形: 形状 94"/>
            <p:cNvSpPr/>
            <p:nvPr/>
          </p:nvSpPr>
          <p:spPr>
            <a:xfrm>
              <a:off x="864569" y="4323871"/>
              <a:ext cx="218246" cy="170608"/>
            </a:xfrm>
            <a:custGeom>
              <a:avLst/>
              <a:gdLst>
                <a:gd name="connsiteX0" fmla="*/ 218247 w 218246"/>
                <a:gd name="connsiteY0" fmla="*/ 170609 h 170608"/>
                <a:gd name="connsiteX1" fmla="*/ 109124 w 218246"/>
                <a:gd name="connsiteY1" fmla="*/ 154545 h 170608"/>
                <a:gd name="connsiteX2" fmla="*/ 1 w 218246"/>
                <a:gd name="connsiteY2" fmla="*/ 170609 h 170608"/>
                <a:gd name="connsiteX3" fmla="*/ 1 w 218246"/>
                <a:gd name="connsiteY3" fmla="*/ 0 h 170608"/>
                <a:gd name="connsiteX4" fmla="*/ 109124 w 218246"/>
                <a:gd name="connsiteY4" fmla="*/ 16064 h 170608"/>
                <a:gd name="connsiteX5" fmla="*/ 218247 w 218246"/>
                <a:gd name="connsiteY5" fmla="*/ 0 h 17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8246" h="170608">
                  <a:moveTo>
                    <a:pt x="218247" y="170609"/>
                  </a:moveTo>
                  <a:cubicBezTo>
                    <a:pt x="192766" y="160638"/>
                    <a:pt x="153438" y="154545"/>
                    <a:pt x="109124" y="154545"/>
                  </a:cubicBezTo>
                  <a:cubicBezTo>
                    <a:pt x="64810" y="154545"/>
                    <a:pt x="25482" y="160638"/>
                    <a:pt x="1" y="170609"/>
                  </a:cubicBezTo>
                  <a:moveTo>
                    <a:pt x="1" y="0"/>
                  </a:moveTo>
                  <a:cubicBezTo>
                    <a:pt x="25482" y="9971"/>
                    <a:pt x="64810" y="16064"/>
                    <a:pt x="109124" y="16064"/>
                  </a:cubicBezTo>
                  <a:cubicBezTo>
                    <a:pt x="153438" y="16064"/>
                    <a:pt x="192766" y="9971"/>
                    <a:pt x="218247" y="0"/>
                  </a:cubicBezTo>
                </a:path>
              </a:pathLst>
            </a:custGeom>
            <a:noFill/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96" name="任意多边形: 形状 95"/>
            <p:cNvSpPr/>
            <p:nvPr/>
          </p:nvSpPr>
          <p:spPr>
            <a:xfrm>
              <a:off x="897487" y="4274701"/>
              <a:ext cx="166173" cy="276959"/>
            </a:xfrm>
            <a:custGeom>
              <a:avLst/>
              <a:gdLst>
                <a:gd name="connsiteX0" fmla="*/ 166174 w 166173"/>
                <a:gd name="connsiteY0" fmla="*/ 138480 h 276959"/>
                <a:gd name="connsiteX1" fmla="*/ 83088 w 166173"/>
                <a:gd name="connsiteY1" fmla="*/ 276959 h 276959"/>
                <a:gd name="connsiteX2" fmla="*/ 1 w 166173"/>
                <a:gd name="connsiteY2" fmla="*/ 138480 h 276959"/>
                <a:gd name="connsiteX3" fmla="*/ 83088 w 166173"/>
                <a:gd name="connsiteY3" fmla="*/ 0 h 276959"/>
                <a:gd name="connsiteX4" fmla="*/ 166174 w 166173"/>
                <a:gd name="connsiteY4" fmla="*/ 138480 h 276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173" h="276959">
                  <a:moveTo>
                    <a:pt x="166174" y="138480"/>
                  </a:moveTo>
                  <a:cubicBezTo>
                    <a:pt x="166174" y="214960"/>
                    <a:pt x="128975" y="276959"/>
                    <a:pt x="83088" y="276959"/>
                  </a:cubicBezTo>
                  <a:cubicBezTo>
                    <a:pt x="37200" y="276959"/>
                    <a:pt x="1" y="214960"/>
                    <a:pt x="1" y="138480"/>
                  </a:cubicBezTo>
                  <a:cubicBezTo>
                    <a:pt x="1" y="61999"/>
                    <a:pt x="37200" y="0"/>
                    <a:pt x="83088" y="0"/>
                  </a:cubicBezTo>
                  <a:cubicBezTo>
                    <a:pt x="128975" y="0"/>
                    <a:pt x="166174" y="61999"/>
                    <a:pt x="166174" y="138480"/>
                  </a:cubicBezTo>
                  <a:close/>
                </a:path>
              </a:pathLst>
            </a:custGeom>
            <a:noFill/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97" name="任意多边形: 形状 96"/>
            <p:cNvSpPr/>
            <p:nvPr/>
          </p:nvSpPr>
          <p:spPr>
            <a:xfrm>
              <a:off x="975035" y="4354835"/>
              <a:ext cx="6231" cy="99706"/>
            </a:xfrm>
            <a:custGeom>
              <a:avLst/>
              <a:gdLst>
                <a:gd name="connsiteX0" fmla="*/ 1 w 6231"/>
                <a:gd name="connsiteY0" fmla="*/ 99706 h 99706"/>
                <a:gd name="connsiteX1" fmla="*/ 1 w 6231"/>
                <a:gd name="connsiteY1" fmla="*/ 0 h 99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231" h="99706">
                  <a:moveTo>
                    <a:pt x="1" y="99706"/>
                  </a:moveTo>
                  <a:lnTo>
                    <a:pt x="1" y="0"/>
                  </a:lnTo>
                </a:path>
              </a:pathLst>
            </a:custGeom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98" name="任意多边形: 形状 97"/>
            <p:cNvSpPr/>
            <p:nvPr/>
          </p:nvSpPr>
          <p:spPr>
            <a:xfrm>
              <a:off x="1058122" y="4316062"/>
              <a:ext cx="55393" cy="6231"/>
            </a:xfrm>
            <a:custGeom>
              <a:avLst/>
              <a:gdLst>
                <a:gd name="connsiteX0" fmla="*/ 55394 w 55393"/>
                <a:gd name="connsiteY0" fmla="*/ 0 h 6231"/>
                <a:gd name="connsiteX1" fmla="*/ 1 w 55393"/>
                <a:gd name="connsiteY1" fmla="*/ 0 h 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93" h="6231">
                  <a:moveTo>
                    <a:pt x="55394" y="0"/>
                  </a:moveTo>
                  <a:lnTo>
                    <a:pt x="1" y="0"/>
                  </a:lnTo>
                </a:path>
              </a:pathLst>
            </a:custGeom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99" name="任意多边形: 形状 98"/>
            <p:cNvSpPr/>
            <p:nvPr/>
          </p:nvSpPr>
          <p:spPr>
            <a:xfrm>
              <a:off x="836556" y="4316062"/>
              <a:ext cx="55386" cy="6231"/>
            </a:xfrm>
            <a:custGeom>
              <a:avLst/>
              <a:gdLst>
                <a:gd name="connsiteX0" fmla="*/ 55388 w 55386"/>
                <a:gd name="connsiteY0" fmla="*/ 0 h 6231"/>
                <a:gd name="connsiteX1" fmla="*/ 1 w 55386"/>
                <a:gd name="connsiteY1" fmla="*/ 0 h 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5386" h="6231">
                  <a:moveTo>
                    <a:pt x="55388" y="0"/>
                  </a:moveTo>
                  <a:lnTo>
                    <a:pt x="1" y="0"/>
                  </a:lnTo>
                </a:path>
              </a:pathLst>
            </a:custGeom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28" name="任意多边形: 形状 99"/>
            <p:cNvSpPr/>
            <p:nvPr/>
          </p:nvSpPr>
          <p:spPr>
            <a:xfrm>
              <a:off x="808861" y="4241464"/>
              <a:ext cx="343508" cy="343449"/>
            </a:xfrm>
            <a:custGeom>
              <a:avLst/>
              <a:gdLst>
                <a:gd name="connsiteX0" fmla="*/ 280836 w 343508"/>
                <a:gd name="connsiteY0" fmla="*/ 39329 h 343449"/>
                <a:gd name="connsiteX1" fmla="*/ 171713 w 343508"/>
                <a:gd name="connsiteY1" fmla="*/ 0 h 343449"/>
                <a:gd name="connsiteX2" fmla="*/ 315733 w 343508"/>
                <a:gd name="connsiteY2" fmla="*/ 299119 h 343449"/>
                <a:gd name="connsiteX3" fmla="*/ 288037 w 343508"/>
                <a:gd name="connsiteY3" fmla="*/ 299119 h 343449"/>
                <a:gd name="connsiteX4" fmla="*/ 293023 w 343508"/>
                <a:gd name="connsiteY4" fmla="*/ 293026 h 343449"/>
                <a:gd name="connsiteX5" fmla="*/ 304655 w 343508"/>
                <a:gd name="connsiteY5" fmla="*/ 63147 h 343449"/>
                <a:gd name="connsiteX6" fmla="*/ 62590 w 343508"/>
                <a:gd name="connsiteY6" fmla="*/ 304658 h 343449"/>
                <a:gd name="connsiteX7" fmla="*/ 171713 w 343508"/>
                <a:gd name="connsiteY7" fmla="*/ 343433 h 343449"/>
                <a:gd name="connsiteX8" fmla="*/ 27692 w 343508"/>
                <a:gd name="connsiteY8" fmla="*/ 44314 h 343449"/>
                <a:gd name="connsiteX9" fmla="*/ 55389 w 343508"/>
                <a:gd name="connsiteY9" fmla="*/ 44314 h 343449"/>
                <a:gd name="connsiteX10" fmla="*/ 50403 w 343508"/>
                <a:gd name="connsiteY10" fmla="*/ 50407 h 343449"/>
                <a:gd name="connsiteX11" fmla="*/ 39325 w 343508"/>
                <a:gd name="connsiteY11" fmla="*/ 280839 h 343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3508" h="343449">
                  <a:moveTo>
                    <a:pt x="280836" y="39329"/>
                  </a:moveTo>
                  <a:cubicBezTo>
                    <a:pt x="250370" y="13848"/>
                    <a:pt x="211595" y="0"/>
                    <a:pt x="171713" y="0"/>
                  </a:cubicBezTo>
                  <a:moveTo>
                    <a:pt x="315733" y="299119"/>
                  </a:moveTo>
                  <a:lnTo>
                    <a:pt x="288037" y="299119"/>
                  </a:lnTo>
                  <a:lnTo>
                    <a:pt x="293023" y="293026"/>
                  </a:lnTo>
                  <a:cubicBezTo>
                    <a:pt x="355616" y="230986"/>
                    <a:pt x="360601" y="131834"/>
                    <a:pt x="304655" y="63147"/>
                  </a:cubicBezTo>
                  <a:moveTo>
                    <a:pt x="62590" y="304658"/>
                  </a:moveTo>
                  <a:cubicBezTo>
                    <a:pt x="93056" y="330138"/>
                    <a:pt x="131830" y="343986"/>
                    <a:pt x="171713" y="343433"/>
                  </a:cubicBezTo>
                  <a:moveTo>
                    <a:pt x="27692" y="44314"/>
                  </a:moveTo>
                  <a:lnTo>
                    <a:pt x="55389" y="44314"/>
                  </a:lnTo>
                  <a:lnTo>
                    <a:pt x="50403" y="50407"/>
                  </a:lnTo>
                  <a:cubicBezTo>
                    <a:pt x="-12190" y="113001"/>
                    <a:pt x="-17175" y="212707"/>
                    <a:pt x="39325" y="280839"/>
                  </a:cubicBezTo>
                </a:path>
              </a:pathLst>
            </a:custGeom>
            <a:noFill/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101" name="任意多边形: 形状 100"/>
            <p:cNvSpPr/>
            <p:nvPr/>
          </p:nvSpPr>
          <p:spPr>
            <a:xfrm>
              <a:off x="986115" y="4487781"/>
              <a:ext cx="11073" cy="6231"/>
            </a:xfrm>
            <a:custGeom>
              <a:avLst/>
              <a:gdLst>
                <a:gd name="connsiteX0" fmla="*/ 1 w 11073"/>
                <a:gd name="connsiteY0" fmla="*/ 0 h 6231"/>
                <a:gd name="connsiteX1" fmla="*/ 11075 w 11073"/>
                <a:gd name="connsiteY1" fmla="*/ 0 h 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3" h="6231">
                  <a:moveTo>
                    <a:pt x="1" y="0"/>
                  </a:moveTo>
                  <a:lnTo>
                    <a:pt x="11075" y="0"/>
                  </a:lnTo>
                </a:path>
              </a:pathLst>
            </a:custGeom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sp>
          <p:nvSpPr>
            <p:cNvPr id="102" name="任意多边形: 形状 101"/>
            <p:cNvSpPr/>
            <p:nvPr/>
          </p:nvSpPr>
          <p:spPr>
            <a:xfrm>
              <a:off x="952875" y="4144342"/>
              <a:ext cx="11079" cy="6231"/>
            </a:xfrm>
            <a:custGeom>
              <a:avLst/>
              <a:gdLst>
                <a:gd name="connsiteX0" fmla="*/ 1 w 11079"/>
                <a:gd name="connsiteY0" fmla="*/ 0 h 6231"/>
                <a:gd name="connsiteX1" fmla="*/ 11081 w 11079"/>
                <a:gd name="connsiteY1" fmla="*/ 0 h 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079" h="6231">
                  <a:moveTo>
                    <a:pt x="1" y="0"/>
                  </a:moveTo>
                  <a:lnTo>
                    <a:pt x="11081" y="0"/>
                  </a:lnTo>
                </a:path>
              </a:pathLst>
            </a:custGeom>
            <a:ln w="15875" cap="flat">
              <a:solidFill>
                <a:srgbClr val="5C5C5F"/>
              </a:solidFill>
              <a:prstDash val="solid"/>
              <a:miter/>
            </a:ln>
          </p:spPr>
          <p:txBody>
            <a:bodyPr rtlCol="0" anchor="ctr"/>
            <a:p>
              <a:endParaRPr lang="zh-CN" altLang="en-US" sz="1465">
                <a:cs typeface="+mn-ea"/>
                <a:sym typeface="+mn-lt"/>
              </a:endParaRPr>
            </a:p>
          </p:txBody>
        </p:sp>
        <p:grpSp>
          <p:nvGrpSpPr>
            <p:cNvPr id="103" name="组合 102"/>
            <p:cNvGrpSpPr/>
            <p:nvPr/>
          </p:nvGrpSpPr>
          <p:grpSpPr>
            <a:xfrm>
              <a:off x="836549" y="4177576"/>
              <a:ext cx="276965" cy="276971"/>
              <a:chOff x="836549" y="4177576"/>
              <a:chExt cx="276965" cy="276971"/>
            </a:xfrm>
          </p:grpSpPr>
          <p:sp>
            <p:nvSpPr>
              <p:cNvPr id="104" name="任意多边形: 形状 103"/>
              <p:cNvSpPr/>
              <p:nvPr/>
            </p:nvSpPr>
            <p:spPr>
              <a:xfrm>
                <a:off x="969495" y="4316062"/>
                <a:ext cx="11079" cy="6231"/>
              </a:xfrm>
              <a:custGeom>
                <a:avLst/>
                <a:gdLst>
                  <a:gd name="connsiteX0" fmla="*/ 1 w 11079"/>
                  <a:gd name="connsiteY0" fmla="*/ 0 h 6231"/>
                  <a:gd name="connsiteX1" fmla="*/ 11081 w 11079"/>
                  <a:gd name="connsiteY1" fmla="*/ 0 h 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79" h="6231">
                    <a:moveTo>
                      <a:pt x="1" y="0"/>
                    </a:moveTo>
                    <a:lnTo>
                      <a:pt x="11081" y="0"/>
                    </a:lnTo>
                  </a:path>
                </a:pathLst>
              </a:custGeom>
              <a:ln w="15875" cap="flat">
                <a:solidFill>
                  <a:srgbClr val="007EC6"/>
                </a:solidFill>
                <a:prstDash val="solid"/>
                <a:miter/>
              </a:ln>
            </p:spPr>
            <p:txBody>
              <a:bodyPr rtlCol="0" anchor="ctr"/>
              <a:p>
                <a:endParaRPr lang="zh-CN" altLang="en-US" sz="1465">
                  <a:cs typeface="+mn-ea"/>
                  <a:sym typeface="+mn-lt"/>
                </a:endParaRPr>
              </a:p>
            </p:txBody>
          </p:sp>
          <p:sp>
            <p:nvSpPr>
              <p:cNvPr id="105" name="任意多边形: 形状 104"/>
              <p:cNvSpPr/>
              <p:nvPr/>
            </p:nvSpPr>
            <p:spPr>
              <a:xfrm>
                <a:off x="991649" y="4316062"/>
                <a:ext cx="11079" cy="6231"/>
              </a:xfrm>
              <a:custGeom>
                <a:avLst/>
                <a:gdLst>
                  <a:gd name="connsiteX0" fmla="*/ 1 w 11079"/>
                  <a:gd name="connsiteY0" fmla="*/ 0 h 6231"/>
                  <a:gd name="connsiteX1" fmla="*/ 11081 w 11079"/>
                  <a:gd name="connsiteY1" fmla="*/ 0 h 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79" h="6231">
                    <a:moveTo>
                      <a:pt x="1" y="0"/>
                    </a:moveTo>
                    <a:lnTo>
                      <a:pt x="11081" y="0"/>
                    </a:lnTo>
                  </a:path>
                </a:pathLst>
              </a:custGeom>
              <a:ln w="15875" cap="flat">
                <a:solidFill>
                  <a:srgbClr val="007EC6"/>
                </a:solidFill>
                <a:prstDash val="solid"/>
                <a:miter/>
              </a:ln>
            </p:spPr>
            <p:txBody>
              <a:bodyPr rtlCol="0" anchor="ctr"/>
              <a:p>
                <a:endParaRPr lang="zh-CN" altLang="en-US" sz="1465">
                  <a:cs typeface="+mn-ea"/>
                  <a:sym typeface="+mn-lt"/>
                </a:endParaRPr>
              </a:p>
            </p:txBody>
          </p:sp>
          <p:sp>
            <p:nvSpPr>
              <p:cNvPr id="106" name="任意多边形: 形状 105"/>
              <p:cNvSpPr/>
              <p:nvPr/>
            </p:nvSpPr>
            <p:spPr>
              <a:xfrm>
                <a:off x="947336" y="4316062"/>
                <a:ext cx="11079" cy="6231"/>
              </a:xfrm>
              <a:custGeom>
                <a:avLst/>
                <a:gdLst>
                  <a:gd name="connsiteX0" fmla="*/ 11081 w 11079"/>
                  <a:gd name="connsiteY0" fmla="*/ 0 h 6231"/>
                  <a:gd name="connsiteX1" fmla="*/ 1 w 11079"/>
                  <a:gd name="connsiteY1" fmla="*/ 0 h 62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1079" h="6231">
                    <a:moveTo>
                      <a:pt x="11081" y="0"/>
                    </a:moveTo>
                    <a:lnTo>
                      <a:pt x="1" y="0"/>
                    </a:lnTo>
                  </a:path>
                </a:pathLst>
              </a:custGeom>
              <a:ln w="15875" cap="flat">
                <a:solidFill>
                  <a:srgbClr val="007EC6"/>
                </a:solidFill>
                <a:prstDash val="solid"/>
                <a:miter/>
              </a:ln>
            </p:spPr>
            <p:txBody>
              <a:bodyPr rtlCol="0" anchor="ctr"/>
              <a:p>
                <a:endParaRPr lang="zh-CN" altLang="en-US" sz="1465">
                  <a:cs typeface="+mn-ea"/>
                  <a:sym typeface="+mn-lt"/>
                </a:endParaRPr>
              </a:p>
            </p:txBody>
          </p:sp>
          <p:sp>
            <p:nvSpPr>
              <p:cNvPr id="107" name="任意多边形: 形状 106"/>
              <p:cNvSpPr/>
              <p:nvPr/>
            </p:nvSpPr>
            <p:spPr>
              <a:xfrm>
                <a:off x="919640" y="4391023"/>
                <a:ext cx="121863" cy="44314"/>
              </a:xfrm>
              <a:custGeom>
                <a:avLst/>
                <a:gdLst>
                  <a:gd name="connsiteX0" fmla="*/ 22158 w 121863"/>
                  <a:gd name="connsiteY0" fmla="*/ 0 h 44314"/>
                  <a:gd name="connsiteX1" fmla="*/ 99707 w 121863"/>
                  <a:gd name="connsiteY1" fmla="*/ 0 h 44314"/>
                  <a:gd name="connsiteX2" fmla="*/ 121865 w 121863"/>
                  <a:gd name="connsiteY2" fmla="*/ 22157 h 44314"/>
                  <a:gd name="connsiteX3" fmla="*/ 121865 w 121863"/>
                  <a:gd name="connsiteY3" fmla="*/ 22157 h 44314"/>
                  <a:gd name="connsiteX4" fmla="*/ 99707 w 121863"/>
                  <a:gd name="connsiteY4" fmla="*/ 44314 h 44314"/>
                  <a:gd name="connsiteX5" fmla="*/ 22158 w 121863"/>
                  <a:gd name="connsiteY5" fmla="*/ 44314 h 44314"/>
                  <a:gd name="connsiteX6" fmla="*/ 1 w 121863"/>
                  <a:gd name="connsiteY6" fmla="*/ 22157 h 44314"/>
                  <a:gd name="connsiteX7" fmla="*/ 1 w 121863"/>
                  <a:gd name="connsiteY7" fmla="*/ 22157 h 44314"/>
                  <a:gd name="connsiteX8" fmla="*/ 22158 w 121863"/>
                  <a:gd name="connsiteY8" fmla="*/ 0 h 4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1863" h="44314">
                    <a:moveTo>
                      <a:pt x="22158" y="0"/>
                    </a:moveTo>
                    <a:lnTo>
                      <a:pt x="99707" y="0"/>
                    </a:lnTo>
                    <a:cubicBezTo>
                      <a:pt x="111894" y="0"/>
                      <a:pt x="121865" y="9971"/>
                      <a:pt x="121865" y="22157"/>
                    </a:cubicBezTo>
                    <a:lnTo>
                      <a:pt x="121865" y="22157"/>
                    </a:lnTo>
                    <a:cubicBezTo>
                      <a:pt x="121865" y="34344"/>
                      <a:pt x="111894" y="44314"/>
                      <a:pt x="99707" y="44314"/>
                    </a:cubicBezTo>
                    <a:lnTo>
                      <a:pt x="22158" y="44314"/>
                    </a:lnTo>
                    <a:cubicBezTo>
                      <a:pt x="9972" y="44314"/>
                      <a:pt x="1" y="34344"/>
                      <a:pt x="1" y="22157"/>
                    </a:cubicBezTo>
                    <a:lnTo>
                      <a:pt x="1" y="22157"/>
                    </a:lnTo>
                    <a:cubicBezTo>
                      <a:pt x="1" y="9971"/>
                      <a:pt x="9972" y="0"/>
                      <a:pt x="22158" y="0"/>
                    </a:cubicBezTo>
                    <a:close/>
                  </a:path>
                </a:pathLst>
              </a:custGeom>
              <a:noFill/>
              <a:ln w="15875" cap="flat">
                <a:solidFill>
                  <a:srgbClr val="007EC6"/>
                </a:solidFill>
                <a:prstDash val="solid"/>
                <a:miter/>
              </a:ln>
            </p:spPr>
            <p:txBody>
              <a:bodyPr rtlCol="0" anchor="ctr"/>
              <a:p>
                <a:endParaRPr lang="zh-CN" altLang="en-US" sz="1465">
                  <a:solidFill>
                    <a:srgbClr val="007EC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8" name="任意多边形: 形状 107"/>
              <p:cNvSpPr/>
              <p:nvPr/>
            </p:nvSpPr>
            <p:spPr>
              <a:xfrm>
                <a:off x="1080275" y="4177576"/>
                <a:ext cx="33239" cy="33239"/>
              </a:xfrm>
              <a:custGeom>
                <a:avLst/>
                <a:gdLst>
                  <a:gd name="connsiteX0" fmla="*/ 33241 w 33239"/>
                  <a:gd name="connsiteY0" fmla="*/ 16620 h 33239"/>
                  <a:gd name="connsiteX1" fmla="*/ 16621 w 33239"/>
                  <a:gd name="connsiteY1" fmla="*/ 33240 h 33239"/>
                  <a:gd name="connsiteX2" fmla="*/ 1 w 33239"/>
                  <a:gd name="connsiteY2" fmla="*/ 16620 h 33239"/>
                  <a:gd name="connsiteX3" fmla="*/ 16621 w 33239"/>
                  <a:gd name="connsiteY3" fmla="*/ 0 h 33239"/>
                  <a:gd name="connsiteX4" fmla="*/ 33241 w 33239"/>
                  <a:gd name="connsiteY4" fmla="*/ 16620 h 33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39" h="33239">
                    <a:moveTo>
                      <a:pt x="33241" y="16620"/>
                    </a:moveTo>
                    <a:cubicBezTo>
                      <a:pt x="33241" y="25799"/>
                      <a:pt x="25800" y="33240"/>
                      <a:pt x="16621" y="33240"/>
                    </a:cubicBezTo>
                    <a:cubicBezTo>
                      <a:pt x="7442" y="33240"/>
                      <a:pt x="1" y="25799"/>
                      <a:pt x="1" y="16620"/>
                    </a:cubicBezTo>
                    <a:cubicBezTo>
                      <a:pt x="1" y="7441"/>
                      <a:pt x="7442" y="0"/>
                      <a:pt x="16621" y="0"/>
                    </a:cubicBezTo>
                    <a:cubicBezTo>
                      <a:pt x="25800" y="0"/>
                      <a:pt x="33241" y="7441"/>
                      <a:pt x="33241" y="16620"/>
                    </a:cubicBezTo>
                    <a:close/>
                  </a:path>
                </a:pathLst>
              </a:custGeom>
              <a:noFill/>
              <a:ln w="15875" cap="flat">
                <a:solidFill>
                  <a:srgbClr val="007EC6"/>
                </a:solidFill>
                <a:prstDash val="solid"/>
                <a:miter/>
              </a:ln>
            </p:spPr>
            <p:txBody>
              <a:bodyPr rtlCol="0" anchor="ctr"/>
              <a:p>
                <a:endParaRPr lang="zh-CN" altLang="en-US" sz="1465">
                  <a:solidFill>
                    <a:srgbClr val="007EC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任意多边形: 形状 108"/>
              <p:cNvSpPr/>
              <p:nvPr/>
            </p:nvSpPr>
            <p:spPr>
              <a:xfrm>
                <a:off x="836549" y="4421308"/>
                <a:ext cx="33239" cy="33239"/>
              </a:xfrm>
              <a:custGeom>
                <a:avLst/>
                <a:gdLst>
                  <a:gd name="connsiteX0" fmla="*/ 33241 w 33239"/>
                  <a:gd name="connsiteY0" fmla="*/ 16620 h 33239"/>
                  <a:gd name="connsiteX1" fmla="*/ 16621 w 33239"/>
                  <a:gd name="connsiteY1" fmla="*/ 33240 h 33239"/>
                  <a:gd name="connsiteX2" fmla="*/ 1 w 33239"/>
                  <a:gd name="connsiteY2" fmla="*/ 16620 h 33239"/>
                  <a:gd name="connsiteX3" fmla="*/ 16621 w 33239"/>
                  <a:gd name="connsiteY3" fmla="*/ 0 h 33239"/>
                  <a:gd name="connsiteX4" fmla="*/ 33241 w 33239"/>
                  <a:gd name="connsiteY4" fmla="*/ 16620 h 33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39" h="33239">
                    <a:moveTo>
                      <a:pt x="33241" y="16620"/>
                    </a:moveTo>
                    <a:cubicBezTo>
                      <a:pt x="33241" y="25799"/>
                      <a:pt x="25800" y="33240"/>
                      <a:pt x="16621" y="33240"/>
                    </a:cubicBezTo>
                    <a:cubicBezTo>
                      <a:pt x="7442" y="33240"/>
                      <a:pt x="1" y="25799"/>
                      <a:pt x="1" y="16620"/>
                    </a:cubicBezTo>
                    <a:cubicBezTo>
                      <a:pt x="1" y="7441"/>
                      <a:pt x="7442" y="0"/>
                      <a:pt x="16621" y="0"/>
                    </a:cubicBezTo>
                    <a:cubicBezTo>
                      <a:pt x="25800" y="0"/>
                      <a:pt x="33241" y="7441"/>
                      <a:pt x="33241" y="16620"/>
                    </a:cubicBezTo>
                    <a:close/>
                  </a:path>
                </a:pathLst>
              </a:custGeom>
              <a:noFill/>
              <a:ln w="15875" cap="flat">
                <a:solidFill>
                  <a:srgbClr val="007EC6"/>
                </a:solidFill>
                <a:prstDash val="solid"/>
                <a:miter/>
              </a:ln>
            </p:spPr>
            <p:txBody>
              <a:bodyPr rtlCol="0" anchor="ctr"/>
              <a:p>
                <a:endParaRPr lang="zh-CN" altLang="en-US" sz="1465">
                  <a:solidFill>
                    <a:srgbClr val="007EC6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3210" y="215900"/>
            <a:ext cx="3676015" cy="144843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324850" y="3138805"/>
            <a:ext cx="2110105" cy="312420"/>
          </a:xfrm>
          <a:prstGeom prst="rect">
            <a:avLst/>
          </a:prstGeom>
        </p:spPr>
        <p:txBody>
          <a:bodyPr wrap="square">
            <a:spAutoFit/>
          </a:bodyPr>
          <a:p>
            <a:pPr marL="0" lvl="0" algn="l">
              <a:lnSpc>
                <a:spcPct val="120000"/>
              </a:lnSpc>
              <a:buClrTx/>
              <a:buSzTx/>
              <a:buNone/>
            </a:pPr>
            <a:r>
              <a:rPr lang="en-US" altLang="zh-CN" sz="1200" b="1" dirty="0">
                <a:gradFill>
                  <a:gsLst>
                    <a:gs pos="19000">
                      <a:schemeClr val="accent1"/>
                    </a:gs>
                    <a:gs pos="0">
                      <a:schemeClr val="accent1">
                        <a:lumMod val="5000"/>
                        <a:lumOff val="95000"/>
                      </a:schemeClr>
                    </a:gs>
                    <a:gs pos="81000">
                      <a:srgbClr val="258C8F">
                        <a:alpha val="96000"/>
                      </a:srgbClr>
                    </a:gs>
                    <a:gs pos="100000">
                      <a:schemeClr val="accent5">
                        <a:lumMod val="50000"/>
                        <a:alpha val="82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charset="-122"/>
                <a:ea typeface="Microsoft YaHei UI" panose="020B0503020204020204" charset="-122"/>
                <a:cs typeface="+mn-ea"/>
                <a:sym typeface="+mn-lt"/>
              </a:rPr>
              <a:t>Shareholding Structure</a:t>
            </a:r>
            <a:endParaRPr lang="en-US" altLang="zh-CN" sz="1200" b="1" dirty="0">
              <a:gradFill>
                <a:gsLst>
                  <a:gs pos="19000">
                    <a:schemeClr val="accent1"/>
                  </a:gs>
                  <a:gs pos="0">
                    <a:schemeClr val="accent1">
                      <a:lumMod val="5000"/>
                      <a:lumOff val="95000"/>
                    </a:schemeClr>
                  </a:gs>
                  <a:gs pos="81000">
                    <a:srgbClr val="258C8F">
                      <a:alpha val="96000"/>
                    </a:srgbClr>
                  </a:gs>
                  <a:gs pos="100000">
                    <a:schemeClr val="accent5">
                      <a:lumMod val="50000"/>
                      <a:alpha val="82000"/>
                    </a:schemeClr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charset="-122"/>
              <a:ea typeface="Microsoft YaHei UI" panose="020B0503020204020204" charset="-122"/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532869" y="2857499"/>
            <a:ext cx="4063999" cy="368299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endParaRPr lang="zh-CN" altLang="en-US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6"/>
          <a:srcRect t="8264"/>
          <a:stretch>
            <a:fillRect/>
          </a:stretch>
        </p:blipFill>
        <p:spPr>
          <a:xfrm>
            <a:off x="7431404" y="3657599"/>
            <a:ext cx="4189729" cy="2340609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8061960" y="1407795"/>
            <a:ext cx="10160" cy="61023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8072120" y="2018030"/>
            <a:ext cx="26162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10688320" y="1437005"/>
            <a:ext cx="0" cy="58102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9332595" y="2018030"/>
            <a:ext cx="0" cy="342265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14" name="图片 13" descr="运达英文logo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7060" y="2403475"/>
            <a:ext cx="2065020" cy="364490"/>
          </a:xfrm>
          <a:prstGeom prst="rect">
            <a:avLst/>
          </a:prstGeom>
        </p:spPr>
      </p:pic>
      <p:pic>
        <p:nvPicPr>
          <p:cNvPr id="22" name="图片 21" descr="浙江省机电集团logo"/>
          <p:cNvPicPr>
            <a:picLocks noChangeAspect="1"/>
          </p:cNvPicPr>
          <p:nvPr/>
        </p:nvPicPr>
        <p:blipFill>
          <a:blip r:embed="rId8"/>
          <a:srcRect b="56364"/>
          <a:stretch>
            <a:fillRect/>
          </a:stretch>
        </p:blipFill>
        <p:spPr>
          <a:xfrm>
            <a:off x="6859905" y="644525"/>
            <a:ext cx="2221865" cy="59055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9719945" y="928370"/>
            <a:ext cx="227838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Public shareholders</a:t>
            </a:r>
            <a:endParaRPr lang="en-US" altLang="zh-CN" sz="14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69785" y="1629410"/>
            <a:ext cx="8921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46.51%</a:t>
            </a:r>
            <a:endParaRPr lang="en-US" altLang="zh-CN" sz="14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0728960" y="1630045"/>
            <a:ext cx="89217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53.49%</a:t>
            </a:r>
            <a:endParaRPr lang="en-US" altLang="zh-CN" sz="14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内容占位符 2" descr="资源 1@4x"/>
          <p:cNvPicPr>
            <a:picLocks noChangeAspect="1"/>
          </p:cNvPicPr>
          <p:nvPr>
            <p:ph idx="1"/>
          </p:nvPr>
        </p:nvPicPr>
        <p:blipFill>
          <a:blip r:embed="rId1"/>
          <a:srcRect l="-144" t="6402" r="6120" b="-228"/>
          <a:stretch>
            <a:fillRect/>
          </a:stretch>
        </p:blipFill>
        <p:spPr>
          <a:xfrm>
            <a:off x="3958589" y="904874"/>
            <a:ext cx="8055609" cy="4959984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32105" y="4932680"/>
            <a:ext cx="3723640" cy="1683385"/>
            <a:chOff x="794" y="8138"/>
            <a:chExt cx="5864" cy="2651"/>
          </a:xfrm>
        </p:grpSpPr>
        <p:grpSp>
          <p:nvGrpSpPr>
            <p:cNvPr id="10" name="组合 9"/>
            <p:cNvGrpSpPr/>
            <p:nvPr/>
          </p:nvGrpSpPr>
          <p:grpSpPr>
            <a:xfrm>
              <a:off x="794" y="8138"/>
              <a:ext cx="4756" cy="1468"/>
              <a:chOff x="14547" y="8293"/>
              <a:chExt cx="4756" cy="1468"/>
            </a:xfrm>
          </p:grpSpPr>
          <p:grpSp>
            <p:nvGrpSpPr>
              <p:cNvPr id="169" name="组合 168"/>
              <p:cNvGrpSpPr/>
              <p:nvPr/>
            </p:nvGrpSpPr>
            <p:grpSpPr>
              <a:xfrm>
                <a:off x="15655" y="9761"/>
                <a:ext cx="3236" cy="0"/>
                <a:chOff x="7410801" y="1774988"/>
                <a:chExt cx="2054795" cy="0"/>
              </a:xfrm>
            </p:grpSpPr>
            <p:cxnSp>
              <p:nvCxnSpPr>
                <p:cNvPr id="173" name="直接连接符 172"/>
                <p:cNvCxnSpPr/>
                <p:nvPr>
                  <p:custDataLst>
                    <p:tags r:id="rId2"/>
                  </p:custDataLst>
                </p:nvPr>
              </p:nvCxnSpPr>
              <p:spPr>
                <a:xfrm>
                  <a:off x="7410801" y="1774988"/>
                  <a:ext cx="2054795" cy="0"/>
                </a:xfrm>
                <a:prstGeom prst="line">
                  <a:avLst/>
                </a:prstGeom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>
                  <p:custDataLst>
                    <p:tags r:id="rId3"/>
                  </p:custDataLst>
                </p:nvPr>
              </p:nvCxnSpPr>
              <p:spPr>
                <a:xfrm>
                  <a:off x="7410801" y="1774988"/>
                  <a:ext cx="907032" cy="0"/>
                </a:xfrm>
                <a:prstGeom prst="line">
                  <a:avLst/>
                </a:prstGeom>
                <a:ln w="19050">
                  <a:solidFill>
                    <a:srgbClr val="0B4D9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组合 6"/>
              <p:cNvGrpSpPr/>
              <p:nvPr/>
            </p:nvGrpSpPr>
            <p:grpSpPr>
              <a:xfrm>
                <a:off x="14547" y="8293"/>
                <a:ext cx="4756" cy="1468"/>
                <a:chOff x="4747" y="2501"/>
                <a:chExt cx="4756" cy="1468"/>
              </a:xfrm>
            </p:grpSpPr>
            <p:sp>
              <p:nvSpPr>
                <p:cNvPr id="151" name="文本框 150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5855" y="2552"/>
                  <a:ext cx="3189" cy="91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p>
                  <a:r>
                    <a:rPr lang="en-US" altLang="zh-CN" sz="3200" dirty="0">
                      <a:solidFill>
                        <a:srgbClr val="003E87"/>
                      </a:solidFill>
                      <a:latin typeface="Bahnschrift SemiBold" panose="020B0502040204020203" pitchFamily="34" charset="0"/>
                      <a:ea typeface="阿里巴巴普惠体 R" panose="00020600040101010101" pitchFamily="18" charset="-122"/>
                      <a:cs typeface="+mn-ea"/>
                    </a:rPr>
                    <a:t>5500+</a:t>
                  </a:r>
                  <a:endParaRPr lang="zh-CN" altLang="en-US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endParaRPr>
                </a:p>
              </p:txBody>
            </p:sp>
            <p:sp>
              <p:nvSpPr>
                <p:cNvPr id="152" name="文本框 1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5855" y="3322"/>
                  <a:ext cx="3648" cy="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p>
                  <a:pPr algn="l">
                    <a:lnSpc>
                      <a:spcPct val="130000"/>
                    </a:lnSpc>
                    <a:defRPr/>
                  </a:pPr>
                  <a:r>
                    <a: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ea"/>
                    </a:rPr>
                    <a:t>Total Overseas Orders</a:t>
                  </a:r>
                  <a:endParaRPr lang="en-US" altLang="zh-CN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endParaRPr>
                </a:p>
              </p:txBody>
            </p:sp>
            <p:pic>
              <p:nvPicPr>
                <p:cNvPr id="228" name="图形 227"/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47" y="2501"/>
                  <a:ext cx="1123" cy="1123"/>
                </a:xfrm>
                <a:prstGeom prst="rect">
                  <a:avLst/>
                </a:prstGeom>
              </p:spPr>
            </p:pic>
          </p:grpSp>
        </p:grpSp>
        <p:sp>
          <p:nvSpPr>
            <p:cNvPr id="11" name="文本框 10"/>
            <p:cNvSpPr txBox="1"/>
            <p:nvPr/>
          </p:nvSpPr>
          <p:spPr>
            <a:xfrm>
              <a:off x="1903" y="9606"/>
              <a:ext cx="4755" cy="11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lnSpc>
                  <a:spcPct val="130000"/>
                </a:lnSpc>
                <a:defRPr/>
              </a:pPr>
              <a:r>
                <a: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2.0 55 Regular" panose="00020600040101010101" charset="-122"/>
                  <a:ea typeface="阿里巴巴普惠体 2.0 55 Regular" panose="00020600040101010101" charset="-122"/>
                  <a:cs typeface="阿里巴巴普惠体 2.0 55 Regular" panose="00020600040101010101" charset="-122"/>
                  <a:sym typeface="+mn-ea"/>
                </a:rPr>
                <a:t>Eastern Europe | Central Asia | Southeast Asia | South America | Middle East North Africa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阿里巴巴普惠体 2.0 55 Regular" panose="00020600040101010101" charset="-122"/>
                <a:ea typeface="阿里巴巴普惠体 2.0 55 Regular" panose="00020600040101010101" charset="-122"/>
                <a:cs typeface="阿里巴巴普惠体 2.0 55 Regular" panose="00020600040101010101" charset="-122"/>
                <a:sym typeface="+mn-ea"/>
              </a:endParaRPr>
            </a:p>
          </p:txBody>
        </p:sp>
      </p:grpSp>
      <p:sp>
        <p:nvSpPr>
          <p:cNvPr id="1048752" name="文本框 14"/>
          <p:cNvSpPr txBox="1"/>
          <p:nvPr/>
        </p:nvSpPr>
        <p:spPr>
          <a:xfrm>
            <a:off x="2164714" y="5137149"/>
            <a:ext cx="762634" cy="30670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00000"/>
              </a:lnSpc>
            </a:pPr>
            <a:r>
              <a:rPr lang="en-US" altLang="zh-CN" sz="1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</a:rPr>
              <a:t>MW</a:t>
            </a:r>
            <a:endParaRPr lang="en-US" altLang="zh-CN" sz="1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14" name="组合 3"/>
          <p:cNvGrpSpPr/>
          <p:nvPr/>
        </p:nvGrpSpPr>
        <p:grpSpPr>
          <a:xfrm>
            <a:off x="457200" y="589280"/>
            <a:ext cx="2761615" cy="2750820"/>
            <a:chOff x="157" y="3295"/>
            <a:chExt cx="5228" cy="5453"/>
          </a:xfrm>
        </p:grpSpPr>
        <p:pic>
          <p:nvPicPr>
            <p:cNvPr id="2097169" name="图片 100"/>
            <p:cNvPicPr/>
            <p:nvPr/>
          </p:nvPicPr>
          <p:blipFill>
            <a:blip r:embed="rId9"/>
            <a:srcRect t="-484"/>
            <a:stretch>
              <a:fillRect/>
            </a:stretch>
          </p:blipFill>
          <p:spPr>
            <a:xfrm>
              <a:off x="157" y="3350"/>
              <a:ext cx="5228" cy="53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48734" name="矩形 4"/>
            <p:cNvSpPr/>
            <p:nvPr/>
          </p:nvSpPr>
          <p:spPr>
            <a:xfrm>
              <a:off x="221" y="3295"/>
              <a:ext cx="3638" cy="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48735" name="矩形 7"/>
            <p:cNvSpPr/>
            <p:nvPr/>
          </p:nvSpPr>
          <p:spPr>
            <a:xfrm>
              <a:off x="220" y="7899"/>
              <a:ext cx="1241" cy="6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48736" name="文本框 5"/>
          <p:cNvSpPr txBox="1"/>
          <p:nvPr/>
        </p:nvSpPr>
        <p:spPr>
          <a:xfrm>
            <a:off x="332104" y="169544"/>
            <a:ext cx="8018779" cy="53403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>
              <a:lnSpc>
                <a:spcPct val="120000"/>
              </a:lnSpc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</a:rPr>
              <a:t>Global Footprint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32105" y="3392170"/>
            <a:ext cx="3723640" cy="1360805"/>
            <a:chOff x="484" y="5105"/>
            <a:chExt cx="5864" cy="2143"/>
          </a:xfrm>
        </p:grpSpPr>
        <p:grpSp>
          <p:nvGrpSpPr>
            <p:cNvPr id="14" name="组合 13"/>
            <p:cNvGrpSpPr/>
            <p:nvPr/>
          </p:nvGrpSpPr>
          <p:grpSpPr>
            <a:xfrm>
              <a:off x="1592" y="5105"/>
              <a:ext cx="4756" cy="2143"/>
              <a:chOff x="1902" y="8299"/>
              <a:chExt cx="4756" cy="2143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1902" y="8299"/>
                <a:ext cx="3236" cy="1307"/>
                <a:chOff x="15655" y="8454"/>
                <a:chExt cx="3236" cy="1307"/>
              </a:xfrm>
            </p:grpSpPr>
            <p:grpSp>
              <p:nvGrpSpPr>
                <p:cNvPr id="17" name="组合 16"/>
                <p:cNvGrpSpPr/>
                <p:nvPr/>
              </p:nvGrpSpPr>
              <p:grpSpPr>
                <a:xfrm>
                  <a:off x="15655" y="9761"/>
                  <a:ext cx="3236" cy="0"/>
                  <a:chOff x="7410801" y="1774988"/>
                  <a:chExt cx="2054795" cy="0"/>
                </a:xfrm>
              </p:grpSpPr>
              <p:cxnSp>
                <p:nvCxnSpPr>
                  <p:cNvPr id="18" name="直接连接符 17"/>
                  <p:cNvCxnSpPr/>
                  <p:nvPr>
                    <p:custDataLst>
                      <p:tags r:id="rId10"/>
                    </p:custDataLst>
                  </p:nvPr>
                </p:nvCxnSpPr>
                <p:spPr>
                  <a:xfrm>
                    <a:off x="7410801" y="1774988"/>
                    <a:ext cx="2054795" cy="0"/>
                  </a:xfrm>
                  <a:prstGeom prst="line">
                    <a:avLst/>
                  </a:prstGeom>
                  <a:ln w="3175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直接连接符 18"/>
                  <p:cNvCxnSpPr/>
                  <p:nvPr>
                    <p:custDataLst>
                      <p:tags r:id="rId11"/>
                    </p:custDataLst>
                  </p:nvPr>
                </p:nvCxnSpPr>
                <p:spPr>
                  <a:xfrm>
                    <a:off x="7410801" y="1774988"/>
                    <a:ext cx="907032" cy="0"/>
                  </a:xfrm>
                  <a:prstGeom prst="line">
                    <a:avLst/>
                  </a:prstGeom>
                  <a:ln w="19050">
                    <a:solidFill>
                      <a:srgbClr val="0B4D9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" name="组合 19"/>
                <p:cNvGrpSpPr/>
                <p:nvPr/>
              </p:nvGrpSpPr>
              <p:grpSpPr>
                <a:xfrm>
                  <a:off x="15655" y="8454"/>
                  <a:ext cx="3204" cy="1307"/>
                  <a:chOff x="5855" y="2662"/>
                  <a:chExt cx="3204" cy="1307"/>
                </a:xfrm>
              </p:grpSpPr>
              <p:sp>
                <p:nvSpPr>
                  <p:cNvPr id="22" name="文本框 21"/>
                  <p:cNvSpPr txBox="1"/>
                  <p:nvPr>
                    <p:custDataLst>
                      <p:tags r:id="rId12"/>
                    </p:custDataLst>
                  </p:nvPr>
                </p:nvSpPr>
                <p:spPr>
                  <a:xfrm>
                    <a:off x="5855" y="3322"/>
                    <a:ext cx="2848" cy="64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p>
                    <a:pPr algn="l">
                      <a:lnSpc>
                        <a:spcPct val="130000"/>
                      </a:lnSpc>
                      <a:defRPr/>
                    </a:pPr>
                    <a:r>
                      <a:rPr lang="en-US" altLang="zh-CN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阿里巴巴普惠体 2.0 55 Regular" panose="00020600040101010101" charset="-122"/>
                        <a:ea typeface="阿里巴巴普惠体 2.0 55 Regular" panose="00020600040101010101" charset="-122"/>
                      </a:rPr>
                      <a:t>Overseas offices</a:t>
                    </a:r>
                    <a:endParaRPr lang="en-US" altLang="zh-CN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阿里巴巴普惠体 2.0 55 Regular" panose="00020600040101010101" charset="-122"/>
                      <a:ea typeface="阿里巴巴普惠体 2.0 55 Regular" panose="00020600040101010101" charset="-122"/>
                    </a:endParaRPr>
                  </a:p>
                </p:txBody>
              </p:sp>
              <p:sp>
                <p:nvSpPr>
                  <p:cNvPr id="21" name="文本框 20"/>
                  <p:cNvSpPr txBox="1"/>
                  <p:nvPr>
                    <p:custDataLst>
                      <p:tags r:id="rId13"/>
                    </p:custDataLst>
                  </p:nvPr>
                </p:nvSpPr>
                <p:spPr>
                  <a:xfrm>
                    <a:off x="5870" y="2662"/>
                    <a:ext cx="3189" cy="1307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p>
                    <a:pPr algn="l"/>
                    <a:r>
                      <a:rPr lang="en-US" altLang="zh-CN" sz="3200" dirty="0">
                        <a:solidFill>
                          <a:srgbClr val="003E87"/>
                        </a:solidFill>
                        <a:latin typeface="Bahnschrift SemiBold" panose="020B0502040204020203" pitchFamily="34" charset="0"/>
                        <a:ea typeface="阿里巴巴普惠体 R" panose="00020600040101010101" pitchFamily="18" charset="-122"/>
                        <a:cs typeface="+mn-ea"/>
                      </a:rPr>
                      <a:t>6</a:t>
                    </a:r>
                    <a:endPara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ea"/>
                    </a:endParaRPr>
                  </a:p>
                  <a:p>
                    <a:endParaRPr lang="zh-CN" altLang="en-US" sz="16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24" name="文本框 23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1903" y="9606"/>
                <a:ext cx="4755" cy="836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algn="l">
                  <a:lnSpc>
                    <a:spcPct val="130000"/>
                  </a:lnSpc>
                  <a:defRPr/>
                </a:pPr>
                <a:r>
                  <a:rPr lang="en-US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阿里巴巴普惠体 2.0 55 Regular" panose="00020600040101010101" charset="-122"/>
                    <a:ea typeface="阿里巴巴普惠体 2.0 55 Regular" panose="00020600040101010101" charset="-122"/>
                    <a:cs typeface="阿里巴巴普惠体 2.0 55 Regular" panose="00020600040101010101" charset="-122"/>
                    <a:sym typeface="+mn-ea"/>
                  </a:rPr>
                  <a:t>Singapore | Vietnam | Serbia | Dubai Kazakhstan | Brazil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阿里巴巴普惠体 2.0 55 Regular" panose="00020600040101010101" charset="-122"/>
                  <a:ea typeface="阿里巴巴普惠体 2.0 55 Regular" panose="00020600040101010101" charset="-122"/>
                  <a:cs typeface="阿里巴巴普惠体 2.0 55 Regular" panose="00020600040101010101" charset="-122"/>
                  <a:sym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484" y="5164"/>
              <a:ext cx="909" cy="818"/>
              <a:chOff x="4810410" y="2271693"/>
              <a:chExt cx="2571178" cy="2314655"/>
            </a:xfrm>
          </p:grpSpPr>
          <p:sp>
            <p:nvSpPr>
              <p:cNvPr id="26" name="任意多边形: 形状 49"/>
              <p:cNvSpPr/>
              <p:nvPr>
                <p:custDataLst>
                  <p:tags r:id="rId15"/>
                </p:custDataLst>
              </p:nvPr>
            </p:nvSpPr>
            <p:spPr>
              <a:xfrm>
                <a:off x="5710250" y="3086099"/>
                <a:ext cx="771499" cy="685800"/>
              </a:xfrm>
              <a:custGeom>
                <a:avLst/>
                <a:gdLst>
                  <a:gd name="connsiteX0" fmla="*/ 708355 w 771499"/>
                  <a:gd name="connsiteY0" fmla="*/ 62543 h 685800"/>
                  <a:gd name="connsiteX1" fmla="*/ 437845 w 771499"/>
                  <a:gd name="connsiteY1" fmla="*/ 38635 h 685800"/>
                  <a:gd name="connsiteX2" fmla="*/ 384505 w 771499"/>
                  <a:gd name="connsiteY2" fmla="*/ 78926 h 685800"/>
                  <a:gd name="connsiteX3" fmla="*/ 331070 w 771499"/>
                  <a:gd name="connsiteY3" fmla="*/ 38635 h 685800"/>
                  <a:gd name="connsiteX4" fmla="*/ 60655 w 771499"/>
                  <a:gd name="connsiteY4" fmla="*/ 62543 h 685800"/>
                  <a:gd name="connsiteX5" fmla="*/ 37224 w 771499"/>
                  <a:gd name="connsiteY5" fmla="*/ 338101 h 685800"/>
                  <a:gd name="connsiteX6" fmla="*/ 89135 w 771499"/>
                  <a:gd name="connsiteY6" fmla="*/ 408586 h 685800"/>
                  <a:gd name="connsiteX7" fmla="*/ 366884 w 771499"/>
                  <a:gd name="connsiteY7" fmla="*/ 674048 h 685800"/>
                  <a:gd name="connsiteX8" fmla="*/ 384505 w 771499"/>
                  <a:gd name="connsiteY8" fmla="*/ 685288 h 685800"/>
                  <a:gd name="connsiteX9" fmla="*/ 402031 w 771499"/>
                  <a:gd name="connsiteY9" fmla="*/ 674048 h 685800"/>
                  <a:gd name="connsiteX10" fmla="*/ 679780 w 771499"/>
                  <a:gd name="connsiteY10" fmla="*/ 408586 h 685800"/>
                  <a:gd name="connsiteX11" fmla="*/ 731787 w 771499"/>
                  <a:gd name="connsiteY11" fmla="*/ 338101 h 685800"/>
                  <a:gd name="connsiteX12" fmla="*/ 708355 w 771499"/>
                  <a:gd name="connsiteY12" fmla="*/ 62543 h 685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71499" h="685800">
                    <a:moveTo>
                      <a:pt x="708355" y="62543"/>
                    </a:moveTo>
                    <a:cubicBezTo>
                      <a:pt x="636537" y="-11380"/>
                      <a:pt x="521475" y="-21553"/>
                      <a:pt x="437845" y="38635"/>
                    </a:cubicBezTo>
                    <a:cubicBezTo>
                      <a:pt x="419747" y="51684"/>
                      <a:pt x="401840" y="65020"/>
                      <a:pt x="384505" y="78926"/>
                    </a:cubicBezTo>
                    <a:cubicBezTo>
                      <a:pt x="367075" y="65020"/>
                      <a:pt x="349168" y="51684"/>
                      <a:pt x="331070" y="38635"/>
                    </a:cubicBezTo>
                    <a:cubicBezTo>
                      <a:pt x="247441" y="-21534"/>
                      <a:pt x="132379" y="-11362"/>
                      <a:pt x="60655" y="62543"/>
                    </a:cubicBezTo>
                    <a:cubicBezTo>
                      <a:pt x="-12020" y="136971"/>
                      <a:pt x="-21831" y="252462"/>
                      <a:pt x="37224" y="338101"/>
                    </a:cubicBezTo>
                    <a:cubicBezTo>
                      <a:pt x="53893" y="362104"/>
                      <a:pt x="71228" y="385602"/>
                      <a:pt x="89135" y="408586"/>
                    </a:cubicBezTo>
                    <a:cubicBezTo>
                      <a:pt x="168859" y="509627"/>
                      <a:pt x="262300" y="598991"/>
                      <a:pt x="366884" y="674048"/>
                    </a:cubicBezTo>
                    <a:cubicBezTo>
                      <a:pt x="372504" y="678125"/>
                      <a:pt x="378409" y="681877"/>
                      <a:pt x="384505" y="685288"/>
                    </a:cubicBezTo>
                    <a:cubicBezTo>
                      <a:pt x="390602" y="681897"/>
                      <a:pt x="396412" y="678144"/>
                      <a:pt x="402031" y="674048"/>
                    </a:cubicBezTo>
                    <a:cubicBezTo>
                      <a:pt x="506615" y="599067"/>
                      <a:pt x="600152" y="509694"/>
                      <a:pt x="679780" y="408586"/>
                    </a:cubicBezTo>
                    <a:cubicBezTo>
                      <a:pt x="697688" y="385631"/>
                      <a:pt x="715118" y="362104"/>
                      <a:pt x="731787" y="338101"/>
                    </a:cubicBezTo>
                    <a:cubicBezTo>
                      <a:pt x="790842" y="252462"/>
                      <a:pt x="781031" y="136971"/>
                      <a:pt x="708355" y="62543"/>
                    </a:cubicBezTo>
                    <a:close/>
                  </a:path>
                </a:pathLst>
              </a:custGeom>
              <a:noFill/>
              <a:ln w="3175" cap="rnd">
                <a:solidFill>
                  <a:srgbClr val="009740"/>
                </a:solidFill>
                <a:prstDash val="solid"/>
                <a:round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29" name="任意多边形: 形状 50"/>
              <p:cNvSpPr/>
              <p:nvPr>
                <p:custDataLst>
                  <p:tags r:id="rId16"/>
                </p:custDataLst>
              </p:nvPr>
            </p:nvSpPr>
            <p:spPr>
              <a:xfrm>
                <a:off x="5236082" y="2936080"/>
                <a:ext cx="1717453" cy="1650180"/>
              </a:xfrm>
              <a:custGeom>
                <a:avLst/>
                <a:gdLst>
                  <a:gd name="connsiteX0" fmla="*/ 1716209 w 1717453"/>
                  <a:gd name="connsiteY0" fmla="*/ -513 h 1650180"/>
                  <a:gd name="connsiteX1" fmla="*/ 1433983 w 1717453"/>
                  <a:gd name="connsiteY1" fmla="*/ 823114 h 1650180"/>
                  <a:gd name="connsiteX2" fmla="*/ 215735 w 1717453"/>
                  <a:gd name="connsiteY2" fmla="*/ 1601116 h 1650180"/>
                  <a:gd name="connsiteX3" fmla="*/ -1244 w 1717453"/>
                  <a:gd name="connsiteY3" fmla="*/ 1176777 h 165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7453" h="1650180">
                    <a:moveTo>
                      <a:pt x="1716209" y="-513"/>
                    </a:moveTo>
                    <a:cubicBezTo>
                      <a:pt x="1693539" y="248089"/>
                      <a:pt x="1598765" y="538983"/>
                      <a:pt x="1433983" y="823114"/>
                    </a:cubicBezTo>
                    <a:cubicBezTo>
                      <a:pt x="1078891" y="1435381"/>
                      <a:pt x="533489" y="1783710"/>
                      <a:pt x="215735" y="1601116"/>
                    </a:cubicBezTo>
                    <a:cubicBezTo>
                      <a:pt x="85243" y="1526058"/>
                      <a:pt x="13425" y="1373278"/>
                      <a:pt x="-1244" y="1176777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0" name="任意多边形: 形状 51"/>
              <p:cNvSpPr/>
              <p:nvPr>
                <p:custDataLst>
                  <p:tags r:id="rId17"/>
                </p:custDataLst>
              </p:nvPr>
            </p:nvSpPr>
            <p:spPr>
              <a:xfrm>
                <a:off x="5238463" y="2271694"/>
                <a:ext cx="1718024" cy="1650128"/>
              </a:xfrm>
              <a:custGeom>
                <a:avLst/>
                <a:gdLst>
                  <a:gd name="connsiteX0" fmla="*/ -1244 w 1718024"/>
                  <a:gd name="connsiteY0" fmla="*/ 1649616 h 1650128"/>
                  <a:gd name="connsiteX1" fmla="*/ 280886 w 1718024"/>
                  <a:gd name="connsiteY1" fmla="*/ 825989 h 1650128"/>
                  <a:gd name="connsiteX2" fmla="*/ 1499229 w 1718024"/>
                  <a:gd name="connsiteY2" fmla="*/ 48082 h 1650128"/>
                  <a:gd name="connsiteX3" fmla="*/ 1716780 w 1718024"/>
                  <a:gd name="connsiteY3" fmla="*/ 480136 h 165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8024" h="1650128">
                    <a:moveTo>
                      <a:pt x="-1244" y="1649616"/>
                    </a:moveTo>
                    <a:cubicBezTo>
                      <a:pt x="21330" y="1401108"/>
                      <a:pt x="116200" y="1110120"/>
                      <a:pt x="280886" y="825989"/>
                    </a:cubicBezTo>
                    <a:cubicBezTo>
                      <a:pt x="635978" y="213722"/>
                      <a:pt x="1181475" y="-134607"/>
                      <a:pt x="1499229" y="48082"/>
                    </a:cubicBezTo>
                    <a:cubicBezTo>
                      <a:pt x="1631341" y="124282"/>
                      <a:pt x="1703350" y="279921"/>
                      <a:pt x="1716780" y="480136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1" name="任意多边形: 形状 52"/>
              <p:cNvSpPr/>
              <p:nvPr>
                <p:custDataLst>
                  <p:tags r:id="rId18"/>
                </p:custDataLst>
              </p:nvPr>
            </p:nvSpPr>
            <p:spPr>
              <a:xfrm>
                <a:off x="5238463" y="2767488"/>
                <a:ext cx="2143125" cy="1064514"/>
              </a:xfrm>
              <a:custGeom>
                <a:avLst/>
                <a:gdLst>
                  <a:gd name="connsiteX0" fmla="*/ -1244 w 2143125"/>
                  <a:gd name="connsiteY0" fmla="*/ 168080 h 1064514"/>
                  <a:gd name="connsiteX1" fmla="*/ 856006 w 2143125"/>
                  <a:gd name="connsiteY1" fmla="*/ -513 h 1064514"/>
                  <a:gd name="connsiteX2" fmla="*/ 2141881 w 2143125"/>
                  <a:gd name="connsiteY2" fmla="*/ 660998 h 1064514"/>
                  <a:gd name="connsiteX3" fmla="*/ 1875753 w 2143125"/>
                  <a:gd name="connsiteY3" fmla="*/ 1064001 h 1064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125" h="1064514">
                    <a:moveTo>
                      <a:pt x="-1244" y="168080"/>
                    </a:moveTo>
                    <a:cubicBezTo>
                      <a:pt x="226308" y="63305"/>
                      <a:pt x="526822" y="-513"/>
                      <a:pt x="856006" y="-513"/>
                    </a:cubicBezTo>
                    <a:cubicBezTo>
                      <a:pt x="1566190" y="-513"/>
                      <a:pt x="2141881" y="295620"/>
                      <a:pt x="2141881" y="660998"/>
                    </a:cubicBezTo>
                    <a:cubicBezTo>
                      <a:pt x="2141881" y="812636"/>
                      <a:pt x="2042631" y="952368"/>
                      <a:pt x="1875753" y="1064001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2" name="任意多边形: 形状 53"/>
              <p:cNvSpPr/>
              <p:nvPr>
                <p:custDataLst>
                  <p:tags r:id="rId19"/>
                </p:custDataLst>
              </p:nvPr>
            </p:nvSpPr>
            <p:spPr>
              <a:xfrm>
                <a:off x="4810410" y="3024758"/>
                <a:ext cx="2143125" cy="1065657"/>
              </a:xfrm>
              <a:custGeom>
                <a:avLst/>
                <a:gdLst>
                  <a:gd name="connsiteX0" fmla="*/ 2141881 w 2143125"/>
                  <a:gd name="connsiteY0" fmla="*/ 896552 h 1065657"/>
                  <a:gd name="connsiteX1" fmla="*/ 1284631 w 2143125"/>
                  <a:gd name="connsiteY1" fmla="*/ 1065144 h 1065657"/>
                  <a:gd name="connsiteX2" fmla="*/ -1244 w 2143125"/>
                  <a:gd name="connsiteY2" fmla="*/ 403728 h 1065657"/>
                  <a:gd name="connsiteX3" fmla="*/ 266599 w 2143125"/>
                  <a:gd name="connsiteY3" fmla="*/ -513 h 1065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43125" h="1065657">
                    <a:moveTo>
                      <a:pt x="2141881" y="896552"/>
                    </a:moveTo>
                    <a:cubicBezTo>
                      <a:pt x="1914328" y="1001327"/>
                      <a:pt x="1613814" y="1065144"/>
                      <a:pt x="1284631" y="1065144"/>
                    </a:cubicBezTo>
                    <a:cubicBezTo>
                      <a:pt x="574446" y="1065144"/>
                      <a:pt x="-1244" y="769012"/>
                      <a:pt x="-1244" y="403728"/>
                    </a:cubicBezTo>
                    <a:cubicBezTo>
                      <a:pt x="-1244" y="251328"/>
                      <a:pt x="98673" y="111310"/>
                      <a:pt x="266599" y="-513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3" name="任意多边形: 形状 54"/>
              <p:cNvSpPr/>
              <p:nvPr>
                <p:custDataLst>
                  <p:tags r:id="rId20"/>
                </p:custDataLst>
              </p:nvPr>
            </p:nvSpPr>
            <p:spPr>
              <a:xfrm>
                <a:off x="6100762" y="2446495"/>
                <a:ext cx="858013" cy="2139853"/>
              </a:xfrm>
              <a:custGeom>
                <a:avLst/>
                <a:gdLst>
                  <a:gd name="connsiteX0" fmla="*/ -1244 w 858013"/>
                  <a:gd name="connsiteY0" fmla="*/ -513 h 2139853"/>
                  <a:gd name="connsiteX1" fmla="*/ 569303 w 858013"/>
                  <a:gd name="connsiteY1" fmla="*/ 651187 h 2139853"/>
                  <a:gd name="connsiteX2" fmla="*/ 636931 w 858013"/>
                  <a:gd name="connsiteY2" fmla="*/ 2090701 h 2139853"/>
                  <a:gd name="connsiteX3" fmla="*/ 152203 w 858013"/>
                  <a:gd name="connsiteY3" fmla="*/ 2062126 h 213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8013" h="2139853">
                    <a:moveTo>
                      <a:pt x="-1244" y="-513"/>
                    </a:moveTo>
                    <a:cubicBezTo>
                      <a:pt x="202114" y="143410"/>
                      <a:pt x="405854" y="369343"/>
                      <a:pt x="569303" y="651187"/>
                    </a:cubicBezTo>
                    <a:cubicBezTo>
                      <a:pt x="924396" y="1263550"/>
                      <a:pt x="954685" y="1908011"/>
                      <a:pt x="636931" y="2090701"/>
                    </a:cubicBezTo>
                    <a:cubicBezTo>
                      <a:pt x="504724" y="2166901"/>
                      <a:pt x="333083" y="2150709"/>
                      <a:pt x="152203" y="2062126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p>
                <a:endParaRPr lang="zh-CN" altLang="en-US"/>
              </a:p>
            </p:txBody>
          </p:sp>
          <p:sp>
            <p:nvSpPr>
              <p:cNvPr id="34" name="任意多边形: 形状 55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33181" y="2271693"/>
                <a:ext cx="862818" cy="2143047"/>
              </a:xfrm>
              <a:custGeom>
                <a:avLst/>
                <a:gdLst>
                  <a:gd name="connsiteX0" fmla="*/ 861574 w 862818"/>
                  <a:gd name="connsiteY0" fmla="*/ 2142535 h 2143047"/>
                  <a:gd name="connsiteX1" fmla="*/ 286168 w 862818"/>
                  <a:gd name="connsiteY1" fmla="*/ 1487500 h 2143047"/>
                  <a:gd name="connsiteX2" fmla="*/ 218636 w 862818"/>
                  <a:gd name="connsiteY2" fmla="*/ 48082 h 2143047"/>
                  <a:gd name="connsiteX3" fmla="*/ 701173 w 862818"/>
                  <a:gd name="connsiteY3" fmla="*/ 75515 h 214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2818" h="2143047">
                    <a:moveTo>
                      <a:pt x="861574" y="2142535"/>
                    </a:moveTo>
                    <a:cubicBezTo>
                      <a:pt x="656595" y="1998802"/>
                      <a:pt x="450951" y="1771060"/>
                      <a:pt x="286168" y="1487500"/>
                    </a:cubicBezTo>
                    <a:cubicBezTo>
                      <a:pt x="-68923" y="875138"/>
                      <a:pt x="-99118" y="230677"/>
                      <a:pt x="218636" y="48082"/>
                    </a:cubicBezTo>
                    <a:cubicBezTo>
                      <a:pt x="350271" y="-27641"/>
                      <a:pt x="521055" y="-12116"/>
                      <a:pt x="701173" y="75515"/>
                    </a:cubicBezTo>
                  </a:path>
                </a:pathLst>
              </a:custGeom>
              <a:noFill/>
              <a:ln w="3175" cap="rnd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</p:spPr>
            <p:txBody>
              <a:bodyPr rtlCol="0" anchor="ctr"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图片 19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339" y="1831974"/>
            <a:ext cx="6584949" cy="3994149"/>
          </a:xfrm>
          <a:prstGeom prst="rect">
            <a:avLst/>
          </a:prstGeom>
        </p:spPr>
      </p:pic>
      <p:sp>
        <p:nvSpPr>
          <p:cNvPr id="1048793" name="文本框 276"/>
          <p:cNvSpPr txBox="1"/>
          <p:nvPr>
            <p:custDataLst>
              <p:tags r:id="rId2"/>
            </p:custDataLst>
          </p:nvPr>
        </p:nvSpPr>
        <p:spPr>
          <a:xfrm>
            <a:off x="7742554" y="4905374"/>
            <a:ext cx="2195829" cy="394969"/>
          </a:xfrm>
          <a:prstGeom prst="rect">
            <a:avLst/>
          </a:prstGeom>
          <a:noFill/>
        </p:spPr>
        <p:txBody>
          <a:bodyPr wrap="square" lIns="91439" tIns="45719" rIns="91439" bIns="45719" rtlCol="0">
            <a:noAutofit/>
          </a:bodyPr>
          <a:p>
            <a:pPr marL="0" lvl="0" algn="l">
              <a:lnSpc>
                <a:spcPct val="130000"/>
              </a:lnSpc>
              <a:buClrTx/>
              <a:buSzTx/>
              <a:buFontTx/>
              <a:buNone/>
            </a:pPr>
            <a:endParaRPr lang="zh-CN" altLang="en-US" sz="1200" b="1" dirty="0">
              <a:solidFill>
                <a:srgbClr val="2F6481"/>
              </a:solidFill>
              <a:effectLst/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97195" name="图形 334" descr="单级齿轮 纯色填充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329044" y="4565649"/>
            <a:ext cx="215899" cy="21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6" name="图形 296" descr="单级齿轮 纯色填充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652644" y="3138190"/>
            <a:ext cx="215998" cy="21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7" name="图形 304" descr="单级齿轮 纯色填充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155716" y="2415539"/>
            <a:ext cx="215998" cy="21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8" name="图形 305" descr="单级齿轮 纯色填充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098642" y="2982008"/>
            <a:ext cx="215998" cy="21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199" name="图形 308" descr="单级齿轮 纯色填充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264206" y="2945994"/>
            <a:ext cx="215998" cy="21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00" name="图形 323" descr="单级齿轮 纯色填充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339924" y="3403059"/>
            <a:ext cx="215998" cy="21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01" name="图形 326" descr="单级齿轮 纯色填充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444047" y="3516110"/>
            <a:ext cx="215998" cy="21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02" name="图形 331" descr="单级齿轮 纯色填充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016206" y="4803039"/>
            <a:ext cx="215998" cy="21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03" name="图形 335" descr="单级齿轮 纯色填充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061789" y="3990644"/>
            <a:ext cx="215998" cy="215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794" name="Rectangle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742554" y="6217285"/>
            <a:ext cx="2636520" cy="426720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>
              <a:lnSpc>
                <a:spcPct val="130000"/>
              </a:lnSpc>
              <a:buNone/>
            </a:pPr>
            <a:endParaRPr lang="en-US" sz="1200" b="1" dirty="0">
              <a:solidFill>
                <a:srgbClr val="2F648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048795" name="矩形 5"/>
          <p:cNvSpPr/>
          <p:nvPr>
            <p:custDataLst>
              <p:tags r:id="rId14"/>
            </p:custDataLst>
          </p:nvPr>
        </p:nvSpPr>
        <p:spPr>
          <a:xfrm>
            <a:off x="0" y="-349250"/>
            <a:ext cx="190500" cy="190500"/>
          </a:xfrm>
          <a:prstGeom prst="rect">
            <a:avLst/>
          </a:prstGeom>
          <a:solidFill>
            <a:srgbClr val="014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1048796" name="矩形 9"/>
          <p:cNvSpPr/>
          <p:nvPr>
            <p:custDataLst>
              <p:tags r:id="rId15"/>
            </p:custDataLst>
          </p:nvPr>
        </p:nvSpPr>
        <p:spPr>
          <a:xfrm>
            <a:off x="342900" y="-349250"/>
            <a:ext cx="190500" cy="190500"/>
          </a:xfrm>
          <a:prstGeom prst="rect">
            <a:avLst/>
          </a:prstGeom>
          <a:solidFill>
            <a:srgbClr val="59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1048797" name="矩形 16"/>
          <p:cNvSpPr/>
          <p:nvPr>
            <p:custDataLst>
              <p:tags r:id="rId16"/>
            </p:custDataLst>
          </p:nvPr>
        </p:nvSpPr>
        <p:spPr>
          <a:xfrm>
            <a:off x="685800" y="-349250"/>
            <a:ext cx="190500" cy="190500"/>
          </a:xfrm>
          <a:prstGeom prst="rect">
            <a:avLst/>
          </a:prstGeom>
          <a:solidFill>
            <a:srgbClr val="BAD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1048798" name="矩形 17"/>
          <p:cNvSpPr/>
          <p:nvPr>
            <p:custDataLst>
              <p:tags r:id="rId17"/>
            </p:custDataLst>
          </p:nvPr>
        </p:nvSpPr>
        <p:spPr>
          <a:xfrm>
            <a:off x="1028700" y="-349250"/>
            <a:ext cx="190500" cy="190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1048799" name="矩形 21"/>
          <p:cNvSpPr/>
          <p:nvPr>
            <p:custDataLst>
              <p:tags r:id="rId18"/>
            </p:custDataLst>
          </p:nvPr>
        </p:nvSpPr>
        <p:spPr>
          <a:xfrm>
            <a:off x="1371600" y="-349250"/>
            <a:ext cx="190500" cy="190500"/>
          </a:xfrm>
          <a:prstGeom prst="rect">
            <a:avLst/>
          </a:prstGeom>
          <a:solidFill>
            <a:srgbClr val="009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sp>
        <p:nvSpPr>
          <p:cNvPr id="1048800" name="矩形 22"/>
          <p:cNvSpPr/>
          <p:nvPr>
            <p:custDataLst>
              <p:tags r:id="rId19"/>
            </p:custDataLst>
          </p:nvPr>
        </p:nvSpPr>
        <p:spPr>
          <a:xfrm>
            <a:off x="1714500" y="-349250"/>
            <a:ext cx="190500" cy="190500"/>
          </a:xfrm>
          <a:prstGeom prst="rect">
            <a:avLst/>
          </a:prstGeom>
          <a:solidFill>
            <a:srgbClr val="F7ED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lvl="0" algn="ctr">
              <a:lnSpc>
                <a:spcPct val="100000"/>
              </a:lnSpc>
              <a:buNone/>
            </a:pPr>
            <a:endParaRPr lang="zh-CN" altLang="en-US"/>
          </a:p>
        </p:txBody>
      </p:sp>
      <p:pic>
        <p:nvPicPr>
          <p:cNvPr id="2097204" name="图形 26" descr="单级齿轮 纯色填充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391913" y="4235148"/>
            <a:ext cx="215997" cy="215998"/>
          </a:xfrm>
          <a:prstGeom prst="rect">
            <a:avLst/>
          </a:prstGeom>
        </p:spPr>
      </p:pic>
      <p:pic>
        <p:nvPicPr>
          <p:cNvPr id="2097205" name="图形 174" descr="单级齿轮 纯色填充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286484" y="283688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801" name="Rectangle 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42554" y="4578985"/>
            <a:ext cx="2344420" cy="426720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>
              <a:lnSpc>
                <a:spcPct val="130000"/>
              </a:lnSpc>
              <a:buNone/>
            </a:pP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2097206" name="图形 29" descr="单级齿轮 纯色填充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048628" y="3067695"/>
            <a:ext cx="215997" cy="215998"/>
          </a:xfrm>
          <a:prstGeom prst="rect">
            <a:avLst/>
          </a:prstGeom>
        </p:spPr>
      </p:pic>
      <p:sp>
        <p:nvSpPr>
          <p:cNvPr id="1048802" name="Rectangle 3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9889490" y="4123055"/>
            <a:ext cx="2116455" cy="4394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lvl="0" algn="ctr">
              <a:lnSpc>
                <a:spcPct val="130000"/>
              </a:lnSpc>
              <a:buClrTx/>
              <a:buSzTx/>
              <a:buFontTx/>
              <a:buNone/>
            </a:pPr>
            <a:r>
              <a:rPr lang="en-US" altLang="zh-CN" sz="1000" b="1" dirty="0">
                <a:solidFill>
                  <a:srgbClr val="2F6481"/>
                </a:solidFill>
                <a:latin typeface="Arial" panose="020B0604020202020204"/>
                <a:cs typeface="Arial" panose="020B0604020202020204" pitchFamily="34" charset="0"/>
                <a:sym typeface="+mn-lt"/>
              </a:rPr>
              <a:t>T</a:t>
            </a:r>
            <a:r>
              <a:rPr lang="en-US" altLang="zh-CN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aiping Bay Offshore Production Base 2024</a:t>
            </a: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ClrTx/>
              <a:buSzTx/>
              <a:buFontTx/>
              <a:buNone/>
            </a:pP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Gansu </a:t>
            </a:r>
            <a:r>
              <a:rPr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Production Base</a:t>
            </a: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2022</a:t>
            </a:r>
            <a:endParaRPr lang="en-US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ClrTx/>
              <a:buSzTx/>
              <a:buFontTx/>
              <a:buNone/>
            </a:pP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Harbin</a:t>
            </a:r>
            <a:r>
              <a:rPr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Production Base</a:t>
            </a: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2021</a:t>
            </a:r>
            <a:endParaRPr lang="en-US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ClrTx/>
              <a:buSzTx/>
              <a:buFontTx/>
              <a:buNone/>
            </a:pP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Ningxia </a:t>
            </a:r>
            <a:r>
              <a:rPr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Production Base</a:t>
            </a: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2012</a:t>
            </a:r>
            <a:endParaRPr lang="en-US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ClrTx/>
              <a:buSzTx/>
              <a:buFontTx/>
              <a:buNone/>
            </a:pP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Hangzhou</a:t>
            </a:r>
            <a:r>
              <a:rPr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Production Base</a:t>
            </a: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2010</a:t>
            </a:r>
            <a:endParaRPr lang="en-US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ClrTx/>
              <a:buSzTx/>
              <a:buFontTx/>
              <a:buNone/>
            </a:pP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Zhangbei </a:t>
            </a:r>
            <a:r>
              <a:rPr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Production Base</a:t>
            </a: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2009</a:t>
            </a:r>
            <a:endParaRPr lang="en-US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ClrTx/>
              <a:buSzTx/>
              <a:buFontTx/>
              <a:buNone/>
            </a:pP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2097207" name="图片 51" descr="公路上有许多车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10133964" y="2996564"/>
            <a:ext cx="1615439" cy="1160779"/>
          </a:xfrm>
          <a:prstGeom prst="rect">
            <a:avLst/>
          </a:prstGeom>
        </p:spPr>
      </p:pic>
      <p:sp>
        <p:nvSpPr>
          <p:cNvPr id="1048803" name="Rectangle 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9829800" y="2591435"/>
            <a:ext cx="2176780" cy="279400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 algn="ctr">
              <a:lnSpc>
                <a:spcPct val="130000"/>
              </a:lnSpc>
              <a:buNone/>
            </a:pPr>
            <a:r>
              <a:rPr lang="zh-CN" alt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Guangdong Intelligent Manufacturing Center</a:t>
            </a:r>
            <a:r>
              <a:rPr lang="en-US" altLang="zh-CN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2025</a:t>
            </a: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2097208" name="图片 24"/>
          <p:cNvPicPr/>
          <p:nvPr/>
        </p:nvPicPr>
        <p:blipFill>
          <a:blip r:embed="rId27"/>
          <a:stretch>
            <a:fillRect/>
          </a:stretch>
        </p:blipFill>
        <p:spPr>
          <a:xfrm>
            <a:off x="10086974" y="1698624"/>
            <a:ext cx="1662429" cy="974724"/>
          </a:xfrm>
          <a:prstGeom prst="rect">
            <a:avLst/>
          </a:prstGeom>
        </p:spPr>
      </p:pic>
      <p:sp>
        <p:nvSpPr>
          <p:cNvPr id="1048804" name="Rectangle 6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657465" y="2572385"/>
            <a:ext cx="2429510" cy="426720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 algn="ctr">
              <a:lnSpc>
                <a:spcPct val="130000"/>
              </a:lnSpc>
              <a:buNone/>
            </a:pPr>
            <a:r>
              <a:rPr lang="zh-CN" alt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Liaoning Zero Carbon Industrial Base</a:t>
            </a:r>
            <a:r>
              <a:rPr lang="en-US" altLang="zh-CN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2025</a:t>
            </a: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2097209" name="图片 38" descr="e5d796f65d5f29534f171c4a770c770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15909" y="1698624"/>
            <a:ext cx="1731009" cy="974724"/>
          </a:xfrm>
          <a:prstGeom prst="rect">
            <a:avLst/>
          </a:prstGeom>
        </p:spPr>
      </p:pic>
      <p:pic>
        <p:nvPicPr>
          <p:cNvPr id="2097210" name="图片 40" descr="64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959089" y="2996564"/>
            <a:ext cx="1743709" cy="1160779"/>
          </a:xfrm>
          <a:prstGeom prst="rect">
            <a:avLst/>
          </a:prstGeom>
        </p:spPr>
      </p:pic>
      <p:sp>
        <p:nvSpPr>
          <p:cNvPr id="1048805" name="Rectangle 6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487462" y="4129350"/>
            <a:ext cx="2523947" cy="2243509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 indent="0" algn="ctr">
              <a:lnSpc>
                <a:spcPct val="130000"/>
              </a:lnSpc>
              <a:buNone/>
            </a:pPr>
            <a:r>
              <a:rPr lang="zh-CN" alt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Taiping Bay Blade</a:t>
            </a:r>
            <a:endParaRPr lang="zh-CN" altLang="en-US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indent="0" algn="ctr">
              <a:lnSpc>
                <a:spcPct val="130000"/>
              </a:lnSpc>
              <a:buNone/>
            </a:pPr>
            <a:r>
              <a:rPr sz="1000" b="1">
                <a:solidFill>
                  <a:srgbClr val="2F6481"/>
                </a:solidFill>
                <a:latin typeface="微软雅黑" panose="020B0503020204020204" charset="-122"/>
              </a:rPr>
              <a:t> Production Base 2025</a:t>
            </a:r>
            <a:endParaRPr sz="1000" b="1">
              <a:solidFill>
                <a:srgbClr val="2F6481"/>
              </a:solidFill>
              <a:latin typeface="微软雅黑" panose="020B0503020204020204" charset="-122"/>
            </a:endParaRPr>
          </a:p>
          <a:p>
            <a:pPr marL="0" lvl="0" indent="0" algn="ctr">
              <a:lnSpc>
                <a:spcPct val="130000"/>
              </a:lnSpc>
              <a:buNone/>
            </a:pPr>
            <a:r>
              <a:rPr sz="1000" b="1">
                <a:solidFill>
                  <a:srgbClr val="2F6481"/>
                </a:solidFill>
                <a:latin typeface="微软雅黑" panose="020B0503020204020204" charset="-122"/>
              </a:rPr>
              <a:t>Northwest</a:t>
            </a:r>
            <a:r>
              <a:rPr sz="1000" b="1">
                <a:solidFill>
                  <a:srgbClr val="2F6481"/>
                </a:solidFill>
                <a:latin typeface="微软雅黑" panose="020B0503020204020204" charset="-122"/>
              </a:rPr>
              <a:t> Production Base 2023</a:t>
            </a:r>
            <a:endParaRPr lang="en-US" altLang="zh-CN" sz="1000" b="1" dirty="0">
              <a:solidFill>
                <a:srgbClr val="2F6481"/>
              </a:solidFill>
              <a:latin typeface="微软雅黑" panose="020B0503020204020204" charset="-122"/>
            </a:endParaRPr>
          </a:p>
          <a:p>
            <a:pPr marL="0" lvl="0" algn="ctr">
              <a:lnSpc>
                <a:spcPct val="130000"/>
              </a:lnSpc>
              <a:buNone/>
            </a:pPr>
            <a:r>
              <a:rPr lang="en-US" altLang="zh-CN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Hunan Production Base 2023</a:t>
            </a: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None/>
            </a:pPr>
            <a:r>
              <a:rPr lang="en-US" altLang="zh-CN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Yunana Production Base 2023</a:t>
            </a: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None/>
            </a:pPr>
            <a:r>
              <a:rPr lang="en-US" altLang="zh-CN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Wenzhou Energy Storage Production Base 2023</a:t>
            </a: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None/>
            </a:pPr>
            <a:r>
              <a:rPr lang="en-US" altLang="zh-CN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Hebei Production Base 2022</a:t>
            </a: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None/>
            </a:pPr>
            <a:r>
              <a:rPr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Ulanqab Production Base</a:t>
            </a:r>
            <a:r>
              <a:rPr lang="en-US" sz="1000" b="1" dirty="0">
                <a:solidFill>
                  <a:srgbClr val="2F6481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2022</a:t>
            </a: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None/>
            </a:pP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algn="ctr">
              <a:lnSpc>
                <a:spcPct val="130000"/>
              </a:lnSpc>
              <a:buNone/>
            </a:pPr>
            <a:endParaRPr lang="en-US" altLang="zh-CN" sz="1000" b="1" dirty="0">
              <a:solidFill>
                <a:srgbClr val="2F6481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2097211" name="图形 174" descr="单级齿轮 纯色填充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886809" y="399004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48806" name="Rectangle 6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8578850" y="1134110"/>
            <a:ext cx="2699385" cy="426720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>
              <a:lnSpc>
                <a:spcPct val="130000"/>
              </a:lnSpc>
              <a:buNone/>
            </a:pPr>
            <a:r>
              <a:rPr lang="en-US" b="1" dirty="0">
                <a:solidFill>
                  <a:srgbClr val="2F64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15</a:t>
            </a:r>
            <a:r>
              <a:rPr lang="en-US" altLang="zh-CN" b="1" dirty="0">
                <a:solidFill>
                  <a:srgbClr val="2F648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 Production Base</a:t>
            </a:r>
            <a:endParaRPr lang="en-US" altLang="zh-CN" b="1" dirty="0">
              <a:solidFill>
                <a:srgbClr val="2F648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048807" name="Rectangle 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00990" y="1134110"/>
            <a:ext cx="4298315" cy="436244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>
              <a:lnSpc>
                <a:spcPct val="130000"/>
              </a:lnSpc>
              <a:buNone/>
            </a:pPr>
            <a:r>
              <a:rPr lang="en-US" altLang="zh-CN" b="1" dirty="0">
                <a:solidFill>
                  <a:srgbClr val="3A789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Regional </a:t>
            </a:r>
            <a:r>
              <a:rPr lang="en-US" b="1" dirty="0">
                <a:solidFill>
                  <a:srgbClr val="3A789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S</a:t>
            </a:r>
            <a:r>
              <a:rPr b="1" dirty="0">
                <a:solidFill>
                  <a:srgbClr val="3A789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ubsidiar</a:t>
            </a:r>
            <a:r>
              <a:rPr lang="en-US" b="1" dirty="0">
                <a:solidFill>
                  <a:srgbClr val="3A789C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ies</a:t>
            </a:r>
            <a:endParaRPr lang="en-US" b="1" dirty="0">
              <a:solidFill>
                <a:srgbClr val="3A789C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048808" name="Rectangle 6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33400" y="2056765"/>
            <a:ext cx="1122680" cy="3143250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Shanxi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Qinghai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Hainan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Shanghai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Yunnan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Hubei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Sichuan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Anhui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pic>
        <p:nvPicPr>
          <p:cNvPr id="2097212" name="图形 174" descr="单级齿轮 纯色填充"/>
          <p:cNvPicPr>
            <a:picLocks noChangeAspect="1"/>
          </p:cNvPicPr>
          <p:nvPr>
            <p:custDataLst>
              <p:tags r:id="rId37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807434" y="379827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13" name="图形 174" descr="单级齿轮 纯色填充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674084" y="319629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14" name="图形 174" descr="单级齿轮 纯色填充"/>
          <p:cNvPicPr>
            <a:picLocks noChangeAspect="1"/>
          </p:cNvPicPr>
          <p:nvPr>
            <p:custDataLst>
              <p:tags r:id="rId39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565499" y="306738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15" name="图形 174" descr="单级齿轮 纯色填充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5242794" y="406052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16" name="图形 174" descr="单级齿轮 纯色填充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5219299" y="336393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17" name="图形 174" descr="单级齿轮 纯色填充"/>
          <p:cNvPicPr>
            <a:picLocks noChangeAspect="1"/>
          </p:cNvPicPr>
          <p:nvPr>
            <p:custDataLst>
              <p:tags r:id="rId42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5550134" y="363952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18" name="图形 174" descr="单级齿轮 纯色填充"/>
          <p:cNvPicPr>
            <a:picLocks noChangeAspect="1"/>
          </p:cNvPicPr>
          <p:nvPr>
            <p:custDataLst>
              <p:tags r:id="rId43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5334234" y="363952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19" name="图形 174" descr="单级齿轮 纯色填充"/>
          <p:cNvPicPr>
            <a:picLocks noChangeAspect="1"/>
          </p:cNvPicPr>
          <p:nvPr>
            <p:custDataLst>
              <p:tags r:id="rId44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4815439" y="319057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0" name="图形 174" descr="单级齿轮 纯色填充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522954" y="473553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1" name="图形 174" descr="单级齿轮 纯色填充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120364" y="525686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2" name="图形 174" descr="单级齿轮 纯色填充"/>
          <p:cNvPicPr>
            <a:picLocks noChangeAspect="1"/>
          </p:cNvPicPr>
          <p:nvPr>
            <p:custDataLst>
              <p:tags r:id="rId47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517874" y="330614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3" name="图形 174" descr="单级齿轮 纯色填充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445484" y="318359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4" name="图形 174" descr="单级齿轮 纯色填充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669639" y="295054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5" name="图形 174" descr="单级齿轮 纯色填充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782034" y="306040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6" name="图形 174" descr="单级齿轮 纯色填充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352264" y="235237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7" name="图形 174" descr="单级齿轮 纯色填充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329279" y="399004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8" name="图形 174" descr="单级齿轮 纯色填充"/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807434" y="428976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29" name="图形 174" descr="单级齿轮 纯色填充"/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170654" y="309786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0" name="图形 174" descr="单级齿轮 纯色填充"/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033494" y="293911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1" name="图形 174" descr="单级齿轮 纯色填充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249394" y="298293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2" name="图形 174" descr="单级齿轮 纯色填充"/>
          <p:cNvPicPr>
            <a:picLocks noChangeAspect="1"/>
          </p:cNvPicPr>
          <p:nvPr>
            <p:custDataLst>
              <p:tags r:id="rId57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136364" y="287053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3" name="图形 174" descr="单级齿轮 纯色填充"/>
          <p:cNvPicPr>
            <a:picLocks noChangeAspect="1"/>
          </p:cNvPicPr>
          <p:nvPr>
            <p:custDataLst>
              <p:tags r:id="rId58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406749" y="290228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4" name="图形 174" descr="单级齿轮 纯色填充"/>
          <p:cNvPicPr>
            <a:picLocks noChangeAspect="1"/>
          </p:cNvPicPr>
          <p:nvPr>
            <p:custDataLst>
              <p:tags r:id="rId59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138779" y="287053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5" name="图形 174" descr="单级齿轮 纯色填充"/>
          <p:cNvPicPr>
            <a:picLocks noChangeAspect="1"/>
          </p:cNvPicPr>
          <p:nvPr>
            <p:custDataLst>
              <p:tags r:id="rId60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279114" y="283688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6" name="图形 174" descr="单级齿轮 纯色填充"/>
          <p:cNvPicPr>
            <a:picLocks noChangeAspect="1"/>
          </p:cNvPicPr>
          <p:nvPr>
            <p:custDataLst>
              <p:tags r:id="rId61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228949" y="309151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7" name="图形 174" descr="单级齿轮 纯色填充"/>
          <p:cNvPicPr>
            <a:picLocks noChangeAspect="1"/>
          </p:cNvPicPr>
          <p:nvPr>
            <p:custDataLst>
              <p:tags r:id="rId62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5550769" y="335250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8" name="图形 174" descr="单级齿轮 纯色填充"/>
          <p:cNvPicPr>
            <a:picLocks noChangeAspect="1"/>
          </p:cNvPicPr>
          <p:nvPr>
            <p:custDataLst>
              <p:tags r:id="rId63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5583154" y="350934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39" name="图形 174" descr="单级齿轮 纯色填充"/>
          <p:cNvPicPr>
            <a:picLocks noChangeAspect="1"/>
          </p:cNvPicPr>
          <p:nvPr>
            <p:custDataLst>
              <p:tags r:id="rId64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228949" y="350934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0" name="图形 174" descr="单级齿轮 纯色填充"/>
          <p:cNvPicPr>
            <a:picLocks noChangeAspect="1"/>
          </p:cNvPicPr>
          <p:nvPr>
            <p:custDataLst>
              <p:tags r:id="rId65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139414" y="336393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1" name="图形 174" descr="单级齿轮 纯色填充"/>
          <p:cNvPicPr>
            <a:picLocks noChangeAspect="1"/>
          </p:cNvPicPr>
          <p:nvPr>
            <p:custDataLst>
              <p:tags r:id="rId66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782034" y="346553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2" name="图形 174" descr="单级齿轮 纯色填充"/>
          <p:cNvPicPr>
            <a:picLocks noChangeAspect="1"/>
          </p:cNvPicPr>
          <p:nvPr>
            <p:custDataLst>
              <p:tags r:id="rId67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6228949" y="323312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3" name="图形 174" descr="单级齿轮 纯色填充"/>
          <p:cNvPicPr>
            <a:picLocks noChangeAspect="1"/>
          </p:cNvPicPr>
          <p:nvPr>
            <p:custDataLst>
              <p:tags r:id="rId68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4070584" y="285148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4" name="图形 174" descr="单级齿轮 纯色填充"/>
          <p:cNvPicPr>
            <a:picLocks noChangeAspect="1"/>
          </p:cNvPicPr>
          <p:nvPr>
            <p:custDataLst>
              <p:tags r:id="rId69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5150084" y="467520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5" name="图形 174" descr="单级齿轮 纯色填充"/>
          <p:cNvPicPr>
            <a:picLocks noChangeAspect="1"/>
          </p:cNvPicPr>
          <p:nvPr>
            <p:custDataLst>
              <p:tags r:id="rId70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384014" y="407386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6" name="图形 174" descr="单级齿轮 纯色填充"/>
          <p:cNvPicPr>
            <a:picLocks noChangeAspect="1"/>
          </p:cNvPicPr>
          <p:nvPr>
            <p:custDataLst>
              <p:tags r:id="rId71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234789" y="401925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7" name="图形 174" descr="单级齿轮 纯色填充"/>
          <p:cNvPicPr>
            <a:picLocks noChangeAspect="1"/>
          </p:cNvPicPr>
          <p:nvPr>
            <p:custDataLst>
              <p:tags r:id="rId72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098899" y="411704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8" name="图形 174" descr="单级齿轮 纯色填充"/>
          <p:cNvPicPr>
            <a:picLocks noChangeAspect="1"/>
          </p:cNvPicPr>
          <p:nvPr>
            <p:custDataLst>
              <p:tags r:id="rId73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255109" y="414561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49" name="图形 174" descr="单级齿轮 纯色填充"/>
          <p:cNvPicPr>
            <a:picLocks noChangeAspect="1"/>
          </p:cNvPicPr>
          <p:nvPr>
            <p:custDataLst>
              <p:tags r:id="rId74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196689" y="4276427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50" name="图形 174" descr="单级齿轮 纯色填充"/>
          <p:cNvPicPr>
            <a:picLocks noChangeAspect="1"/>
          </p:cNvPicPr>
          <p:nvPr>
            <p:custDataLst>
              <p:tags r:id="rId75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048734" y="421737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51" name="图形 174" descr="单级齿轮 纯色填充"/>
          <p:cNvPicPr>
            <a:picLocks noChangeAspect="1"/>
          </p:cNvPicPr>
          <p:nvPr>
            <p:custDataLst>
              <p:tags r:id="rId76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7327499" y="385796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7252" name="图形 174" descr="单级齿轮 纯色填充"/>
          <p:cNvPicPr>
            <a:picLocks noChangeAspect="1"/>
          </p:cNvPicPr>
          <p:nvPr>
            <p:custDataLst>
              <p:tags r:id="rId77"/>
            </p:custDataLst>
          </p:nvPr>
        </p:nvPicPr>
        <p:blipFill>
          <a:blip r:embed="rId33" cstate="print"/>
          <a:stretch>
            <a:fillRect/>
          </a:stretch>
        </p:blipFill>
        <p:spPr>
          <a:xfrm>
            <a:off x="4599539" y="3498552"/>
            <a:ext cx="215997" cy="21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145762" name="肘形连接符 184"/>
          <p:cNvCxnSpPr>
            <a:stCxn id="2097244" idx="2"/>
          </p:cNvCxnSpPr>
          <p:nvPr/>
        </p:nvCxnSpPr>
        <p:spPr>
          <a:xfrm rot="5400000">
            <a:off x="2056130" y="3380105"/>
            <a:ext cx="1691005" cy="4712970"/>
          </a:xfrm>
          <a:prstGeom prst="bentConnector2">
            <a:avLst/>
          </a:prstGeom>
          <a:ln w="31750" cap="rnd">
            <a:solidFill>
              <a:srgbClr val="C00000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145763" name="肘形连接符 185"/>
          <p:cNvCxnSpPr>
            <a:stCxn id="2097195" idx="2"/>
          </p:cNvCxnSpPr>
          <p:nvPr/>
        </p:nvCxnSpPr>
        <p:spPr>
          <a:xfrm rot="5400000" flipV="1">
            <a:off x="8382634" y="2835275"/>
            <a:ext cx="1806574" cy="5697855"/>
          </a:xfrm>
          <a:prstGeom prst="bentConnector2">
            <a:avLst/>
          </a:prstGeom>
          <a:ln w="31750" cap="rnd">
            <a:solidFill>
              <a:srgbClr val="3B6BA3"/>
            </a:solidFill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48809" name="Rectangle 6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1099185" y="4338320"/>
            <a:ext cx="735965" cy="567690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>
              <a:lnSpc>
                <a:spcPct val="130000"/>
              </a:lnSpc>
              <a:buNone/>
            </a:pPr>
            <a:r>
              <a:rPr lang="en-US" altLang="zh-CN" sz="20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……</a:t>
            </a:r>
            <a:endParaRPr lang="en-US" altLang="zh-CN" sz="20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  <p:sp>
        <p:nvSpPr>
          <p:cNvPr id="1048810" name="TextBox 8"/>
          <p:cNvSpPr txBox="1"/>
          <p:nvPr/>
        </p:nvSpPr>
        <p:spPr>
          <a:xfrm>
            <a:off x="320039" y="135254"/>
            <a:ext cx="6409689" cy="534034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p>
            <a:pPr marL="0" lvl="0" algn="l">
              <a:lnSpc>
                <a:spcPct val="120000"/>
              </a:lnSpc>
              <a:buClrTx/>
              <a:buSzTx/>
              <a:buFontTx/>
              <a:buNone/>
            </a:pPr>
            <a:r>
              <a:rPr lang="en-US" altLang="zh-CN" sz="2400" b="1">
                <a:solidFill>
                  <a:srgbClr val="203864"/>
                </a:solidFill>
                <a:latin typeface="微软雅黑" panose="020B0503020204020204" charset="-122"/>
                <a:ea typeface="微软雅黑" panose="020B0503020204020204" charset="-122"/>
                <a:sym typeface="+mn-lt"/>
              </a:rPr>
              <a:t>Production Base</a:t>
            </a:r>
            <a:endParaRPr lang="en-US" altLang="zh-CN" sz="2400" b="1">
              <a:solidFill>
                <a:srgbClr val="203864"/>
              </a:solidFill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1048811" name="Rectangle 6"/>
          <p:cNvSpPr>
            <a:spLocks noChangeArrowheads="1"/>
          </p:cNvSpPr>
          <p:nvPr>
            <p:custDataLst>
              <p:tags r:id="rId79"/>
            </p:custDataLst>
          </p:nvPr>
        </p:nvSpPr>
        <p:spPr bwMode="auto">
          <a:xfrm>
            <a:off x="1451610" y="2056765"/>
            <a:ext cx="1415415" cy="3143250"/>
          </a:xfrm>
          <a:prstGeom prst="rect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>
            <a:noAutofit/>
          </a:bodyPr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Liaoning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Gansu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sz="1200" b="1">
                <a:solidFill>
                  <a:srgbClr val="3A789C"/>
                </a:solidFill>
                <a:latin typeface="微软雅黑" panose="020B0503020204020204" charset="-122"/>
              </a:rPr>
              <a:t>Northwest</a:t>
            </a:r>
            <a:endParaRPr lang="en-US" altLang="zh-CN" sz="1200" b="1" dirty="0">
              <a:solidFill>
                <a:srgbClr val="3A789C"/>
              </a:solidFill>
              <a:latin typeface="微软雅黑" panose="020B0503020204020204" charset="-122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Ningxia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Hebei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Guangdong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Inner Mongolia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  <a:p>
            <a:pPr marL="0" lvl="0">
              <a:lnSpc>
                <a:spcPct val="150000"/>
              </a:lnSpc>
              <a:buNone/>
            </a:pPr>
            <a:r>
              <a:rPr lang="en-US" altLang="zh-CN" sz="1200" b="1" dirty="0">
                <a:solidFill>
                  <a:srgbClr val="3A789C"/>
                </a:solidFill>
                <a:highlight>
                  <a:srgbClr val="FFFFFF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lt"/>
              </a:rPr>
              <a:t>Shandong</a:t>
            </a:r>
            <a:endParaRPr lang="en-US" altLang="zh-CN" sz="1200" b="1" dirty="0">
              <a:solidFill>
                <a:srgbClr val="3A789C"/>
              </a:solidFill>
              <a:highlight>
                <a:srgbClr val="FFFFFF"/>
              </a:highligh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lt"/>
            </a:endParaRPr>
          </a:p>
        </p:txBody>
      </p:sp>
    </p:spTree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PA" val="v5.2.11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PLACING_PICTURE_USER_VIEWPORT" val="{&quot;height&quot;:10799.588976377952,&quot;width&quot;:19199.9937007874}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PA" val="v5.2.11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UNIT_PLACING_PICTURE_USER_VIEWPORT" val="{&quot;height&quot;:2550,&quot;width&quot;:2955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TABLE_ENDDRAG_ORIGIN_RECT" val="788*52"/>
  <p:tag name="TABLE_ENDDRAG_RECT" val="162*87*788*52"/>
  <p:tag name="KSO_WM_BEAUTIFY_FLAG" val=""/>
</p:tagLst>
</file>

<file path=ppt/tags/tag128.xml><?xml version="1.0" encoding="utf-8"?>
<p:tagLst xmlns:p="http://schemas.openxmlformats.org/presentationml/2006/main">
  <p:tag name="PA" val="v5.2.11"/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PA" val="v5.2.11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PA" val="v3.0.0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PA" val="v5.2.11"/>
  <p:tag name="KSO_WM_BEAUTIFY_FLAG" val=""/>
</p:tagLst>
</file>

<file path=ppt/tags/tag146.xml><?xml version="1.0" encoding="utf-8"?>
<p:tagLst xmlns:p="http://schemas.openxmlformats.org/presentationml/2006/main">
  <p:tag name="PA" val="v5.2.11"/>
  <p:tag name="KSO_WM_BEAUTIFY_FLAG" val=""/>
</p:tagLst>
</file>

<file path=ppt/tags/tag147.xml><?xml version="1.0" encoding="utf-8"?>
<p:tagLst xmlns:p="http://schemas.openxmlformats.org/presentationml/2006/main">
  <p:tag name="PA" val="v5.2.11"/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PA" val="v3.0.0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PA" val="v3.0.0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PA" val="v3.0.0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UNIT_PLACING_PICTURE_USER_VIEWPORT" val="{&quot;height&quot;:2550,&quot;width&quot;:2955}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PA" val="v3.0.0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3.0.0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PA" val="v5.2.11"/>
</p:tagLst>
</file>

<file path=ppt/tags/tag20.xml><?xml version="1.0" encoding="utf-8"?>
<p:tagLst xmlns:p="http://schemas.openxmlformats.org/presentationml/2006/main">
  <p:tag name="PA" val="v5.2.11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BEAUTIFY_FLAG" val=""/>
</p:tagLst>
</file>

<file path=ppt/tags/tag245.xml><?xml version="1.0" encoding="utf-8"?>
<p:tagLst xmlns:p="http://schemas.openxmlformats.org/presentationml/2006/main">
  <p:tag name="KSO_WM_BEAUTIFY_FLAG" val="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PA" val="v5.2.11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BEAUTIFY_FLAG" val=""/>
</p:tagLst>
</file>

<file path=ppt/tags/tag327.xml><?xml version="1.0" encoding="utf-8"?>
<p:tagLst xmlns:p="http://schemas.openxmlformats.org/presentationml/2006/main">
  <p:tag name="KSO_WM_BEAUTIFY_FLAG" val="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TABLE_ENDDRAG_ORIGIN_RECT" val="215*150"/>
  <p:tag name="TABLE_ENDDRAG_RECT" val="19*345*215*150"/>
</p:tagLst>
</file>

<file path=ppt/tags/tag352.xml><?xml version="1.0" encoding="utf-8"?>
<p:tagLst xmlns:p="http://schemas.openxmlformats.org/presentationml/2006/main">
  <p:tag name="TABLE_ENDDRAG_ORIGIN_RECT" val="246*168"/>
  <p:tag name="TABLE_ENDDRAG_RECT" val="38*162*246*168"/>
</p:tagLst>
</file>

<file path=ppt/tags/tag353.xml><?xml version="1.0" encoding="utf-8"?>
<p:tagLst xmlns:p="http://schemas.openxmlformats.org/presentationml/2006/main">
  <p:tag name="TABLE_ENDDRAG_ORIGIN_RECT" val="245*169"/>
  <p:tag name="TABLE_ENDDRAG_RECT" val="582*43*245*169"/>
</p:tagLst>
</file>

<file path=ppt/tags/tag354.xml><?xml version="1.0" encoding="utf-8"?>
<p:tagLst xmlns:p="http://schemas.openxmlformats.org/presentationml/2006/main">
  <p:tag name="TABLE_ENDDRAG_ORIGIN_RECT" val="202*195"/>
  <p:tag name="TABLE_ENDDRAG_RECT" val="370*32*202*195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TABLE_ENDDRAG_ORIGIN_RECT" val="319*112"/>
  <p:tag name="TABLE_ENDDRAG_RECT" val="553*38*319*112"/>
</p:tagLst>
</file>

<file path=ppt/tags/tag362.xml><?xml version="1.0" encoding="utf-8"?>
<p:tagLst xmlns:p="http://schemas.openxmlformats.org/presentationml/2006/main">
  <p:tag name="TABLE_ENDDRAG_ORIGIN_RECT" val="280*154"/>
  <p:tag name="TABLE_ENDDRAG_RECT" val="671*328*280*154"/>
</p:tagLst>
</file>

<file path=ppt/tags/tag363.xml><?xml version="1.0" encoding="utf-8"?>
<p:tagLst xmlns:p="http://schemas.openxmlformats.org/presentationml/2006/main">
  <p:tag name="TABLE_ENDDRAG_ORIGIN_RECT" val="405*150"/>
  <p:tag name="TABLE_ENDDRAG_RECT" val="511*163*405*150"/>
</p:tagLst>
</file>

<file path=ppt/tags/tag364.xml><?xml version="1.0" encoding="utf-8"?>
<p:tagLst xmlns:p="http://schemas.openxmlformats.org/presentationml/2006/main">
  <p:tag name="TABLE_ENDDRAG_ORIGIN_RECT" val="314*138"/>
  <p:tag name="TABLE_ENDDRAG_RECT" val="356*384*314*138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PA" val="v5.2.11"/>
</p:tagLst>
</file>

<file path=ppt/tags/tag374.xml><?xml version="1.0" encoding="utf-8"?>
<p:tagLst xmlns:p="http://schemas.openxmlformats.org/presentationml/2006/main">
  <p:tag name="PA" val="v5.2.11"/>
</p:tagLst>
</file>

<file path=ppt/tags/tag375.xml><?xml version="1.0" encoding="utf-8"?>
<p:tagLst xmlns:p="http://schemas.openxmlformats.org/presentationml/2006/main">
  <p:tag name="PA" val="v5.2.11"/>
</p:tagLst>
</file>

<file path=ppt/tags/tag376.xml><?xml version="1.0" encoding="utf-8"?>
<p:tagLst xmlns:p="http://schemas.openxmlformats.org/presentationml/2006/main">
  <p:tag name="PA" val="v5.2.11"/>
</p:tagLst>
</file>

<file path=ppt/tags/tag377.xml><?xml version="1.0" encoding="utf-8"?>
<p:tagLst xmlns:p="http://schemas.openxmlformats.org/presentationml/2006/main">
  <p:tag name="PA" val="v5.2.11"/>
</p:tagLst>
</file>

<file path=ppt/tags/tag378.xml><?xml version="1.0" encoding="utf-8"?>
<p:tagLst xmlns:p="http://schemas.openxmlformats.org/presentationml/2006/main">
  <p:tag name="PA" val="v5.2.11"/>
</p:tagLst>
</file>

<file path=ppt/tags/tag379.xml><?xml version="1.0" encoding="utf-8"?>
<p:tagLst xmlns:p="http://schemas.openxmlformats.org/presentationml/2006/main">
  <p:tag name="PA" val="v5.2.11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PA" val="v5.2.11"/>
</p:tagLst>
</file>

<file path=ppt/tags/tag381.xml><?xml version="1.0" encoding="utf-8"?>
<p:tagLst xmlns:p="http://schemas.openxmlformats.org/presentationml/2006/main">
  <p:tag name="PA" val="v5.2.11"/>
</p:tagLst>
</file>

<file path=ppt/tags/tag382.xml><?xml version="1.0" encoding="utf-8"?>
<p:tagLst xmlns:p="http://schemas.openxmlformats.org/presentationml/2006/main">
  <p:tag name="PA" val="v5.2.11"/>
</p:tagLst>
</file>

<file path=ppt/tags/tag383.xml><?xml version="1.0" encoding="utf-8"?>
<p:tagLst xmlns:p="http://schemas.openxmlformats.org/presentationml/2006/main">
  <p:tag name="PA" val="v5.2.11"/>
</p:tagLst>
</file>

<file path=ppt/tags/tag384.xml><?xml version="1.0" encoding="utf-8"?>
<p:tagLst xmlns:p="http://schemas.openxmlformats.org/presentationml/2006/main">
  <p:tag name="PA" val="v5.2.11"/>
</p:tagLst>
</file>

<file path=ppt/tags/tag385.xml><?xml version="1.0" encoding="utf-8"?>
<p:tagLst xmlns:p="http://schemas.openxmlformats.org/presentationml/2006/main">
  <p:tag name="PA" val="v5.2.11"/>
</p:tagLst>
</file>

<file path=ppt/tags/tag386.xml><?xml version="1.0" encoding="utf-8"?>
<p:tagLst xmlns:p="http://schemas.openxmlformats.org/presentationml/2006/main">
  <p:tag name="PA" val="v5.2.11"/>
</p:tagLst>
</file>

<file path=ppt/tags/tag387.xml><?xml version="1.0" encoding="utf-8"?>
<p:tagLst xmlns:p="http://schemas.openxmlformats.org/presentationml/2006/main">
  <p:tag name="PA" val="v5.2.11"/>
</p:tagLst>
</file>

<file path=ppt/tags/tag388.xml><?xml version="1.0" encoding="utf-8"?>
<p:tagLst xmlns:p="http://schemas.openxmlformats.org/presentationml/2006/main">
  <p:tag name="PA" val="v5.2.11"/>
</p:tagLst>
</file>

<file path=ppt/tags/tag389.xml><?xml version="1.0" encoding="utf-8"?>
<p:tagLst xmlns:p="http://schemas.openxmlformats.org/presentationml/2006/main">
  <p:tag name="PA" val="v5.2.11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PA" val="v5.2.11"/>
</p:tagLst>
</file>

<file path=ppt/tags/tag391.xml><?xml version="1.0" encoding="utf-8"?>
<p:tagLst xmlns:p="http://schemas.openxmlformats.org/presentationml/2006/main">
  <p:tag name="PA" val="v5.2.11"/>
</p:tagLst>
</file>

<file path=ppt/tags/tag392.xml><?xml version="1.0" encoding="utf-8"?>
<p:tagLst xmlns:p="http://schemas.openxmlformats.org/presentationml/2006/main">
  <p:tag name="PA" val="v5.2.11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PA" val="v5.2.11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PA" val="v5.2.11"/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PA" val="v5.2.11"/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PA" val="v5.2.11"/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PA" val="v5.2.11"/>
  <p:tag name="KSO_WM_BEAUTIFY_FLAG" val=""/>
</p:tagLst>
</file>

<file path=ppt/tags/tag452.xml><?xml version="1.0" encoding="utf-8"?>
<p:tagLst xmlns:p="http://schemas.openxmlformats.org/presentationml/2006/main">
  <p:tag name="DATA_TYPE" val="OfficePlusSmartComponent"/>
  <p:tag name="OP_SCP_TAG_VERSION" val="1.0"/>
  <p:tag name="OP_SCP_CHANGE_COLOR" val="N"/>
  <p:tag name="OP_SCP_COMPONENT_TYPE" val="Relation"/>
  <p:tag name="OP_SCP_CONTENT_ID" val="MatlComponentContent-178"/>
  <p:tag name="OP_SCP_COMPONENT_INFO" val="{&quot;title&quot;:&quot;渐变4项流程PPT组件&quot;,&quot;description&quot;:&quot;渐变4项流程PPT组件&quot;,&quot;keywords&quot;:[&quot;渐变&quot;,&quot;4项&quot;,&quot;流程&quot;,&quot;PPT组件&quot;],&quot;labels&quot;:[]}"/>
  <p:tag name="OP_SCP_GROUP_ID" val="f2ff8fe8-ab2f-87c1-de49-b83b407c19b8"/>
  <p:tag name="OP_SCP_ITEM_COUNT" val="4"/>
</p:tagLst>
</file>

<file path=ppt/tags/tag453.xml><?xml version="1.0" encoding="utf-8"?>
<p:tagLst xmlns:p="http://schemas.openxmlformats.org/presentationml/2006/main">
  <p:tag name="OP_SCP_ITEM_INDEX" val="1"/>
</p:tagLst>
</file>

<file path=ppt/tags/tag454.xml><?xml version="1.0" encoding="utf-8"?>
<p:tagLst xmlns:p="http://schemas.openxmlformats.org/presentationml/2006/main">
  <p:tag name="OP_SCP_SHAPE_TYPE" val="Index"/>
  <p:tag name="OP_SCP_ITEM_INDEX" val="1"/>
  <p:tag name="OP_SCP_DEFAULT_TEXT" val="01"/>
</p:tagLst>
</file>

<file path=ppt/tags/tag455.xml><?xml version="1.0" encoding="utf-8"?>
<p:tagLst xmlns:p="http://schemas.openxmlformats.org/presentationml/2006/main">
  <p:tag name="OP_SCP_SHAPE_TYPE" val="Body"/>
  <p:tag name="OP_SCP_ITEM_INDEX" val="1"/>
  <p:tag name="OP_SCP_DEFAULT_TEXT" val="单击此处添加文本，单击此处添加文本，单击此处添加文本。"/>
</p:tagLst>
</file>

<file path=ppt/tags/tag456.xml><?xml version="1.0" encoding="utf-8"?>
<p:tagLst xmlns:p="http://schemas.openxmlformats.org/presentationml/2006/main">
  <p:tag name="OP_SCP_SHAPE_TYPE" val="Title"/>
  <p:tag name="OP_SCP_ITEM_INDEX" val="1"/>
  <p:tag name="OP_SCP_DEFAULT_TEXT" val="添加标题"/>
</p:tagLst>
</file>

<file path=ppt/tags/tag457.xml><?xml version="1.0" encoding="utf-8"?>
<p:tagLst xmlns:p="http://schemas.openxmlformats.org/presentationml/2006/main">
  <p:tag name="OP_SCP_ITEM_INDEX" val="1"/>
</p:tagLst>
</file>

<file path=ppt/tags/tag458.xml><?xml version="1.0" encoding="utf-8"?>
<p:tagLst xmlns:p="http://schemas.openxmlformats.org/presentationml/2006/main">
  <p:tag name="OP_SCP_ITEM_INDEX" val="1"/>
</p:tagLst>
</file>

<file path=ppt/tags/tag459.xml><?xml version="1.0" encoding="utf-8"?>
<p:tagLst xmlns:p="http://schemas.openxmlformats.org/presentationml/2006/main">
  <p:tag name="OP_SCP_ITEM_INDEX" val="2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OP_SCP_ITEM_INDEX" val="2"/>
</p:tagLst>
</file>

<file path=ppt/tags/tag461.xml><?xml version="1.0" encoding="utf-8"?>
<p:tagLst xmlns:p="http://schemas.openxmlformats.org/presentationml/2006/main">
  <p:tag name="OP_SCP_SHAPE_TYPE" val="Index"/>
  <p:tag name="OP_SCP_ITEM_INDEX" val="2"/>
  <p:tag name="OP_SCP_DEFAULT_TEXT" val="02"/>
</p:tagLst>
</file>

<file path=ppt/tags/tag462.xml><?xml version="1.0" encoding="utf-8"?>
<p:tagLst xmlns:p="http://schemas.openxmlformats.org/presentationml/2006/main">
  <p:tag name="OP_SCP_SHAPE_TYPE" val="Body"/>
  <p:tag name="OP_SCP_ITEM_INDEX" val="2"/>
  <p:tag name="OP_SCP_DEFAULT_TEXT" val="单击此处添加文本，单击此处添加文本，单击此处添加文本。"/>
</p:tagLst>
</file>

<file path=ppt/tags/tag463.xml><?xml version="1.0" encoding="utf-8"?>
<p:tagLst xmlns:p="http://schemas.openxmlformats.org/presentationml/2006/main">
  <p:tag name="OP_SCP_SHAPE_TYPE" val="Title"/>
  <p:tag name="OP_SCP_ITEM_INDEX" val="2"/>
  <p:tag name="OP_SCP_DEFAULT_TEXT" val="添加标题"/>
</p:tagLst>
</file>

<file path=ppt/tags/tag464.xml><?xml version="1.0" encoding="utf-8"?>
<p:tagLst xmlns:p="http://schemas.openxmlformats.org/presentationml/2006/main">
  <p:tag name="OP_SCP_ITEM_INDEX" val="3"/>
</p:tagLst>
</file>

<file path=ppt/tags/tag465.xml><?xml version="1.0" encoding="utf-8"?>
<p:tagLst xmlns:p="http://schemas.openxmlformats.org/presentationml/2006/main">
  <p:tag name="OP_SCP_ITEM_INDEX" val="3"/>
</p:tagLst>
</file>

<file path=ppt/tags/tag466.xml><?xml version="1.0" encoding="utf-8"?>
<p:tagLst xmlns:p="http://schemas.openxmlformats.org/presentationml/2006/main">
  <p:tag name="OP_SCP_SHAPE_TYPE" val="Index"/>
  <p:tag name="OP_SCP_ITEM_INDEX" val="3"/>
  <p:tag name="OP_SCP_DEFAULT_TEXT" val="03"/>
</p:tagLst>
</file>

<file path=ppt/tags/tag467.xml><?xml version="1.0" encoding="utf-8"?>
<p:tagLst xmlns:p="http://schemas.openxmlformats.org/presentationml/2006/main">
  <p:tag name="OP_SCP_SHAPE_TYPE" val="Body"/>
  <p:tag name="OP_SCP_ITEM_INDEX" val="3"/>
  <p:tag name="OP_SCP_DEFAULT_TEXT" val="单击此处添加文本，单击此处添加文本，单击此处添加文本。"/>
</p:tagLst>
</file>

<file path=ppt/tags/tag468.xml><?xml version="1.0" encoding="utf-8"?>
<p:tagLst xmlns:p="http://schemas.openxmlformats.org/presentationml/2006/main">
  <p:tag name="OP_SCP_SHAPE_TYPE" val="Title"/>
  <p:tag name="OP_SCP_ITEM_INDEX" val="3"/>
  <p:tag name="OP_SCP_DEFAULT_TEXT" val="添加标题"/>
</p:tagLst>
</file>

<file path=ppt/tags/tag469.xml><?xml version="1.0" encoding="utf-8"?>
<p:tagLst xmlns:p="http://schemas.openxmlformats.org/presentationml/2006/main">
  <p:tag name="OP_SCP_ITEM_INDEX" val="4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OP_SCP_SHAPE_TYPE" val="Index"/>
  <p:tag name="OP_SCP_ITEM_INDEX" val="4"/>
  <p:tag name="OP_SCP_DEFAULT_TEXT" val="04"/>
</p:tagLst>
</file>

<file path=ppt/tags/tag471.xml><?xml version="1.0" encoding="utf-8"?>
<p:tagLst xmlns:p="http://schemas.openxmlformats.org/presentationml/2006/main">
  <p:tag name="OP_SCP_SHAPE_TYPE" val="Body"/>
  <p:tag name="OP_SCP_ITEM_INDEX" val="4"/>
  <p:tag name="OP_SCP_DEFAULT_TEXT" val="单击此处添加文本，单击此处添加文本，单击此处添加文本。"/>
</p:tagLst>
</file>

<file path=ppt/tags/tag472.xml><?xml version="1.0" encoding="utf-8"?>
<p:tagLst xmlns:p="http://schemas.openxmlformats.org/presentationml/2006/main">
  <p:tag name="OP_SCP_SHAPE_TYPE" val="Title"/>
  <p:tag name="OP_SCP_ITEM_INDEX" val="4"/>
  <p:tag name="OP_SCP_DEFAULT_TEXT" val="添加标题"/>
</p:tagLst>
</file>

<file path=ppt/tags/tag473.xml><?xml version="1.0" encoding="utf-8"?>
<p:tagLst xmlns:p="http://schemas.openxmlformats.org/presentationml/2006/main">
  <p:tag name="OP_SCP_ITEM_INDEX" val="4"/>
</p:tagLst>
</file>

<file path=ppt/tags/tag474.xml><?xml version="1.0" encoding="utf-8"?>
<p:tagLst xmlns:p="http://schemas.openxmlformats.org/presentationml/2006/main">
  <p:tag name="PA" val="v5.2.11"/>
</p:tagLst>
</file>

<file path=ppt/tags/tag475.xml><?xml version="1.0" encoding="utf-8"?>
<p:tagLst xmlns:p="http://schemas.openxmlformats.org/presentationml/2006/main">
  <p:tag name="PA" val="v5.2.11"/>
</p:tagLst>
</file>

<file path=ppt/tags/tag476.xml><?xml version="1.0" encoding="utf-8"?>
<p:tagLst xmlns:p="http://schemas.openxmlformats.org/presentationml/2006/main">
  <p:tag name="PA" val="v5.2.11"/>
</p:tagLst>
</file>

<file path=ppt/tags/tag477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78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79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1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2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3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4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5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6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7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8.xml><?xml version="1.0" encoding="utf-8"?>
<p:tagLst xmlns:p="http://schemas.openxmlformats.org/presentationml/2006/main">
  <p:tag name="KSO_WM_DIAGRAM_VIRTUALLY_FRAME" val="{&quot;height&quot;:167.8,&quot;left&quot;:207.75,&quot;top&quot;:75.65,&quot;width&quot;:526.1}"/>
</p:tagLst>
</file>

<file path=ppt/tags/tag489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490.xml><?xml version="1.0" encoding="utf-8"?>
<p:tagLst xmlns:p="http://schemas.openxmlformats.org/presentationml/2006/main">
  <p:tag name="PA" val="v5.2.11"/>
</p:tagLst>
</file>

<file path=ppt/tags/tag491.xml><?xml version="1.0" encoding="utf-8"?>
<p:tagLst xmlns:p="http://schemas.openxmlformats.org/presentationml/2006/main">
  <p:tag name="KSO_WM_UNIT_PLACING_PICTURE_USER_VIEWPORT" val="{&quot;height&quot;:2219.627484272348,&quot;width&quot;:1548.2795416772892}"/>
</p:tagLst>
</file>

<file path=ppt/tags/tag492.xml><?xml version="1.0" encoding="utf-8"?>
<p:tagLst xmlns:p="http://schemas.openxmlformats.org/presentationml/2006/main">
  <p:tag name="KSO_WM_BEAUTIFY_FLAG" val=""/>
</p:tagLst>
</file>

<file path=ppt/tags/tag493.xml><?xml version="1.0" encoding="utf-8"?>
<p:tagLst xmlns:p="http://schemas.openxmlformats.org/presentationml/2006/main">
  <p:tag name="KSO_WM_DIAGRAM_VIRTUALLY_FRAME" val="{&quot;height&quot;:141.65,&quot;left&quot;:49.95,&quot;top&quot;:363.55,&quot;width&quot;:885.05}"/>
</p:tagLst>
</file>

<file path=ppt/tags/tag494.xml><?xml version="1.0" encoding="utf-8"?>
<p:tagLst xmlns:p="http://schemas.openxmlformats.org/presentationml/2006/main">
  <p:tag name="KSO_WM_DIAGRAM_VIRTUALLY_FRAME" val="{&quot;height&quot;:141.65,&quot;left&quot;:49.95,&quot;top&quot;:363.55,&quot;width&quot;:885.05}"/>
</p:tagLst>
</file>

<file path=ppt/tags/tag495.xml><?xml version="1.0" encoding="utf-8"?>
<p:tagLst xmlns:p="http://schemas.openxmlformats.org/presentationml/2006/main">
  <p:tag name="PA" val="v5.2.11"/>
  <p:tag name="KSO_WM_DIAGRAM_VIRTUALLY_FRAME" val="{&quot;height&quot;:141.65,&quot;left&quot;:49.95,&quot;top&quot;:363.55,&quot;width&quot;:885.05}"/>
</p:tagLst>
</file>

<file path=ppt/tags/tag496.xml><?xml version="1.0" encoding="utf-8"?>
<p:tagLst xmlns:p="http://schemas.openxmlformats.org/presentationml/2006/main">
  <p:tag name="PA" val="v5.2.11"/>
  <p:tag name="KSO_WM_DIAGRAM_VIRTUALLY_FRAME" val="{&quot;height&quot;:141.65,&quot;left&quot;:49.95,&quot;top&quot;:363.55,&quot;width&quot;:885.05}"/>
</p:tagLst>
</file>

<file path=ppt/tags/tag497.xml><?xml version="1.0" encoding="utf-8"?>
<p:tagLst xmlns:p="http://schemas.openxmlformats.org/presentationml/2006/main">
  <p:tag name="KSO_WM_DIAGRAM_VIRTUALLY_FRAME" val="{&quot;height&quot;:141.65,&quot;left&quot;:49.95,&quot;top&quot;:363.55,&quot;width&quot;:885.05}"/>
</p:tagLst>
</file>

<file path=ppt/tags/tag498.xml><?xml version="1.0" encoding="utf-8"?>
<p:tagLst xmlns:p="http://schemas.openxmlformats.org/presentationml/2006/main">
  <p:tag name="KSO_WM_DIAGRAM_VIRTUALLY_FRAME" val="{&quot;height&quot;:141.65,&quot;left&quot;:49.95,&quot;top&quot;:363.55,&quot;width&quot;:885.05}"/>
</p:tagLst>
</file>

<file path=ppt/tags/tag499.xml><?xml version="1.0" encoding="utf-8"?>
<p:tagLst xmlns:p="http://schemas.openxmlformats.org/presentationml/2006/main">
  <p:tag name="TABLE_ENDDRAG_ORIGIN_RECT" val="437*219"/>
  <p:tag name="TABLE_ENDDRAG_RECT" val="25*312*437*219"/>
</p:tagLst>
</file>

<file path=ppt/tags/tag5.xml><?xml version="1.0" encoding="utf-8"?>
<p:tagLst xmlns:p="http://schemas.openxmlformats.org/presentationml/2006/main">
  <p:tag name="PA" val="v5.2.11"/>
</p:tagLst>
</file>

<file path=ppt/tags/tag50.xml><?xml version="1.0" encoding="utf-8"?>
<p:tagLst xmlns:p="http://schemas.openxmlformats.org/presentationml/2006/main">
  <p:tag name="KSO_WM_BEAUTIFY_FLAG" val=""/>
</p:tagLst>
</file>

<file path=ppt/tags/tag500.xml><?xml version="1.0" encoding="utf-8"?>
<p:tagLst xmlns:p="http://schemas.openxmlformats.org/presentationml/2006/main">
  <p:tag name="TABLE_ENDDRAG_ORIGIN_RECT" val="437*230"/>
  <p:tag name="TABLE_ENDDRAG_RECT" val="499*325*437*230"/>
</p:tagLst>
</file>

<file path=ppt/tags/tag501.xml><?xml version="1.0" encoding="utf-8"?>
<p:tagLst xmlns:p="http://schemas.openxmlformats.org/presentationml/2006/main">
  <p:tag name="PA" val="v5.2.11"/>
</p:tagLst>
</file>

<file path=ppt/tags/tag502.xml><?xml version="1.0" encoding="utf-8"?>
<p:tagLst xmlns:p="http://schemas.openxmlformats.org/presentationml/2006/main">
  <p:tag name="PA" val="v5.2.11"/>
</p:tagLst>
</file>

<file path=ppt/tags/tag503.xml><?xml version="1.0" encoding="utf-8"?>
<p:tagLst xmlns:p="http://schemas.openxmlformats.org/presentationml/2006/main">
  <p:tag name="TABLE_ENDDRAG_ORIGIN_RECT" val="378*98"/>
  <p:tag name="TABLE_ENDDRAG_RECT" val="540*106*378*98"/>
</p:tagLst>
</file>

<file path=ppt/tags/tag504.xml><?xml version="1.0" encoding="utf-8"?>
<p:tagLst xmlns:p="http://schemas.openxmlformats.org/presentationml/2006/main">
  <p:tag name="KSO_WM_BEAUTIFY_FLAG" val=""/>
</p:tagLst>
</file>

<file path=ppt/tags/tag505.xml><?xml version="1.0" encoding="utf-8"?>
<p:tagLst xmlns:p="http://schemas.openxmlformats.org/presentationml/2006/main">
  <p:tag name="PA" val="v5.2.11"/>
</p:tagLst>
</file>

<file path=ppt/tags/tag506.xml><?xml version="1.0" encoding="utf-8"?>
<p:tagLst xmlns:p="http://schemas.openxmlformats.org/presentationml/2006/main">
  <p:tag name="KSO_WM_BEAUTIFY_FLAG" val=""/>
</p:tagLst>
</file>

<file path=ppt/tags/tag507.xml><?xml version="1.0" encoding="utf-8"?>
<p:tagLst xmlns:p="http://schemas.openxmlformats.org/presentationml/2006/main">
  <p:tag name="KSO_WM_BEAUTIFY_FLAG" val=""/>
</p:tagLst>
</file>

<file path=ppt/tags/tag508.xml><?xml version="1.0" encoding="utf-8"?>
<p:tagLst xmlns:p="http://schemas.openxmlformats.org/presentationml/2006/main">
  <p:tag name="KSO_WM_BEAUTIFY_FLAG" val=""/>
</p:tagLst>
</file>

<file path=ppt/tags/tag509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10.xml><?xml version="1.0" encoding="utf-8"?>
<p:tagLst xmlns:p="http://schemas.openxmlformats.org/presentationml/2006/main">
  <p:tag name="KSO_WM_BEAUTIFY_FLAG" val=""/>
</p:tagLst>
</file>

<file path=ppt/tags/tag511.xml><?xml version="1.0" encoding="utf-8"?>
<p:tagLst xmlns:p="http://schemas.openxmlformats.org/presentationml/2006/main">
  <p:tag name="KSO_WM_BEAUTIFY_FLAG" val=""/>
</p:tagLst>
</file>

<file path=ppt/tags/tag512.xml><?xml version="1.0" encoding="utf-8"?>
<p:tagLst xmlns:p="http://schemas.openxmlformats.org/presentationml/2006/main">
  <p:tag name="KSO_WM_BEAUTIFY_FLAG" val=""/>
</p:tagLst>
</file>

<file path=ppt/tags/tag513.xml><?xml version="1.0" encoding="utf-8"?>
<p:tagLst xmlns:p="http://schemas.openxmlformats.org/presentationml/2006/main">
  <p:tag name="KSO_WM_BEAUTIFY_FLAG" val=""/>
</p:tagLst>
</file>

<file path=ppt/tags/tag514.xml><?xml version="1.0" encoding="utf-8"?>
<p:tagLst xmlns:p="http://schemas.openxmlformats.org/presentationml/2006/main">
  <p:tag name="KSO_WM_BEAUTIFY_FLAG" val=""/>
</p:tagLst>
</file>

<file path=ppt/tags/tag515.xml><?xml version="1.0" encoding="utf-8"?>
<p:tagLst xmlns:p="http://schemas.openxmlformats.org/presentationml/2006/main">
  <p:tag name="KSO_WM_BEAUTIFY_FLAG" val=""/>
</p:tagLst>
</file>

<file path=ppt/tags/tag516.xml><?xml version="1.0" encoding="utf-8"?>
<p:tagLst xmlns:p="http://schemas.openxmlformats.org/presentationml/2006/main">
  <p:tag name="KSO_WM_BEAUTIFY_FLAG" val=""/>
</p:tagLst>
</file>

<file path=ppt/tags/tag517.xml><?xml version="1.0" encoding="utf-8"?>
<p:tagLst xmlns:p="http://schemas.openxmlformats.org/presentationml/2006/main">
  <p:tag name="KSO_WM_BEAUTIFY_FLAG" val=""/>
</p:tagLst>
</file>

<file path=ppt/tags/tag518.xml><?xml version="1.0" encoding="utf-8"?>
<p:tagLst xmlns:p="http://schemas.openxmlformats.org/presentationml/2006/main">
  <p:tag name="KSO_WM_BEAUTIFY_FLAG" val=""/>
</p:tagLst>
</file>

<file path=ppt/tags/tag519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20.xml><?xml version="1.0" encoding="utf-8"?>
<p:tagLst xmlns:p="http://schemas.openxmlformats.org/presentationml/2006/main">
  <p:tag name="KSO_WM_BEAUTIFY_FLAG" val=""/>
</p:tagLst>
</file>

<file path=ppt/tags/tag521.xml><?xml version="1.0" encoding="utf-8"?>
<p:tagLst xmlns:p="http://schemas.openxmlformats.org/presentationml/2006/main">
  <p:tag name="KSO_WM_BEAUTIFY_FLAG" val=""/>
</p:tagLst>
</file>

<file path=ppt/tags/tag522.xml><?xml version="1.0" encoding="utf-8"?>
<p:tagLst xmlns:p="http://schemas.openxmlformats.org/presentationml/2006/main">
  <p:tag name="KSO_WM_BEAUTIFY_FLAG" val=""/>
</p:tagLst>
</file>

<file path=ppt/tags/tag523.xml><?xml version="1.0" encoding="utf-8"?>
<p:tagLst xmlns:p="http://schemas.openxmlformats.org/presentationml/2006/main">
  <p:tag name="KSO_WM_BEAUTIFY_FLAG" val=""/>
</p:tagLst>
</file>

<file path=ppt/tags/tag524.xml><?xml version="1.0" encoding="utf-8"?>
<p:tagLst xmlns:p="http://schemas.openxmlformats.org/presentationml/2006/main">
  <p:tag name="KSO_WM_BEAUTIFY_FLAG" val=""/>
</p:tagLst>
</file>

<file path=ppt/tags/tag525.xml><?xml version="1.0" encoding="utf-8"?>
<p:tagLst xmlns:p="http://schemas.openxmlformats.org/presentationml/2006/main">
  <p:tag name="KSO_WM_BEAUTIFY_FLAG" val=""/>
</p:tagLst>
</file>

<file path=ppt/tags/tag526.xml><?xml version="1.0" encoding="utf-8"?>
<p:tagLst xmlns:p="http://schemas.openxmlformats.org/presentationml/2006/main">
  <p:tag name="KSO_WM_BEAUTIFY_FLAG" val=""/>
</p:tagLst>
</file>

<file path=ppt/tags/tag527.xml><?xml version="1.0" encoding="utf-8"?>
<p:tagLst xmlns:p="http://schemas.openxmlformats.org/presentationml/2006/main">
  <p:tag name="KSO_WM_BEAUTIFY_FLAG" val=""/>
</p:tagLst>
</file>

<file path=ppt/tags/tag528.xml><?xml version="1.0" encoding="utf-8"?>
<p:tagLst xmlns:p="http://schemas.openxmlformats.org/presentationml/2006/main">
  <p:tag name="KSO_WM_BEAUTIFY_FLAG" val=""/>
</p:tagLst>
</file>

<file path=ppt/tags/tag529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30.xml><?xml version="1.0" encoding="utf-8"?>
<p:tagLst xmlns:p="http://schemas.openxmlformats.org/presentationml/2006/main">
  <p:tag name="KSO_WM_BEAUTIFY_FLAG" val=""/>
</p:tagLst>
</file>

<file path=ppt/tags/tag531.xml><?xml version="1.0" encoding="utf-8"?>
<p:tagLst xmlns:p="http://schemas.openxmlformats.org/presentationml/2006/main">
  <p:tag name="KSO_WM_BEAUTIFY_FLAG" val=""/>
</p:tagLst>
</file>

<file path=ppt/tags/tag532.xml><?xml version="1.0" encoding="utf-8"?>
<p:tagLst xmlns:p="http://schemas.openxmlformats.org/presentationml/2006/main">
  <p:tag name="KSO_WM_BEAUTIFY_FLAG" val=""/>
</p:tagLst>
</file>

<file path=ppt/tags/tag533.xml><?xml version="1.0" encoding="utf-8"?>
<p:tagLst xmlns:p="http://schemas.openxmlformats.org/presentationml/2006/main">
  <p:tag name="KSO_WM_BEAUTIFY_FLAG" val=""/>
</p:tagLst>
</file>

<file path=ppt/tags/tag534.xml><?xml version="1.0" encoding="utf-8"?>
<p:tagLst xmlns:p="http://schemas.openxmlformats.org/presentationml/2006/main">
  <p:tag name="KSO_WM_BEAUTIFY_FLAG" val=""/>
</p:tagLst>
</file>

<file path=ppt/tags/tag535.xml><?xml version="1.0" encoding="utf-8"?>
<p:tagLst xmlns:p="http://schemas.openxmlformats.org/presentationml/2006/main">
  <p:tag name="KSO_WM_BEAUTIFY_FLAG" val=""/>
</p:tagLst>
</file>

<file path=ppt/tags/tag536.xml><?xml version="1.0" encoding="utf-8"?>
<p:tagLst xmlns:p="http://schemas.openxmlformats.org/presentationml/2006/main">
  <p:tag name="KSO_WM_BEAUTIFY_FLAG" val=""/>
</p:tagLst>
</file>

<file path=ppt/tags/tag537.xml><?xml version="1.0" encoding="utf-8"?>
<p:tagLst xmlns:p="http://schemas.openxmlformats.org/presentationml/2006/main">
  <p:tag name="KSO_WM_BEAUTIFY_FLAG" val=""/>
</p:tagLst>
</file>

<file path=ppt/tags/tag538.xml><?xml version="1.0" encoding="utf-8"?>
<p:tagLst xmlns:p="http://schemas.openxmlformats.org/presentationml/2006/main">
  <p:tag name="KSO_WM_BEAUTIFY_FLAG" val=""/>
</p:tagLst>
</file>

<file path=ppt/tags/tag539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40.xml><?xml version="1.0" encoding="utf-8"?>
<p:tagLst xmlns:p="http://schemas.openxmlformats.org/presentationml/2006/main">
  <p:tag name="KSO_WM_BEAUTIFY_FLAG" val=""/>
</p:tagLst>
</file>

<file path=ppt/tags/tag541.xml><?xml version="1.0" encoding="utf-8"?>
<p:tagLst xmlns:p="http://schemas.openxmlformats.org/presentationml/2006/main">
  <p:tag name="KSO_WM_BEAUTIFY_FLAG" val=""/>
</p:tagLst>
</file>

<file path=ppt/tags/tag542.xml><?xml version="1.0" encoding="utf-8"?>
<p:tagLst xmlns:p="http://schemas.openxmlformats.org/presentationml/2006/main">
  <p:tag name="KSO_WM_BEAUTIFY_FLAG" val=""/>
</p:tagLst>
</file>

<file path=ppt/tags/tag543.xml><?xml version="1.0" encoding="utf-8"?>
<p:tagLst xmlns:p="http://schemas.openxmlformats.org/presentationml/2006/main">
  <p:tag name="KSO_WM_BEAUTIFY_FLAG" val=""/>
</p:tagLst>
</file>

<file path=ppt/tags/tag544.xml><?xml version="1.0" encoding="utf-8"?>
<p:tagLst xmlns:p="http://schemas.openxmlformats.org/presentationml/2006/main">
  <p:tag name="KSO_WM_BEAUTIFY_FLAG" val=""/>
</p:tagLst>
</file>

<file path=ppt/tags/tag545.xml><?xml version="1.0" encoding="utf-8"?>
<p:tagLst xmlns:p="http://schemas.openxmlformats.org/presentationml/2006/main">
  <p:tag name="KSO_WM_BEAUTIFY_FLAG" val=""/>
</p:tagLst>
</file>

<file path=ppt/tags/tag546.xml><?xml version="1.0" encoding="utf-8"?>
<p:tagLst xmlns:p="http://schemas.openxmlformats.org/presentationml/2006/main">
  <p:tag name="KSO_WM_BEAUTIFY_FLAG" val=""/>
</p:tagLst>
</file>

<file path=ppt/tags/tag547.xml><?xml version="1.0" encoding="utf-8"?>
<p:tagLst xmlns:p="http://schemas.openxmlformats.org/presentationml/2006/main">
  <p:tag name="KSO_WM_BEAUTIFY_FLAG" val=""/>
</p:tagLst>
</file>

<file path=ppt/tags/tag548.xml><?xml version="1.0" encoding="utf-8"?>
<p:tagLst xmlns:p="http://schemas.openxmlformats.org/presentationml/2006/main">
  <p:tag name="KSO_WM_BEAUTIFY_FLAG" val=""/>
</p:tagLst>
</file>

<file path=ppt/tags/tag549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50.xml><?xml version="1.0" encoding="utf-8"?>
<p:tagLst xmlns:p="http://schemas.openxmlformats.org/presentationml/2006/main">
  <p:tag name="KSO_WM_BEAUTIFY_FLAG" val=""/>
</p:tagLst>
</file>

<file path=ppt/tags/tag551.xml><?xml version="1.0" encoding="utf-8"?>
<p:tagLst xmlns:p="http://schemas.openxmlformats.org/presentationml/2006/main">
  <p:tag name="KSO_WM_BEAUTIFY_FLAG" val=""/>
</p:tagLst>
</file>

<file path=ppt/tags/tag552.xml><?xml version="1.0" encoding="utf-8"?>
<p:tagLst xmlns:p="http://schemas.openxmlformats.org/presentationml/2006/main">
  <p:tag name="KSO_WM_BEAUTIFY_FLAG" val=""/>
</p:tagLst>
</file>

<file path=ppt/tags/tag553.xml><?xml version="1.0" encoding="utf-8"?>
<p:tagLst xmlns:p="http://schemas.openxmlformats.org/presentationml/2006/main">
  <p:tag name="KSO_WM_BEAUTIFY_FLAG" val=""/>
</p:tagLst>
</file>

<file path=ppt/tags/tag554.xml><?xml version="1.0" encoding="utf-8"?>
<p:tagLst xmlns:p="http://schemas.openxmlformats.org/presentationml/2006/main">
  <p:tag name="KSO_WM_BEAUTIFY_FLAG" val=""/>
</p:tagLst>
</file>

<file path=ppt/tags/tag555.xml><?xml version="1.0" encoding="utf-8"?>
<p:tagLst xmlns:p="http://schemas.openxmlformats.org/presentationml/2006/main">
  <p:tag name="KSO_WM_BEAUTIFY_FLAG" val=""/>
</p:tagLst>
</file>

<file path=ppt/tags/tag556.xml><?xml version="1.0" encoding="utf-8"?>
<p:tagLst xmlns:p="http://schemas.openxmlformats.org/presentationml/2006/main">
  <p:tag name="KSO_WM_BEAUTIFY_FLAG" val=""/>
</p:tagLst>
</file>

<file path=ppt/tags/tag557.xml><?xml version="1.0" encoding="utf-8"?>
<p:tagLst xmlns:p="http://schemas.openxmlformats.org/presentationml/2006/main">
  <p:tag name="KSO_WM_DIAGRAM_VIRTUALLY_FRAME" val="{&quot;height&quot;:90.67748031496062,&quot;left&quot;:67.36448818897637,&quot;top&quot;:358.6806299212598,&quot;width&quot;:825.2710236220473}"/>
</p:tagLst>
</file>

<file path=ppt/tags/tag558.xml><?xml version="1.0" encoding="utf-8"?>
<p:tagLst xmlns:p="http://schemas.openxmlformats.org/presentationml/2006/main">
  <p:tag name="KSO_WM_BEAUTIFY_FLAG" val=""/>
</p:tagLst>
</file>

<file path=ppt/tags/tag559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60.xml><?xml version="1.0" encoding="utf-8"?>
<p:tagLst xmlns:p="http://schemas.openxmlformats.org/presentationml/2006/main">
  <p:tag name="KSO_WM_BEAUTIFY_FLAG" val=""/>
</p:tagLst>
</file>

<file path=ppt/tags/tag561.xml><?xml version="1.0" encoding="utf-8"?>
<p:tagLst xmlns:p="http://schemas.openxmlformats.org/presentationml/2006/main">
  <p:tag name="KSO_WM_BEAUTIFY_FLAG" val=""/>
</p:tagLst>
</file>

<file path=ppt/tags/tag562.xml><?xml version="1.0" encoding="utf-8"?>
<p:tagLst xmlns:p="http://schemas.openxmlformats.org/presentationml/2006/main">
  <p:tag name="KSO_WM_BEAUTIFY_FLAG" val=""/>
</p:tagLst>
</file>

<file path=ppt/tags/tag563.xml><?xml version="1.0" encoding="utf-8"?>
<p:tagLst xmlns:p="http://schemas.openxmlformats.org/presentationml/2006/main">
  <p:tag name="PA" val="v5.2.11"/>
</p:tagLst>
</file>

<file path=ppt/tags/tag564.xml><?xml version="1.0" encoding="utf-8"?>
<p:tagLst xmlns:p="http://schemas.openxmlformats.org/presentationml/2006/main">
  <p:tag name="PA" val="v5.2.11"/>
</p:tagLst>
</file>

<file path=ppt/tags/tag565.xml><?xml version="1.0" encoding="utf-8"?>
<p:tagLst xmlns:p="http://schemas.openxmlformats.org/presentationml/2006/main">
  <p:tag name="PA" val="v5.2.11"/>
</p:tagLst>
</file>

<file path=ppt/tags/tag566.xml><?xml version="1.0" encoding="utf-8"?>
<p:tagLst xmlns:p="http://schemas.openxmlformats.org/presentationml/2006/main">
  <p:tag name="PA" val="v5.2.11"/>
</p:tagLst>
</file>

<file path=ppt/tags/tag567.xml><?xml version="1.0" encoding="utf-8"?>
<p:tagLst xmlns:p="http://schemas.openxmlformats.org/presentationml/2006/main">
  <p:tag name="PA" val="v5.2.11"/>
</p:tagLst>
</file>

<file path=ppt/tags/tag568.xml><?xml version="1.0" encoding="utf-8"?>
<p:tagLst xmlns:p="http://schemas.openxmlformats.org/presentationml/2006/main">
  <p:tag name="PA" val="v5.2.11"/>
</p:tagLst>
</file>

<file path=ppt/tags/tag569.xml><?xml version="1.0" encoding="utf-8"?>
<p:tagLst xmlns:p="http://schemas.openxmlformats.org/presentationml/2006/main">
  <p:tag name="PA" val="v5.2.11"/>
</p:tagLst>
</file>

<file path=ppt/tags/tag57.xml><?xml version="1.0" encoding="utf-8"?>
<p:tagLst xmlns:p="http://schemas.openxmlformats.org/presentationml/2006/main">
  <p:tag name="KSO_WM_BEAUTIFY_FLAG" val=""/>
</p:tagLst>
</file>

<file path=ppt/tags/tag570.xml><?xml version="1.0" encoding="utf-8"?>
<p:tagLst xmlns:p="http://schemas.openxmlformats.org/presentationml/2006/main">
  <p:tag name="PA" val="v5.2.11"/>
</p:tagLst>
</file>

<file path=ppt/tags/tag571.xml><?xml version="1.0" encoding="utf-8"?>
<p:tagLst xmlns:p="http://schemas.openxmlformats.org/presentationml/2006/main">
  <p:tag name="PA" val="v5.2.11"/>
</p:tagLst>
</file>

<file path=ppt/tags/tag572.xml><?xml version="1.0" encoding="utf-8"?>
<p:tagLst xmlns:p="http://schemas.openxmlformats.org/presentationml/2006/main">
  <p:tag name="PA" val="v5.2.11"/>
</p:tagLst>
</file>

<file path=ppt/tags/tag573.xml><?xml version="1.0" encoding="utf-8"?>
<p:tagLst xmlns:p="http://schemas.openxmlformats.org/presentationml/2006/main">
  <p:tag name="PA" val="v5.2.11"/>
</p:tagLst>
</file>

<file path=ppt/tags/tag574.xml><?xml version="1.0" encoding="utf-8"?>
<p:tagLst xmlns:p="http://schemas.openxmlformats.org/presentationml/2006/main">
  <p:tag name="KSO_WM_BEAUTIFY_FLAG" val=""/>
</p:tagLst>
</file>

<file path=ppt/tags/tag575.xml><?xml version="1.0" encoding="utf-8"?>
<p:tagLst xmlns:p="http://schemas.openxmlformats.org/presentationml/2006/main">
  <p:tag name="KSO_WM_BEAUTIFY_FLAG" val=""/>
</p:tagLst>
</file>

<file path=ppt/tags/tag576.xml><?xml version="1.0" encoding="utf-8"?>
<p:tagLst xmlns:p="http://schemas.openxmlformats.org/presentationml/2006/main">
  <p:tag name="KSO_WM_BEAUTIFY_FLAG" val=""/>
</p:tagLst>
</file>

<file path=ppt/tags/tag577.xml><?xml version="1.0" encoding="utf-8"?>
<p:tagLst xmlns:p="http://schemas.openxmlformats.org/presentationml/2006/main">
  <p:tag name="KSO_WM_BEAUTIFY_FLAG" val=""/>
</p:tagLst>
</file>

<file path=ppt/tags/tag578.xml><?xml version="1.0" encoding="utf-8"?>
<p:tagLst xmlns:p="http://schemas.openxmlformats.org/presentationml/2006/main">
  <p:tag name="KSO_WM_BEAUTIFY_FLAG" val=""/>
</p:tagLst>
</file>

<file path=ppt/tags/tag579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80.xml><?xml version="1.0" encoding="utf-8"?>
<p:tagLst xmlns:p="http://schemas.openxmlformats.org/presentationml/2006/main">
  <p:tag name="KSO_WM_BEAUTIFY_FLAG" val=""/>
</p:tagLst>
</file>

<file path=ppt/tags/tag581.xml><?xml version="1.0" encoding="utf-8"?>
<p:tagLst xmlns:p="http://schemas.openxmlformats.org/presentationml/2006/main">
  <p:tag name="KSO_WM_BEAUTIFY_FLAG" val=""/>
</p:tagLst>
</file>

<file path=ppt/tags/tag582.xml><?xml version="1.0" encoding="utf-8"?>
<p:tagLst xmlns:p="http://schemas.openxmlformats.org/presentationml/2006/main">
  <p:tag name="KSO_WM_BEAUTIFY_FLAG" val=""/>
</p:tagLst>
</file>

<file path=ppt/tags/tag583.xml><?xml version="1.0" encoding="utf-8"?>
<p:tagLst xmlns:p="http://schemas.openxmlformats.org/presentationml/2006/main">
  <p:tag name="KSO_WM_BEAUTIFY_FLAG" val=""/>
</p:tagLst>
</file>

<file path=ppt/tags/tag584.xml><?xml version="1.0" encoding="utf-8"?>
<p:tagLst xmlns:p="http://schemas.openxmlformats.org/presentationml/2006/main">
  <p:tag name="KSO_WM_BEAUTIFY_FLAG" val=""/>
</p:tagLst>
</file>

<file path=ppt/tags/tag585.xml><?xml version="1.0" encoding="utf-8"?>
<p:tagLst xmlns:p="http://schemas.openxmlformats.org/presentationml/2006/main">
  <p:tag name="KSO_WM_BEAUTIFY_FLAG" val=""/>
</p:tagLst>
</file>

<file path=ppt/tags/tag586.xml><?xml version="1.0" encoding="utf-8"?>
<p:tagLst xmlns:p="http://schemas.openxmlformats.org/presentationml/2006/main">
  <p:tag name="PA" val="v5.2.11"/>
</p:tagLst>
</file>

<file path=ppt/tags/tag587.xml><?xml version="1.0" encoding="utf-8"?>
<p:tagLst xmlns:p="http://schemas.openxmlformats.org/presentationml/2006/main">
  <p:tag name="KSO_WM_BEAUTIFY_FLAG" val=""/>
</p:tagLst>
</file>

<file path=ppt/tags/tag588.xml><?xml version="1.0" encoding="utf-8"?>
<p:tagLst xmlns:p="http://schemas.openxmlformats.org/presentationml/2006/main">
  <p:tag name="KSO_WM_BEAUTIFY_FLAG" val=""/>
</p:tagLst>
</file>

<file path=ppt/tags/tag589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590.xml><?xml version="1.0" encoding="utf-8"?>
<p:tagLst xmlns:p="http://schemas.openxmlformats.org/presentationml/2006/main">
  <p:tag name="KSO_WM_BEAUTIFY_FLAG" val=""/>
</p:tagLst>
</file>

<file path=ppt/tags/tag591.xml><?xml version="1.0" encoding="utf-8"?>
<p:tagLst xmlns:p="http://schemas.openxmlformats.org/presentationml/2006/main">
  <p:tag name="KSO_WM_BEAUTIFY_FLAG" val=""/>
</p:tagLst>
</file>

<file path=ppt/tags/tag592.xml><?xml version="1.0" encoding="utf-8"?>
<p:tagLst xmlns:p="http://schemas.openxmlformats.org/presentationml/2006/main">
  <p:tag name="PA" val="v5.2.11"/>
</p:tagLst>
</file>

<file path=ppt/tags/tag593.xml><?xml version="1.0" encoding="utf-8"?>
<p:tagLst xmlns:p="http://schemas.openxmlformats.org/presentationml/2006/main">
  <p:tag name="PA" val="v5.2.11"/>
</p:tagLst>
</file>

<file path=ppt/tags/tag594.xml><?xml version="1.0" encoding="utf-8"?>
<p:tagLst xmlns:p="http://schemas.openxmlformats.org/presentationml/2006/main">
  <p:tag name="PA" val="v5.2.11"/>
</p:tagLst>
</file>

<file path=ppt/tags/tag595.xml><?xml version="1.0" encoding="utf-8"?>
<p:tagLst xmlns:p="http://schemas.openxmlformats.org/presentationml/2006/main">
  <p:tag name="PA" val="v5.2.11"/>
</p:tagLst>
</file>

<file path=ppt/tags/tag596.xml><?xml version="1.0" encoding="utf-8"?>
<p:tagLst xmlns:p="http://schemas.openxmlformats.org/presentationml/2006/main">
  <p:tag name="PA" val="v5.2.11"/>
</p:tagLst>
</file>

<file path=ppt/tags/tag597.xml><?xml version="1.0" encoding="utf-8"?>
<p:tagLst xmlns:p="http://schemas.openxmlformats.org/presentationml/2006/main">
  <p:tag name="PA" val="v5.2.11"/>
</p:tagLst>
</file>

<file path=ppt/tags/tag598.xml><?xml version="1.0" encoding="utf-8"?>
<p:tagLst xmlns:p="http://schemas.openxmlformats.org/presentationml/2006/main">
  <p:tag name="PA" val="v5.2.11"/>
</p:tagLst>
</file>

<file path=ppt/tags/tag599.xml><?xml version="1.0" encoding="utf-8"?>
<p:tagLst xmlns:p="http://schemas.openxmlformats.org/presentationml/2006/main">
  <p:tag name="KSO_WPP_MARK_KEY" val="41f20f5c-515b-4ea7-80dd-fb2700fd8a06"/>
  <p:tag name="COMMONDATA" val="eyJoZGlkIjoiYzUxNmUyN2M1NDExYWQ2NTIwYWUyZTMzYWRkNjUxZDMifQ=="/>
  <p:tag name="commondata" val="eyJoZGlkIjoiMmMwYWI0ZDA0M2YyNzE3MTZkZTdhNGI1MjI0ZGY1MjcifQ=="/>
</p:tagLst>
</file>

<file path=ppt/tags/tag6.xml><?xml version="1.0" encoding="utf-8"?>
<p:tagLst xmlns:p="http://schemas.openxmlformats.org/presentationml/2006/main">
  <p:tag name="PA" val="v5.2.11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PA" val="v5.2.11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PA" val="v5.2.11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PA" val="v5.2.11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19387</Words>
  <Application>WPS 演示</Application>
  <PresentationFormat>宽屏</PresentationFormat>
  <Paragraphs>1337</Paragraphs>
  <Slides>47</Slides>
  <Notes>47</Notes>
  <HiddenSlides>0</HiddenSlides>
  <MMClips>1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72" baseType="lpstr">
      <vt:lpstr>Arial</vt:lpstr>
      <vt:lpstr>宋体</vt:lpstr>
      <vt:lpstr>Wingdings</vt:lpstr>
      <vt:lpstr>微软雅黑</vt:lpstr>
      <vt:lpstr>Arial</vt:lpstr>
      <vt:lpstr>Microsoft YaHei UI</vt:lpstr>
      <vt:lpstr>Calibri</vt:lpstr>
      <vt:lpstr>Bahnschrift SemiBold</vt:lpstr>
      <vt:lpstr>阿里巴巴普惠体 R</vt:lpstr>
      <vt:lpstr>阿里巴巴普惠体 2.0 55 Regular</vt:lpstr>
      <vt:lpstr>Arial Unicode MS</vt:lpstr>
      <vt:lpstr>黑体</vt:lpstr>
      <vt:lpstr>Times New Roman</vt:lpstr>
      <vt:lpstr>Bahnschrift SemiBold</vt:lpstr>
      <vt:lpstr>Calibri</vt:lpstr>
      <vt:lpstr>Helvetica</vt:lpstr>
      <vt:lpstr>HarmonyOS Sans SC</vt:lpstr>
      <vt:lpstr>等线</vt:lpstr>
      <vt:lpstr>Helvetica Light</vt:lpstr>
      <vt:lpstr>阿里巴巴普惠体 B</vt:lpstr>
      <vt:lpstr>Arial Rounded MT Bold</vt:lpstr>
      <vt:lpstr>Malgun Gothic</vt:lpstr>
      <vt:lpstr>ScriptC</vt:lpstr>
      <vt:lpstr>Segoe Print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WINDEY has integrated DeepSeek, empowering the entire wind power value chain with AI-driven intelligence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llll.</cp:lastModifiedBy>
  <cp:revision>539</cp:revision>
  <dcterms:created xsi:type="dcterms:W3CDTF">2021-12-24T02:28:00Z</dcterms:created>
  <dcterms:modified xsi:type="dcterms:W3CDTF">2026-01-27T07:12:53Z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F4F3B74B554141878EFC26A9394B86E3_13</vt:lpwstr>
  </property>
  <property fmtid="{D5CDD505-2E9C-101B-9397-08002B2CF9AE}" pid="3" name="KSOProductBuildVer">
    <vt:lpwstr>2052-12.1.0.16120</vt:lpwstr>
  </property>
</Properties>
</file>