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679" r:id="rId5"/>
    <p:sldMasterId id="2147483695" r:id="rId6"/>
    <p:sldMasterId id="2147483723" r:id="rId7"/>
    <p:sldMasterId id="2147483727" r:id="rId8"/>
    <p:sldMasterId id="2147483749" r:id="rId9"/>
    <p:sldMasterId id="2147483754" r:id="rId10"/>
    <p:sldMasterId id="2147483765" r:id="rId11"/>
  </p:sldMasterIdLst>
  <p:notesMasterIdLst>
    <p:notesMasterId r:id="rId44"/>
  </p:notesMasterIdLst>
  <p:sldIdLst>
    <p:sldId id="256" r:id="rId12"/>
    <p:sldId id="257" r:id="rId13"/>
    <p:sldId id="2128753706" r:id="rId14"/>
    <p:sldId id="100526" r:id="rId15"/>
    <p:sldId id="100527" r:id="rId16"/>
    <p:sldId id="100528" r:id="rId17"/>
    <p:sldId id="100529" r:id="rId18"/>
    <p:sldId id="100530" r:id="rId19"/>
    <p:sldId id="2128753649" r:id="rId20"/>
    <p:sldId id="2128753708" r:id="rId21"/>
    <p:sldId id="2128753707" r:id="rId22"/>
    <p:sldId id="2128753688" r:id="rId23"/>
    <p:sldId id="2128753689" r:id="rId24"/>
    <p:sldId id="2147483535" r:id="rId25"/>
    <p:sldId id="2147483527" r:id="rId26"/>
    <p:sldId id="100484" r:id="rId27"/>
    <p:sldId id="2147483524" r:id="rId28"/>
    <p:sldId id="2147483525" r:id="rId29"/>
    <p:sldId id="2147378310" r:id="rId30"/>
    <p:sldId id="2147483528" r:id="rId31"/>
    <p:sldId id="2147483529" r:id="rId32"/>
    <p:sldId id="2147483531" r:id="rId33"/>
    <p:sldId id="2147483533" r:id="rId34"/>
    <p:sldId id="2147483532" r:id="rId35"/>
    <p:sldId id="100513" r:id="rId36"/>
    <p:sldId id="2147378323" r:id="rId37"/>
    <p:sldId id="2147483534" r:id="rId38"/>
    <p:sldId id="2147483540" r:id="rId39"/>
    <p:sldId id="2147483536" r:id="rId40"/>
    <p:sldId id="2147483537" r:id="rId41"/>
    <p:sldId id="2147483538" r:id="rId42"/>
    <p:sldId id="264" r:id="rId43"/>
  </p:sldIdLst>
  <p:sldSz cx="12192000" cy="6858000"/>
  <p:notesSz cx="6858000" cy="9144000"/>
  <p:embeddedFontLst>
    <p:embeddedFont>
      <p:font typeface="Plus Jakarta Sans Medium" panose="020B0604020202020204" charset="0"/>
      <p:regular r:id="rId45"/>
      <p:bold r:id="rId46"/>
      <p:italic r:id="rId47"/>
      <p:boldItalic r:id="rId48"/>
    </p:embeddedFont>
    <p:embeddedFont>
      <p:font typeface="Roboto Light" panose="02000000000000000000" pitchFamily="2" charset="0"/>
      <p:regular r:id="rId49"/>
      <p:italic r:id="rId50"/>
    </p:embeddedFont>
    <p:embeddedFont>
      <p:font typeface="Segoe UI Light" panose="020B0502040204020203" pitchFamily="34" charset="0"/>
      <p:regular r:id="rId51"/>
      <p:italic r:id="rId52"/>
    </p:embeddedFont>
    <p:embeddedFont>
      <p:font typeface="Source Sans Pro" panose="020B0503030403020204" pitchFamily="34" charset="0"/>
      <p:regular r:id="rId53"/>
      <p:bold r:id="rId54"/>
      <p:italic r:id="rId55"/>
      <p:boldItalic r:id="rId56"/>
    </p:embeddedFont>
    <p:embeddedFont>
      <p:font typeface="Source Sans Pro Semibold" panose="020B0603030403020204" pitchFamily="34" charset="0"/>
      <p:bold r:id="rId57"/>
      <p:boldItalic r:id="rId58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DE0"/>
    <a:srgbClr val="E6E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E23921-4E74-4496-927B-39BE14CD36F5}" v="9" dt="2025-05-20T06:49:56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6" y="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2.fntdata"/><Relationship Id="rId59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10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Teunizen | Alba Concepts" userId="4b3d1191-760a-4293-8709-14c9200df35e" providerId="ADAL" clId="{88E23921-4E74-4496-927B-39BE14CD36F5}"/>
    <pc:docChg chg="undo custSel addSld delSld modSld sldOrd">
      <pc:chgData name="Jim Teunizen | Alba Concepts" userId="4b3d1191-760a-4293-8709-14c9200df35e" providerId="ADAL" clId="{88E23921-4E74-4496-927B-39BE14CD36F5}" dt="2025-05-21T14:56:11.255" v="1796" actId="47"/>
      <pc:docMkLst>
        <pc:docMk/>
      </pc:docMkLst>
      <pc:sldChg chg="addSp modSp mod">
        <pc:chgData name="Jim Teunizen | Alba Concepts" userId="4b3d1191-760a-4293-8709-14c9200df35e" providerId="ADAL" clId="{88E23921-4E74-4496-927B-39BE14CD36F5}" dt="2025-05-20T05:51:26.696" v="1398" actId="313"/>
        <pc:sldMkLst>
          <pc:docMk/>
          <pc:sldMk cId="1561820836" sldId="256"/>
        </pc:sldMkLst>
        <pc:spChg chg="mod">
          <ac:chgData name="Jim Teunizen | Alba Concepts" userId="4b3d1191-760a-4293-8709-14c9200df35e" providerId="ADAL" clId="{88E23921-4E74-4496-927B-39BE14CD36F5}" dt="2025-05-20T05:51:26.696" v="1398" actId="313"/>
          <ac:spMkLst>
            <pc:docMk/>
            <pc:sldMk cId="1561820836" sldId="256"/>
            <ac:spMk id="18" creationId="{628949CF-47EC-7D8F-2F5E-F9D5F96663BF}"/>
          </ac:spMkLst>
        </pc:spChg>
        <pc:picChg chg="add mod">
          <ac:chgData name="Jim Teunizen | Alba Concepts" userId="4b3d1191-760a-4293-8709-14c9200df35e" providerId="ADAL" clId="{88E23921-4E74-4496-927B-39BE14CD36F5}" dt="2025-05-20T05:37:06.525" v="666" actId="1076"/>
          <ac:picMkLst>
            <pc:docMk/>
            <pc:sldMk cId="1561820836" sldId="256"/>
            <ac:picMk id="2" creationId="{6FB6E5A8-D377-BB18-A253-22D3CAFF266C}"/>
          </ac:picMkLst>
        </pc:picChg>
      </pc:sldChg>
      <pc:sldChg chg="modSp mod">
        <pc:chgData name="Jim Teunizen | Alba Concepts" userId="4b3d1191-760a-4293-8709-14c9200df35e" providerId="ADAL" clId="{88E23921-4E74-4496-927B-39BE14CD36F5}" dt="2025-05-20T05:37:24.667" v="685" actId="20577"/>
        <pc:sldMkLst>
          <pc:docMk/>
          <pc:sldMk cId="1596597975" sldId="257"/>
        </pc:sldMkLst>
        <pc:spChg chg="mod">
          <ac:chgData name="Jim Teunizen | Alba Concepts" userId="4b3d1191-760a-4293-8709-14c9200df35e" providerId="ADAL" clId="{88E23921-4E74-4496-927B-39BE14CD36F5}" dt="2025-05-20T05:37:24.667" v="685" actId="20577"/>
          <ac:spMkLst>
            <pc:docMk/>
            <pc:sldMk cId="1596597975" sldId="257"/>
            <ac:spMk id="3" creationId="{77F0EB08-F29C-7249-FB6E-DC607CC0CB06}"/>
          </ac:spMkLst>
        </pc:spChg>
      </pc:sldChg>
      <pc:sldChg chg="addSp delSp modSp mod">
        <pc:chgData name="Jim Teunizen | Alba Concepts" userId="4b3d1191-760a-4293-8709-14c9200df35e" providerId="ADAL" clId="{88E23921-4E74-4496-927B-39BE14CD36F5}" dt="2025-05-20T05:33:55.288" v="625" actId="478"/>
        <pc:sldMkLst>
          <pc:docMk/>
          <pc:sldMk cId="2388346715" sldId="100513"/>
        </pc:sldMkLst>
        <pc:spChg chg="del mod">
          <ac:chgData name="Jim Teunizen | Alba Concepts" userId="4b3d1191-760a-4293-8709-14c9200df35e" providerId="ADAL" clId="{88E23921-4E74-4496-927B-39BE14CD36F5}" dt="2025-05-20T05:33:53.034" v="624" actId="478"/>
          <ac:spMkLst>
            <pc:docMk/>
            <pc:sldMk cId="2388346715" sldId="100513"/>
            <ac:spMk id="4" creationId="{31AF3B88-0DDB-E6AC-9C12-31D284C9F5D6}"/>
          </ac:spMkLst>
        </pc:spChg>
        <pc:spChg chg="add mod">
          <ac:chgData name="Jim Teunizen | Alba Concepts" userId="4b3d1191-760a-4293-8709-14c9200df35e" providerId="ADAL" clId="{88E23921-4E74-4496-927B-39BE14CD36F5}" dt="2025-05-20T05:33:48.438" v="623" actId="6549"/>
          <ac:spMkLst>
            <pc:docMk/>
            <pc:sldMk cId="2388346715" sldId="100513"/>
            <ac:spMk id="6" creationId="{3110F64E-124E-22A0-90C8-BFF81783CBDC}"/>
          </ac:spMkLst>
        </pc:spChg>
        <pc:spChg chg="add mod ord">
          <ac:chgData name="Jim Teunizen | Alba Concepts" userId="4b3d1191-760a-4293-8709-14c9200df35e" providerId="ADAL" clId="{88E23921-4E74-4496-927B-39BE14CD36F5}" dt="2025-05-19T12:28:09.418" v="3" actId="167"/>
          <ac:spMkLst>
            <pc:docMk/>
            <pc:sldMk cId="2388346715" sldId="100513"/>
            <ac:spMk id="8" creationId="{35E924C4-3C33-CF76-5118-1B83441786C6}"/>
          </ac:spMkLst>
        </pc:spChg>
        <pc:spChg chg="add del mod">
          <ac:chgData name="Jim Teunizen | Alba Concepts" userId="4b3d1191-760a-4293-8709-14c9200df35e" providerId="ADAL" clId="{88E23921-4E74-4496-927B-39BE14CD36F5}" dt="2025-05-20T05:33:55.288" v="625" actId="478"/>
          <ac:spMkLst>
            <pc:docMk/>
            <pc:sldMk cId="2388346715" sldId="100513"/>
            <ac:spMk id="10" creationId="{07FE8282-6AC5-7829-38FB-9C678CBE9471}"/>
          </ac:spMkLst>
        </pc:spChg>
      </pc:sldChg>
      <pc:sldChg chg="add">
        <pc:chgData name="Jim Teunizen | Alba Concepts" userId="4b3d1191-760a-4293-8709-14c9200df35e" providerId="ADAL" clId="{88E23921-4E74-4496-927B-39BE14CD36F5}" dt="2025-05-20T05:30:02.784" v="302"/>
        <pc:sldMkLst>
          <pc:docMk/>
          <pc:sldMk cId="5205125" sldId="100526"/>
        </pc:sldMkLst>
      </pc:sldChg>
      <pc:sldChg chg="add">
        <pc:chgData name="Jim Teunizen | Alba Concepts" userId="4b3d1191-760a-4293-8709-14c9200df35e" providerId="ADAL" clId="{88E23921-4E74-4496-927B-39BE14CD36F5}" dt="2025-05-20T05:30:02.784" v="302"/>
        <pc:sldMkLst>
          <pc:docMk/>
          <pc:sldMk cId="3140582524" sldId="100527"/>
        </pc:sldMkLst>
      </pc:sldChg>
      <pc:sldChg chg="add">
        <pc:chgData name="Jim Teunizen | Alba Concepts" userId="4b3d1191-760a-4293-8709-14c9200df35e" providerId="ADAL" clId="{88E23921-4E74-4496-927B-39BE14CD36F5}" dt="2025-05-20T05:30:02.784" v="302"/>
        <pc:sldMkLst>
          <pc:docMk/>
          <pc:sldMk cId="4017234355" sldId="100528"/>
        </pc:sldMkLst>
      </pc:sldChg>
      <pc:sldChg chg="add">
        <pc:chgData name="Jim Teunizen | Alba Concepts" userId="4b3d1191-760a-4293-8709-14c9200df35e" providerId="ADAL" clId="{88E23921-4E74-4496-927B-39BE14CD36F5}" dt="2025-05-20T05:30:02.784" v="302"/>
        <pc:sldMkLst>
          <pc:docMk/>
          <pc:sldMk cId="3315662415" sldId="100529"/>
        </pc:sldMkLst>
      </pc:sldChg>
      <pc:sldChg chg="add">
        <pc:chgData name="Jim Teunizen | Alba Concepts" userId="4b3d1191-760a-4293-8709-14c9200df35e" providerId="ADAL" clId="{88E23921-4E74-4496-927B-39BE14CD36F5}" dt="2025-05-20T05:30:02.784" v="302"/>
        <pc:sldMkLst>
          <pc:docMk/>
          <pc:sldMk cId="1355221940" sldId="100530"/>
        </pc:sldMkLst>
      </pc:sldChg>
      <pc:sldChg chg="add">
        <pc:chgData name="Jim Teunizen | Alba Concepts" userId="4b3d1191-760a-4293-8709-14c9200df35e" providerId="ADAL" clId="{88E23921-4E74-4496-927B-39BE14CD36F5}" dt="2025-05-20T05:30:02.784" v="302"/>
        <pc:sldMkLst>
          <pc:docMk/>
          <pc:sldMk cId="2844787794" sldId="2128753649"/>
        </pc:sldMkLst>
      </pc:sldChg>
      <pc:sldChg chg="add">
        <pc:chgData name="Jim Teunizen | Alba Concepts" userId="4b3d1191-760a-4293-8709-14c9200df35e" providerId="ADAL" clId="{88E23921-4E74-4496-927B-39BE14CD36F5}" dt="2025-05-20T05:30:02.784" v="302"/>
        <pc:sldMkLst>
          <pc:docMk/>
          <pc:sldMk cId="1207039005" sldId="2128753688"/>
        </pc:sldMkLst>
      </pc:sldChg>
      <pc:sldChg chg="add">
        <pc:chgData name="Jim Teunizen | Alba Concepts" userId="4b3d1191-760a-4293-8709-14c9200df35e" providerId="ADAL" clId="{88E23921-4E74-4496-927B-39BE14CD36F5}" dt="2025-05-20T05:30:02.784" v="302"/>
        <pc:sldMkLst>
          <pc:docMk/>
          <pc:sldMk cId="511037879" sldId="2128753689"/>
        </pc:sldMkLst>
      </pc:sldChg>
      <pc:sldChg chg="add">
        <pc:chgData name="Jim Teunizen | Alba Concepts" userId="4b3d1191-760a-4293-8709-14c9200df35e" providerId="ADAL" clId="{88E23921-4E74-4496-927B-39BE14CD36F5}" dt="2025-05-20T05:30:02.784" v="302"/>
        <pc:sldMkLst>
          <pc:docMk/>
          <pc:sldMk cId="1262455033" sldId="2128753706"/>
        </pc:sldMkLst>
      </pc:sldChg>
      <pc:sldChg chg="add">
        <pc:chgData name="Jim Teunizen | Alba Concepts" userId="4b3d1191-760a-4293-8709-14c9200df35e" providerId="ADAL" clId="{88E23921-4E74-4496-927B-39BE14CD36F5}" dt="2025-05-20T05:30:02.784" v="302"/>
        <pc:sldMkLst>
          <pc:docMk/>
          <pc:sldMk cId="3389870131" sldId="2128753707"/>
        </pc:sldMkLst>
      </pc:sldChg>
      <pc:sldChg chg="addSp delSp modSp add mod">
        <pc:chgData name="Jim Teunizen | Alba Concepts" userId="4b3d1191-760a-4293-8709-14c9200df35e" providerId="ADAL" clId="{88E23921-4E74-4496-927B-39BE14CD36F5}" dt="2025-05-20T05:42:13.463" v="828" actId="20577"/>
        <pc:sldMkLst>
          <pc:docMk/>
          <pc:sldMk cId="405008664" sldId="2128753708"/>
        </pc:sldMkLst>
        <pc:spChg chg="del mod">
          <ac:chgData name="Jim Teunizen | Alba Concepts" userId="4b3d1191-760a-4293-8709-14c9200df35e" providerId="ADAL" clId="{88E23921-4E74-4496-927B-39BE14CD36F5}" dt="2025-05-20T05:41:14.029" v="792" actId="478"/>
          <ac:spMkLst>
            <pc:docMk/>
            <pc:sldMk cId="405008664" sldId="2128753708"/>
            <ac:spMk id="3" creationId="{7EF0918D-570D-9FF9-7D9B-7026F73E2C9B}"/>
          </ac:spMkLst>
        </pc:spChg>
        <pc:spChg chg="add mod">
          <ac:chgData name="Jim Teunizen | Alba Concepts" userId="4b3d1191-760a-4293-8709-14c9200df35e" providerId="ADAL" clId="{88E23921-4E74-4496-927B-39BE14CD36F5}" dt="2025-05-20T05:38:48.036" v="698" actId="1076"/>
          <ac:spMkLst>
            <pc:docMk/>
            <pc:sldMk cId="405008664" sldId="2128753708"/>
            <ac:spMk id="4" creationId="{A8E15F2C-9E85-E5C1-AD18-0176553E9177}"/>
          </ac:spMkLst>
        </pc:spChg>
        <pc:spChg chg="add del mod">
          <ac:chgData name="Jim Teunizen | Alba Concepts" userId="4b3d1191-760a-4293-8709-14c9200df35e" providerId="ADAL" clId="{88E23921-4E74-4496-927B-39BE14CD36F5}" dt="2025-05-20T05:41:09.923" v="791" actId="478"/>
          <ac:spMkLst>
            <pc:docMk/>
            <pc:sldMk cId="405008664" sldId="2128753708"/>
            <ac:spMk id="5" creationId="{F99B1AA8-0C7C-409F-C0A8-FA7256CE6EEF}"/>
          </ac:spMkLst>
        </pc:spChg>
        <pc:spChg chg="mod">
          <ac:chgData name="Jim Teunizen | Alba Concepts" userId="4b3d1191-760a-4293-8709-14c9200df35e" providerId="ADAL" clId="{88E23921-4E74-4496-927B-39BE14CD36F5}" dt="2025-05-20T05:38:32.986" v="693"/>
          <ac:spMkLst>
            <pc:docMk/>
            <pc:sldMk cId="405008664" sldId="2128753708"/>
            <ac:spMk id="7" creationId="{F6FEB1F7-74E1-AB08-5476-B29BE8AEBC96}"/>
          </ac:spMkLst>
        </pc:spChg>
        <pc:spChg chg="mod">
          <ac:chgData name="Jim Teunizen | Alba Concepts" userId="4b3d1191-760a-4293-8709-14c9200df35e" providerId="ADAL" clId="{88E23921-4E74-4496-927B-39BE14CD36F5}" dt="2025-05-20T05:38:32.986" v="693"/>
          <ac:spMkLst>
            <pc:docMk/>
            <pc:sldMk cId="405008664" sldId="2128753708"/>
            <ac:spMk id="8" creationId="{EEAF8B29-8C4D-D47C-928D-CA6E9929F5F2}"/>
          </ac:spMkLst>
        </pc:spChg>
        <pc:spChg chg="add mod">
          <ac:chgData name="Jim Teunizen | Alba Concepts" userId="4b3d1191-760a-4293-8709-14c9200df35e" providerId="ADAL" clId="{88E23921-4E74-4496-927B-39BE14CD36F5}" dt="2025-05-20T05:41:03.380" v="788" actId="1076"/>
          <ac:spMkLst>
            <pc:docMk/>
            <pc:sldMk cId="405008664" sldId="2128753708"/>
            <ac:spMk id="9" creationId="{EE9CEA6C-ED58-8995-9BFC-AD13DDA1C296}"/>
          </ac:spMkLst>
        </pc:spChg>
        <pc:spChg chg="add mod">
          <ac:chgData name="Jim Teunizen | Alba Concepts" userId="4b3d1191-760a-4293-8709-14c9200df35e" providerId="ADAL" clId="{88E23921-4E74-4496-927B-39BE14CD36F5}" dt="2025-05-20T05:42:13.463" v="828" actId="20577"/>
          <ac:spMkLst>
            <pc:docMk/>
            <pc:sldMk cId="405008664" sldId="2128753708"/>
            <ac:spMk id="10" creationId="{7A8880D2-7B0F-BE45-190B-D314C43E4490}"/>
          </ac:spMkLst>
        </pc:spChg>
        <pc:grpChg chg="add del mod">
          <ac:chgData name="Jim Teunizen | Alba Concepts" userId="4b3d1191-760a-4293-8709-14c9200df35e" providerId="ADAL" clId="{88E23921-4E74-4496-927B-39BE14CD36F5}" dt="2025-05-20T05:38:40.862" v="695" actId="478"/>
          <ac:grpSpMkLst>
            <pc:docMk/>
            <pc:sldMk cId="405008664" sldId="2128753708"/>
            <ac:grpSpMk id="6" creationId="{8CE7C912-C550-81EC-4B2C-8366198542E4}"/>
          </ac:grpSpMkLst>
        </pc:grpChg>
      </pc:sldChg>
      <pc:sldChg chg="modSp mod">
        <pc:chgData name="Jim Teunizen | Alba Concepts" userId="4b3d1191-760a-4293-8709-14c9200df35e" providerId="ADAL" clId="{88E23921-4E74-4496-927B-39BE14CD36F5}" dt="2025-05-20T06:51:39.574" v="1701" actId="6549"/>
        <pc:sldMkLst>
          <pc:docMk/>
          <pc:sldMk cId="1555171040" sldId="2147378323"/>
        </pc:sldMkLst>
        <pc:spChg chg="mod">
          <ac:chgData name="Jim Teunizen | Alba Concepts" userId="4b3d1191-760a-4293-8709-14c9200df35e" providerId="ADAL" clId="{88E23921-4E74-4496-927B-39BE14CD36F5}" dt="2025-05-20T06:51:39.574" v="1701" actId="6549"/>
          <ac:spMkLst>
            <pc:docMk/>
            <pc:sldMk cId="1555171040" sldId="2147378323"/>
            <ac:spMk id="2" creationId="{B85DDD75-2E5D-0184-48B7-41A67E2F7A67}"/>
          </ac:spMkLst>
        </pc:spChg>
      </pc:sldChg>
      <pc:sldChg chg="del">
        <pc:chgData name="Jim Teunizen | Alba Concepts" userId="4b3d1191-760a-4293-8709-14c9200df35e" providerId="ADAL" clId="{88E23921-4E74-4496-927B-39BE14CD36F5}" dt="2025-05-20T05:30:05.527" v="303" actId="47"/>
        <pc:sldMkLst>
          <pc:docMk/>
          <pc:sldMk cId="1295354545" sldId="2147483526"/>
        </pc:sldMkLst>
      </pc:sldChg>
      <pc:sldChg chg="modSp mod">
        <pc:chgData name="Jim Teunizen | Alba Concepts" userId="4b3d1191-760a-4293-8709-14c9200df35e" providerId="ADAL" clId="{88E23921-4E74-4496-927B-39BE14CD36F5}" dt="2025-05-20T06:50:08.195" v="1414" actId="20577"/>
        <pc:sldMkLst>
          <pc:docMk/>
          <pc:sldMk cId="1928870710" sldId="2147483534"/>
        </pc:sldMkLst>
        <pc:spChg chg="mod">
          <ac:chgData name="Jim Teunizen | Alba Concepts" userId="4b3d1191-760a-4293-8709-14c9200df35e" providerId="ADAL" clId="{88E23921-4E74-4496-927B-39BE14CD36F5}" dt="2025-05-20T06:49:46.776" v="1410" actId="14100"/>
          <ac:spMkLst>
            <pc:docMk/>
            <pc:sldMk cId="1928870710" sldId="2147483534"/>
            <ac:spMk id="3" creationId="{BFEEAFAE-C824-3579-5BB5-ED95A4123A10}"/>
          </ac:spMkLst>
        </pc:spChg>
        <pc:spChg chg="mod">
          <ac:chgData name="Jim Teunizen | Alba Concepts" userId="4b3d1191-760a-4293-8709-14c9200df35e" providerId="ADAL" clId="{88E23921-4E74-4496-927B-39BE14CD36F5}" dt="2025-05-20T06:50:08.195" v="1414" actId="20577"/>
          <ac:spMkLst>
            <pc:docMk/>
            <pc:sldMk cId="1928870710" sldId="2147483534"/>
            <ac:spMk id="4" creationId="{D5B93927-05FF-5454-B5AA-C68FA6187D63}"/>
          </ac:spMkLst>
        </pc:spChg>
      </pc:sldChg>
      <pc:sldChg chg="add">
        <pc:chgData name="Jim Teunizen | Alba Concepts" userId="4b3d1191-760a-4293-8709-14c9200df35e" providerId="ADAL" clId="{88E23921-4E74-4496-927B-39BE14CD36F5}" dt="2025-05-20T05:34:22.954" v="626"/>
        <pc:sldMkLst>
          <pc:docMk/>
          <pc:sldMk cId="397064484" sldId="2147483536"/>
        </pc:sldMkLst>
      </pc:sldChg>
      <pc:sldChg chg="add">
        <pc:chgData name="Jim Teunizen | Alba Concepts" userId="4b3d1191-760a-4293-8709-14c9200df35e" providerId="ADAL" clId="{88E23921-4E74-4496-927B-39BE14CD36F5}" dt="2025-05-20T05:34:22.954" v="626"/>
        <pc:sldMkLst>
          <pc:docMk/>
          <pc:sldMk cId="1726407253" sldId="2147483537"/>
        </pc:sldMkLst>
      </pc:sldChg>
      <pc:sldChg chg="add">
        <pc:chgData name="Jim Teunizen | Alba Concepts" userId="4b3d1191-760a-4293-8709-14c9200df35e" providerId="ADAL" clId="{88E23921-4E74-4496-927B-39BE14CD36F5}" dt="2025-05-20T05:34:22.954" v="626"/>
        <pc:sldMkLst>
          <pc:docMk/>
          <pc:sldMk cId="18852141" sldId="2147483538"/>
        </pc:sldMkLst>
      </pc:sldChg>
      <pc:sldChg chg="modSp add del mod ord">
        <pc:chgData name="Jim Teunizen | Alba Concepts" userId="4b3d1191-760a-4293-8709-14c9200df35e" providerId="ADAL" clId="{88E23921-4E74-4496-927B-39BE14CD36F5}" dt="2025-05-21T14:56:11.255" v="1796" actId="47"/>
        <pc:sldMkLst>
          <pc:docMk/>
          <pc:sldMk cId="722623990" sldId="2147483539"/>
        </pc:sldMkLst>
        <pc:spChg chg="mod">
          <ac:chgData name="Jim Teunizen | Alba Concepts" userId="4b3d1191-760a-4293-8709-14c9200df35e" providerId="ADAL" clId="{88E23921-4E74-4496-927B-39BE14CD36F5}" dt="2025-05-20T05:46:05.179" v="865" actId="14100"/>
          <ac:spMkLst>
            <pc:docMk/>
            <pc:sldMk cId="722623990" sldId="2147483539"/>
            <ac:spMk id="3" creationId="{3F4D55DA-4BE2-3486-85EA-FDBCA9DB059C}"/>
          </ac:spMkLst>
        </pc:spChg>
        <pc:spChg chg="mod">
          <ac:chgData name="Jim Teunizen | Alba Concepts" userId="4b3d1191-760a-4293-8709-14c9200df35e" providerId="ADAL" clId="{88E23921-4E74-4496-927B-39BE14CD36F5}" dt="2025-05-20T05:50:40.674" v="1387" actId="6549"/>
          <ac:spMkLst>
            <pc:docMk/>
            <pc:sldMk cId="722623990" sldId="2147483539"/>
            <ac:spMk id="4" creationId="{CBA8277C-AD66-D888-61B5-8C77F34C9699}"/>
          </ac:spMkLst>
        </pc:spChg>
      </pc:sldChg>
      <pc:sldChg chg="modSp add mod">
        <pc:chgData name="Jim Teunizen | Alba Concepts" userId="4b3d1191-760a-4293-8709-14c9200df35e" providerId="ADAL" clId="{88E23921-4E74-4496-927B-39BE14CD36F5}" dt="2025-05-20T06:52:15.494" v="1795" actId="20577"/>
        <pc:sldMkLst>
          <pc:docMk/>
          <pc:sldMk cId="2674742824" sldId="2147483540"/>
        </pc:sldMkLst>
        <pc:spChg chg="mod">
          <ac:chgData name="Jim Teunizen | Alba Concepts" userId="4b3d1191-760a-4293-8709-14c9200df35e" providerId="ADAL" clId="{88E23921-4E74-4496-927B-39BE14CD36F5}" dt="2025-05-20T06:50:24.462" v="1450" actId="6549"/>
          <ac:spMkLst>
            <pc:docMk/>
            <pc:sldMk cId="2674742824" sldId="2147483540"/>
            <ac:spMk id="3" creationId="{E322A281-BE6E-E5D4-3BD4-2ED8B4D15F2D}"/>
          </ac:spMkLst>
        </pc:spChg>
        <pc:spChg chg="mod">
          <ac:chgData name="Jim Teunizen | Alba Concepts" userId="4b3d1191-760a-4293-8709-14c9200df35e" providerId="ADAL" clId="{88E23921-4E74-4496-927B-39BE14CD36F5}" dt="2025-05-20T06:52:15.494" v="1795" actId="20577"/>
          <ac:spMkLst>
            <pc:docMk/>
            <pc:sldMk cId="2674742824" sldId="2147483540"/>
            <ac:spMk id="4" creationId="{ABC1A4D6-7694-6B9A-2B9E-AB3E5119D06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814F7-05F3-4BDE-A010-EF8D9E37CC03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DDACD-8E34-48C1-B956-69AC1BABF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103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A1F19-618D-D27A-F414-C8E616AF6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B2027B7-9200-5C31-C40A-640B7D65C4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60EEE2F-AED7-3D71-FE99-A8AD0D1C2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ACF811-2799-4EC9-094F-8E62712D0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DDACD-8E34-48C1-B956-69AC1BABF95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6549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DDACD-8E34-48C1-B956-69AC1BABF95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9449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E659B-D56B-7636-1382-C377C7C50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9154FB6-0293-7CD4-7194-0DA31B2B78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0E824B3-B171-18DB-03FA-E768C45F5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72736AA-582A-999B-F012-3263CA371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DDACD-8E34-48C1-B956-69AC1BABF95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407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DDACD-8E34-48C1-B956-69AC1BABF95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44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pn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19591E2D-969C-13F8-B49E-09A0590CFBC0}"/>
              </a:ext>
            </a:extLst>
          </p:cNvPr>
          <p:cNvSpPr/>
          <p:nvPr userDrawn="1"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54000">
                <a:schemeClr val="accent1"/>
              </a:gs>
            </a:gsLst>
            <a:lin ang="7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878519"/>
            <a:ext cx="691197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6149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7704A5-9C0A-76A5-F7B1-26B6D0DFF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15EE33-CA8D-8AF7-C43B-865EA83A1C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918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19591E2D-969C-13F8-B49E-09A0590CFBC0}"/>
              </a:ext>
            </a:extLst>
          </p:cNvPr>
          <p:cNvSpPr/>
          <p:nvPr userDrawn="1"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54000">
                <a:schemeClr val="accent1"/>
              </a:gs>
            </a:gsLst>
            <a:lin ang="7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878519"/>
            <a:ext cx="691197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6149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7704A5-9C0A-76A5-F7B1-26B6D0DFF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15EE33-CA8D-8AF7-C43B-865EA83A1C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38439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9EDF0D8-F084-EF43-9603-B0A442CE4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70" y="-3"/>
            <a:ext cx="12210545" cy="6858001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2907889"/>
            <a:ext cx="9144000" cy="1042219"/>
          </a:xfrm>
        </p:spPr>
        <p:txBody>
          <a:bodyPr anchor="t" anchorCtr="0"/>
          <a:lstStyle>
            <a:lvl1pPr algn="ctr">
              <a:defRPr sz="70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nl-NL" dirty="0"/>
              <a:t>Titel van sectie</a:t>
            </a:r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015350"/>
            <a:ext cx="9144000" cy="9537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Source Sans Pro Semibold" charset="0"/>
                <a:ea typeface="Source Sans Pro Semibold" charset="0"/>
                <a:cs typeface="Source Sans Pro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Korte beschrijving ter indicatie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365783"/>
            <a:ext cx="9144000" cy="576000"/>
          </a:xfrm>
        </p:spPr>
        <p:txBody>
          <a:bodyPr/>
          <a:lstStyle>
            <a:lvl1pPr marL="120600" indent="0" algn="ctr">
              <a:buNone/>
              <a:defRPr b="1" i="0" baseline="0">
                <a:solidFill>
                  <a:schemeClr val="bg1">
                    <a:alpha val="50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defRPr>
            </a:lvl1pPr>
          </a:lstStyle>
          <a:p>
            <a:pPr lvl="0"/>
            <a:r>
              <a:rPr lang="nl-NL" dirty="0"/>
              <a:t>Deel 1</a:t>
            </a:r>
          </a:p>
        </p:txBody>
      </p:sp>
    </p:spTree>
    <p:extLst>
      <p:ext uri="{BB962C8B-B14F-4D97-AF65-F5344CB8AC3E}">
        <p14:creationId xmlns:p14="http://schemas.microsoft.com/office/powerpoint/2010/main" val="35895506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A1255-BD00-459F-9EDF-3A32CC7E0590}" type="datetime1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364-B2DF-4068-8826-B8CA0440EBAB}" type="slidenum">
              <a:rPr lang="nl-NL" smtClean="0"/>
              <a:t>‹nr.›</a:t>
            </a:fld>
            <a:endParaRPr lang="nl-NL"/>
          </a:p>
        </p:txBody>
      </p:sp>
      <p:pic>
        <p:nvPicPr>
          <p:cNvPr id="3" name="Afbeelding 2" descr="Afbeelding met voedsel&#10;&#10;Automatisch gegenereerde beschrijving">
            <a:extLst>
              <a:ext uri="{FF2B5EF4-FFF2-40B4-BE49-F238E27FC236}">
                <a16:creationId xmlns:a16="http://schemas.microsoft.com/office/drawing/2014/main" id="{A5FC5C79-43E6-4D45-85C0-E9E6F638A0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6388831"/>
            <a:ext cx="12193200" cy="4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049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 (a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477A-F508-49BC-89E9-98CF8F298291}" type="datetime1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364-B2DF-4068-8826-B8CA0440EBAB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4E65F14-8D37-4E39-9AAF-F035842B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854" y="1122217"/>
            <a:ext cx="8856000" cy="443779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inhoud 6">
            <a:extLst>
              <a:ext uri="{FF2B5EF4-FFF2-40B4-BE49-F238E27FC236}">
                <a16:creationId xmlns:a16="http://schemas.microsoft.com/office/drawing/2014/main" id="{3E76A276-77BE-41C1-9946-D4A8C5FF7C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38362" y="1815090"/>
            <a:ext cx="8856000" cy="3505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0128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CE393FCE-2DB0-874D-19B2-043C063794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" r="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ABA57D3-7014-ED5C-861E-D644C4767F16}"/>
              </a:ext>
            </a:extLst>
          </p:cNvPr>
          <p:cNvSpPr/>
          <p:nvPr userDrawn="1"/>
        </p:nvSpPr>
        <p:spPr>
          <a:xfrm>
            <a:off x="0" y="0"/>
            <a:ext cx="106299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94844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878519"/>
            <a:ext cx="691197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6149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7704A5-9C0A-76A5-F7B1-26B6D0DFF8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15EE33-CA8D-8AF7-C43B-865EA83A1C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010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6911975" cy="1096962"/>
          </a:xfrm>
        </p:spPr>
        <p:txBody>
          <a:bodyPr/>
          <a:lstStyle>
            <a:lvl1pPr>
              <a:defRPr i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E4B35-75B0-6DE5-E542-39210A6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6911975" cy="396045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1956544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5">
            <a:extLst>
              <a:ext uri="{FF2B5EF4-FFF2-40B4-BE49-F238E27FC236}">
                <a16:creationId xmlns:a16="http://schemas.microsoft.com/office/drawing/2014/main" id="{CDB158D7-0342-B1DA-BC84-91BABC4714C1}"/>
              </a:ext>
            </a:extLst>
          </p:cNvPr>
          <p:cNvSpPr/>
          <p:nvPr userDrawn="1"/>
        </p:nvSpPr>
        <p:spPr>
          <a:xfrm>
            <a:off x="8877167" y="0"/>
            <a:ext cx="3314833" cy="5891838"/>
          </a:xfrm>
          <a:custGeom>
            <a:avLst/>
            <a:gdLst/>
            <a:ahLst/>
            <a:cxnLst/>
            <a:rect l="l" t="t" r="r" b="b"/>
            <a:pathLst>
              <a:path w="5466080" h="9715500">
                <a:moveTo>
                  <a:pt x="447295" y="4241470"/>
                </a:moveTo>
                <a:lnTo>
                  <a:pt x="4083" y="4546270"/>
                </a:lnTo>
                <a:lnTo>
                  <a:pt x="7018" y="4597070"/>
                </a:lnTo>
                <a:lnTo>
                  <a:pt x="10363" y="4647870"/>
                </a:lnTo>
                <a:lnTo>
                  <a:pt x="14117" y="4685970"/>
                </a:lnTo>
                <a:lnTo>
                  <a:pt x="18278" y="4736770"/>
                </a:lnTo>
                <a:lnTo>
                  <a:pt x="22845" y="4787570"/>
                </a:lnTo>
                <a:lnTo>
                  <a:pt x="27815" y="4838370"/>
                </a:lnTo>
                <a:lnTo>
                  <a:pt x="33188" y="4876470"/>
                </a:lnTo>
                <a:lnTo>
                  <a:pt x="38960" y="4927270"/>
                </a:lnTo>
                <a:lnTo>
                  <a:pt x="45131" y="4978070"/>
                </a:lnTo>
                <a:lnTo>
                  <a:pt x="51699" y="5028870"/>
                </a:lnTo>
                <a:lnTo>
                  <a:pt x="58662" y="5066970"/>
                </a:lnTo>
                <a:lnTo>
                  <a:pt x="66018" y="5117770"/>
                </a:lnTo>
                <a:lnTo>
                  <a:pt x="73766" y="5168570"/>
                </a:lnTo>
                <a:lnTo>
                  <a:pt x="81903" y="5206670"/>
                </a:lnTo>
                <a:lnTo>
                  <a:pt x="90429" y="5257470"/>
                </a:lnTo>
                <a:lnTo>
                  <a:pt x="99341" y="5308270"/>
                </a:lnTo>
                <a:lnTo>
                  <a:pt x="108637" y="5346370"/>
                </a:lnTo>
                <a:lnTo>
                  <a:pt x="118316" y="5397170"/>
                </a:lnTo>
                <a:lnTo>
                  <a:pt x="128376" y="5435270"/>
                </a:lnTo>
                <a:lnTo>
                  <a:pt x="138816" y="5486070"/>
                </a:lnTo>
                <a:lnTo>
                  <a:pt x="149633" y="5536870"/>
                </a:lnTo>
                <a:lnTo>
                  <a:pt x="160826" y="5574970"/>
                </a:lnTo>
                <a:lnTo>
                  <a:pt x="172393" y="5625770"/>
                </a:lnTo>
                <a:lnTo>
                  <a:pt x="184333" y="5663870"/>
                </a:lnTo>
                <a:lnTo>
                  <a:pt x="196643" y="5714670"/>
                </a:lnTo>
                <a:lnTo>
                  <a:pt x="209322" y="5752770"/>
                </a:lnTo>
                <a:lnTo>
                  <a:pt x="222368" y="5803570"/>
                </a:lnTo>
                <a:lnTo>
                  <a:pt x="235780" y="5841670"/>
                </a:lnTo>
                <a:lnTo>
                  <a:pt x="249555" y="5892470"/>
                </a:lnTo>
                <a:lnTo>
                  <a:pt x="263693" y="5930570"/>
                </a:lnTo>
                <a:lnTo>
                  <a:pt x="278190" y="5981370"/>
                </a:lnTo>
                <a:lnTo>
                  <a:pt x="293046" y="6019470"/>
                </a:lnTo>
                <a:lnTo>
                  <a:pt x="308258" y="6070270"/>
                </a:lnTo>
                <a:lnTo>
                  <a:pt x="323826" y="6108370"/>
                </a:lnTo>
                <a:lnTo>
                  <a:pt x="339747" y="6146470"/>
                </a:lnTo>
                <a:lnTo>
                  <a:pt x="356019" y="6197270"/>
                </a:lnTo>
                <a:lnTo>
                  <a:pt x="372641" y="6235370"/>
                </a:lnTo>
                <a:lnTo>
                  <a:pt x="389611" y="6273470"/>
                </a:lnTo>
                <a:lnTo>
                  <a:pt x="406927" y="6324270"/>
                </a:lnTo>
                <a:lnTo>
                  <a:pt x="424588" y="6362370"/>
                </a:lnTo>
                <a:lnTo>
                  <a:pt x="442591" y="6400470"/>
                </a:lnTo>
                <a:lnTo>
                  <a:pt x="460936" y="6451270"/>
                </a:lnTo>
                <a:lnTo>
                  <a:pt x="479620" y="6489370"/>
                </a:lnTo>
                <a:lnTo>
                  <a:pt x="498641" y="6527470"/>
                </a:lnTo>
                <a:lnTo>
                  <a:pt x="517998" y="6578270"/>
                </a:lnTo>
                <a:lnTo>
                  <a:pt x="537690" y="6616370"/>
                </a:lnTo>
                <a:lnTo>
                  <a:pt x="557713" y="6654470"/>
                </a:lnTo>
                <a:lnTo>
                  <a:pt x="578067" y="6692570"/>
                </a:lnTo>
                <a:lnTo>
                  <a:pt x="598750" y="6743370"/>
                </a:lnTo>
                <a:lnTo>
                  <a:pt x="619761" y="6781470"/>
                </a:lnTo>
                <a:lnTo>
                  <a:pt x="641096" y="6819570"/>
                </a:lnTo>
                <a:lnTo>
                  <a:pt x="662755" y="6857670"/>
                </a:lnTo>
                <a:lnTo>
                  <a:pt x="684736" y="6895770"/>
                </a:lnTo>
                <a:lnTo>
                  <a:pt x="707038" y="6933870"/>
                </a:lnTo>
                <a:lnTo>
                  <a:pt x="729657" y="6971970"/>
                </a:lnTo>
                <a:lnTo>
                  <a:pt x="752593" y="7022770"/>
                </a:lnTo>
                <a:lnTo>
                  <a:pt x="775845" y="7060870"/>
                </a:lnTo>
                <a:lnTo>
                  <a:pt x="799409" y="7098970"/>
                </a:lnTo>
                <a:lnTo>
                  <a:pt x="823285" y="7137070"/>
                </a:lnTo>
                <a:lnTo>
                  <a:pt x="847470" y="7175170"/>
                </a:lnTo>
                <a:lnTo>
                  <a:pt x="871964" y="7213270"/>
                </a:lnTo>
                <a:lnTo>
                  <a:pt x="896763" y="7251370"/>
                </a:lnTo>
                <a:lnTo>
                  <a:pt x="921868" y="7289470"/>
                </a:lnTo>
                <a:lnTo>
                  <a:pt x="947274" y="7327570"/>
                </a:lnTo>
                <a:lnTo>
                  <a:pt x="972982" y="7365670"/>
                </a:lnTo>
                <a:lnTo>
                  <a:pt x="998989" y="7403770"/>
                </a:lnTo>
                <a:lnTo>
                  <a:pt x="1025294" y="7429170"/>
                </a:lnTo>
                <a:lnTo>
                  <a:pt x="1051895" y="7467270"/>
                </a:lnTo>
                <a:lnTo>
                  <a:pt x="1078789" y="7505370"/>
                </a:lnTo>
                <a:lnTo>
                  <a:pt x="1105976" y="7543470"/>
                </a:lnTo>
                <a:lnTo>
                  <a:pt x="1133453" y="7581570"/>
                </a:lnTo>
                <a:lnTo>
                  <a:pt x="1161219" y="7619670"/>
                </a:lnTo>
                <a:lnTo>
                  <a:pt x="1189272" y="7645070"/>
                </a:lnTo>
                <a:lnTo>
                  <a:pt x="1217611" y="7683170"/>
                </a:lnTo>
                <a:lnTo>
                  <a:pt x="1246233" y="7721270"/>
                </a:lnTo>
                <a:lnTo>
                  <a:pt x="1275137" y="7759370"/>
                </a:lnTo>
                <a:lnTo>
                  <a:pt x="1304321" y="7784770"/>
                </a:lnTo>
                <a:lnTo>
                  <a:pt x="1333783" y="7822870"/>
                </a:lnTo>
                <a:lnTo>
                  <a:pt x="1363522" y="7860970"/>
                </a:lnTo>
                <a:lnTo>
                  <a:pt x="1393536" y="7886370"/>
                </a:lnTo>
                <a:lnTo>
                  <a:pt x="1423823" y="7924470"/>
                </a:lnTo>
                <a:lnTo>
                  <a:pt x="1454381" y="7962570"/>
                </a:lnTo>
                <a:lnTo>
                  <a:pt x="1485209" y="7987970"/>
                </a:lnTo>
                <a:lnTo>
                  <a:pt x="1516305" y="8026070"/>
                </a:lnTo>
                <a:lnTo>
                  <a:pt x="1547667" y="8064170"/>
                </a:lnTo>
                <a:lnTo>
                  <a:pt x="1579294" y="8089570"/>
                </a:lnTo>
                <a:lnTo>
                  <a:pt x="1611183" y="8127670"/>
                </a:lnTo>
                <a:lnTo>
                  <a:pt x="1643333" y="8153070"/>
                </a:lnTo>
                <a:lnTo>
                  <a:pt x="1675743" y="8191170"/>
                </a:lnTo>
                <a:lnTo>
                  <a:pt x="1741332" y="8241970"/>
                </a:lnTo>
                <a:lnTo>
                  <a:pt x="1774509" y="8280070"/>
                </a:lnTo>
                <a:lnTo>
                  <a:pt x="1807938" y="8305470"/>
                </a:lnTo>
                <a:lnTo>
                  <a:pt x="1841617" y="8343570"/>
                </a:lnTo>
                <a:lnTo>
                  <a:pt x="1909720" y="8394370"/>
                </a:lnTo>
                <a:lnTo>
                  <a:pt x="1944141" y="8432470"/>
                </a:lnTo>
                <a:lnTo>
                  <a:pt x="2048856" y="8508670"/>
                </a:lnTo>
                <a:lnTo>
                  <a:pt x="2084240" y="8546770"/>
                </a:lnTo>
                <a:lnTo>
                  <a:pt x="2155716" y="8597570"/>
                </a:lnTo>
                <a:lnTo>
                  <a:pt x="2301452" y="8699170"/>
                </a:lnTo>
                <a:lnTo>
                  <a:pt x="2338456" y="8737270"/>
                </a:lnTo>
                <a:lnTo>
                  <a:pt x="2488696" y="8838870"/>
                </a:lnTo>
                <a:lnTo>
                  <a:pt x="2526805" y="8851570"/>
                </a:lnTo>
                <a:lnTo>
                  <a:pt x="2565128" y="8876970"/>
                </a:lnTo>
                <a:lnTo>
                  <a:pt x="2759922" y="9003970"/>
                </a:lnTo>
                <a:lnTo>
                  <a:pt x="2799503" y="9016670"/>
                </a:lnTo>
                <a:lnTo>
                  <a:pt x="2919461" y="9092870"/>
                </a:lnTo>
                <a:lnTo>
                  <a:pt x="2959846" y="9105570"/>
                </a:lnTo>
                <a:lnTo>
                  <a:pt x="3000428" y="9130970"/>
                </a:lnTo>
                <a:lnTo>
                  <a:pt x="3041204" y="9143670"/>
                </a:lnTo>
                <a:lnTo>
                  <a:pt x="3123334" y="9194470"/>
                </a:lnTo>
                <a:lnTo>
                  <a:pt x="3164684" y="9207170"/>
                </a:lnTo>
                <a:lnTo>
                  <a:pt x="3206222" y="9232570"/>
                </a:lnTo>
                <a:lnTo>
                  <a:pt x="3247946" y="9245270"/>
                </a:lnTo>
                <a:lnTo>
                  <a:pt x="3289854" y="9270670"/>
                </a:lnTo>
                <a:lnTo>
                  <a:pt x="3374217" y="9296070"/>
                </a:lnTo>
                <a:lnTo>
                  <a:pt x="3416668" y="9321470"/>
                </a:lnTo>
                <a:lnTo>
                  <a:pt x="3502101" y="9346870"/>
                </a:lnTo>
                <a:lnTo>
                  <a:pt x="3545079" y="9372270"/>
                </a:lnTo>
                <a:lnTo>
                  <a:pt x="3675038" y="9410370"/>
                </a:lnTo>
                <a:lnTo>
                  <a:pt x="3718694" y="9435770"/>
                </a:lnTo>
                <a:lnTo>
                  <a:pt x="4254955" y="9588170"/>
                </a:lnTo>
                <a:lnTo>
                  <a:pt x="4300623" y="9588170"/>
                </a:lnTo>
                <a:lnTo>
                  <a:pt x="4438475" y="9626270"/>
                </a:lnTo>
                <a:lnTo>
                  <a:pt x="4484703" y="9626270"/>
                </a:lnTo>
                <a:lnTo>
                  <a:pt x="4577563" y="9651670"/>
                </a:lnTo>
                <a:lnTo>
                  <a:pt x="4624192" y="9651670"/>
                </a:lnTo>
                <a:lnTo>
                  <a:pt x="4670952" y="9664370"/>
                </a:lnTo>
                <a:lnTo>
                  <a:pt x="4717840" y="9664370"/>
                </a:lnTo>
                <a:lnTo>
                  <a:pt x="4764855" y="9677070"/>
                </a:lnTo>
                <a:lnTo>
                  <a:pt x="4811996" y="9677070"/>
                </a:lnTo>
                <a:lnTo>
                  <a:pt x="4859259" y="9689770"/>
                </a:lnTo>
                <a:lnTo>
                  <a:pt x="4906645" y="9689770"/>
                </a:lnTo>
                <a:lnTo>
                  <a:pt x="4954150" y="9702470"/>
                </a:lnTo>
                <a:lnTo>
                  <a:pt x="5097368" y="9702470"/>
                </a:lnTo>
                <a:lnTo>
                  <a:pt x="5145336" y="9715170"/>
                </a:lnTo>
                <a:lnTo>
                  <a:pt x="5465807" y="9715170"/>
                </a:lnTo>
                <a:lnTo>
                  <a:pt x="5465807" y="8813470"/>
                </a:lnTo>
                <a:lnTo>
                  <a:pt x="5240991" y="8813470"/>
                </a:lnTo>
                <a:lnTo>
                  <a:pt x="5192746" y="8800770"/>
                </a:lnTo>
                <a:lnTo>
                  <a:pt x="5096657" y="8800770"/>
                </a:lnTo>
                <a:lnTo>
                  <a:pt x="5048819" y="8788070"/>
                </a:lnTo>
                <a:lnTo>
                  <a:pt x="4953568" y="8788070"/>
                </a:lnTo>
                <a:lnTo>
                  <a:pt x="4906161" y="8775370"/>
                </a:lnTo>
                <a:lnTo>
                  <a:pt x="4858901" y="8775370"/>
                </a:lnTo>
                <a:lnTo>
                  <a:pt x="4811793" y="8762670"/>
                </a:lnTo>
                <a:lnTo>
                  <a:pt x="4764839" y="8762670"/>
                </a:lnTo>
                <a:lnTo>
                  <a:pt x="4671401" y="8737270"/>
                </a:lnTo>
                <a:lnTo>
                  <a:pt x="4624923" y="8737270"/>
                </a:lnTo>
                <a:lnTo>
                  <a:pt x="4486482" y="8699170"/>
                </a:lnTo>
                <a:lnTo>
                  <a:pt x="4440675" y="8699170"/>
                </a:lnTo>
                <a:lnTo>
                  <a:pt x="4036551" y="8584870"/>
                </a:lnTo>
                <a:lnTo>
                  <a:pt x="3992600" y="8559470"/>
                </a:lnTo>
                <a:lnTo>
                  <a:pt x="3861955" y="8521370"/>
                </a:lnTo>
                <a:lnTo>
                  <a:pt x="3818818" y="8495970"/>
                </a:lnTo>
                <a:lnTo>
                  <a:pt x="3733177" y="8470570"/>
                </a:lnTo>
                <a:lnTo>
                  <a:pt x="3690677" y="8445170"/>
                </a:lnTo>
                <a:lnTo>
                  <a:pt x="3648395" y="8432470"/>
                </a:lnTo>
                <a:lnTo>
                  <a:pt x="3606333" y="8407070"/>
                </a:lnTo>
                <a:lnTo>
                  <a:pt x="3564494" y="8394370"/>
                </a:lnTo>
                <a:lnTo>
                  <a:pt x="3522881" y="8368970"/>
                </a:lnTo>
                <a:lnTo>
                  <a:pt x="3481495" y="8356270"/>
                </a:lnTo>
                <a:lnTo>
                  <a:pt x="3399416" y="8305470"/>
                </a:lnTo>
                <a:lnTo>
                  <a:pt x="3358729" y="8292770"/>
                </a:lnTo>
                <a:lnTo>
                  <a:pt x="3278072" y="8241970"/>
                </a:lnTo>
                <a:lnTo>
                  <a:pt x="3238106" y="8229270"/>
                </a:lnTo>
                <a:lnTo>
                  <a:pt x="3080728" y="8127670"/>
                </a:lnTo>
                <a:lnTo>
                  <a:pt x="2965373" y="8051470"/>
                </a:lnTo>
                <a:lnTo>
                  <a:pt x="2927445" y="8038770"/>
                </a:lnTo>
                <a:lnTo>
                  <a:pt x="2889783" y="8000670"/>
                </a:lnTo>
                <a:lnTo>
                  <a:pt x="2778420" y="7924470"/>
                </a:lnTo>
                <a:lnTo>
                  <a:pt x="2669546" y="7848270"/>
                </a:lnTo>
                <a:lnTo>
                  <a:pt x="2633819" y="7822870"/>
                </a:lnTo>
                <a:lnTo>
                  <a:pt x="2598379" y="7784770"/>
                </a:lnTo>
                <a:lnTo>
                  <a:pt x="2528369" y="7733970"/>
                </a:lnTo>
                <a:lnTo>
                  <a:pt x="2493804" y="7695870"/>
                </a:lnTo>
                <a:lnTo>
                  <a:pt x="2425567" y="7645070"/>
                </a:lnTo>
                <a:lnTo>
                  <a:pt x="2391901" y="7606970"/>
                </a:lnTo>
                <a:lnTo>
                  <a:pt x="2358539" y="7581570"/>
                </a:lnTo>
                <a:lnTo>
                  <a:pt x="2325484" y="7543470"/>
                </a:lnTo>
                <a:lnTo>
                  <a:pt x="2292739" y="7518070"/>
                </a:lnTo>
                <a:lnTo>
                  <a:pt x="2260306" y="7479970"/>
                </a:lnTo>
                <a:lnTo>
                  <a:pt x="2228188" y="7454570"/>
                </a:lnTo>
                <a:lnTo>
                  <a:pt x="2196387" y="7416470"/>
                </a:lnTo>
                <a:lnTo>
                  <a:pt x="2164906" y="7391070"/>
                </a:lnTo>
                <a:lnTo>
                  <a:pt x="2133747" y="7352970"/>
                </a:lnTo>
                <a:lnTo>
                  <a:pt x="2102914" y="7314870"/>
                </a:lnTo>
                <a:lnTo>
                  <a:pt x="2072408" y="7289470"/>
                </a:lnTo>
                <a:lnTo>
                  <a:pt x="2042232" y="7251370"/>
                </a:lnTo>
                <a:lnTo>
                  <a:pt x="2012389" y="7213270"/>
                </a:lnTo>
                <a:lnTo>
                  <a:pt x="1982881" y="7187870"/>
                </a:lnTo>
                <a:lnTo>
                  <a:pt x="1953711" y="7149770"/>
                </a:lnTo>
                <a:lnTo>
                  <a:pt x="1924881" y="7111670"/>
                </a:lnTo>
                <a:lnTo>
                  <a:pt x="1896395" y="7073570"/>
                </a:lnTo>
                <a:lnTo>
                  <a:pt x="1868253" y="7048170"/>
                </a:lnTo>
                <a:lnTo>
                  <a:pt x="1840460" y="7010070"/>
                </a:lnTo>
                <a:lnTo>
                  <a:pt x="1813017" y="6971970"/>
                </a:lnTo>
                <a:lnTo>
                  <a:pt x="1785928" y="6933870"/>
                </a:lnTo>
                <a:lnTo>
                  <a:pt x="1759194" y="6895770"/>
                </a:lnTo>
                <a:lnTo>
                  <a:pt x="1732818" y="6857670"/>
                </a:lnTo>
                <a:lnTo>
                  <a:pt x="1706804" y="6819570"/>
                </a:lnTo>
                <a:lnTo>
                  <a:pt x="1681152" y="6781470"/>
                </a:lnTo>
                <a:lnTo>
                  <a:pt x="1655867" y="6743370"/>
                </a:lnTo>
                <a:lnTo>
                  <a:pt x="1630950" y="6705270"/>
                </a:lnTo>
                <a:lnTo>
                  <a:pt x="1606404" y="6667170"/>
                </a:lnTo>
                <a:lnTo>
                  <a:pt x="1582232" y="6629070"/>
                </a:lnTo>
                <a:lnTo>
                  <a:pt x="1558435" y="6590970"/>
                </a:lnTo>
                <a:lnTo>
                  <a:pt x="1535018" y="6552870"/>
                </a:lnTo>
                <a:lnTo>
                  <a:pt x="1511982" y="6514770"/>
                </a:lnTo>
                <a:lnTo>
                  <a:pt x="1489330" y="6476670"/>
                </a:lnTo>
                <a:lnTo>
                  <a:pt x="1467064" y="6438570"/>
                </a:lnTo>
                <a:lnTo>
                  <a:pt x="1445187" y="6387770"/>
                </a:lnTo>
                <a:lnTo>
                  <a:pt x="1423701" y="6349670"/>
                </a:lnTo>
                <a:lnTo>
                  <a:pt x="1402610" y="6311570"/>
                </a:lnTo>
                <a:lnTo>
                  <a:pt x="1381915" y="6273470"/>
                </a:lnTo>
                <a:lnTo>
                  <a:pt x="1361620" y="6235370"/>
                </a:lnTo>
                <a:lnTo>
                  <a:pt x="1341726" y="6184570"/>
                </a:lnTo>
                <a:lnTo>
                  <a:pt x="1322236" y="6146470"/>
                </a:lnTo>
                <a:lnTo>
                  <a:pt x="1303154" y="6108370"/>
                </a:lnTo>
                <a:lnTo>
                  <a:pt x="1284480" y="6057570"/>
                </a:lnTo>
                <a:lnTo>
                  <a:pt x="1266219" y="6019470"/>
                </a:lnTo>
                <a:lnTo>
                  <a:pt x="1248372" y="5981370"/>
                </a:lnTo>
                <a:lnTo>
                  <a:pt x="1230943" y="5930570"/>
                </a:lnTo>
                <a:lnTo>
                  <a:pt x="1213933" y="5892470"/>
                </a:lnTo>
                <a:lnTo>
                  <a:pt x="1197345" y="5854370"/>
                </a:lnTo>
                <a:lnTo>
                  <a:pt x="1181182" y="5803570"/>
                </a:lnTo>
                <a:lnTo>
                  <a:pt x="1165446" y="5765470"/>
                </a:lnTo>
                <a:lnTo>
                  <a:pt x="1150140" y="5714670"/>
                </a:lnTo>
                <a:lnTo>
                  <a:pt x="1135267" y="5676570"/>
                </a:lnTo>
                <a:lnTo>
                  <a:pt x="1120828" y="5625770"/>
                </a:lnTo>
                <a:lnTo>
                  <a:pt x="1106827" y="5587670"/>
                </a:lnTo>
                <a:lnTo>
                  <a:pt x="1093266" y="5536870"/>
                </a:lnTo>
                <a:lnTo>
                  <a:pt x="1080148" y="5498770"/>
                </a:lnTo>
                <a:lnTo>
                  <a:pt x="1067475" y="5447970"/>
                </a:lnTo>
                <a:lnTo>
                  <a:pt x="1055250" y="5409870"/>
                </a:lnTo>
                <a:lnTo>
                  <a:pt x="1043476" y="5359070"/>
                </a:lnTo>
                <a:lnTo>
                  <a:pt x="1032154" y="5320970"/>
                </a:lnTo>
                <a:lnTo>
                  <a:pt x="1021287" y="5270170"/>
                </a:lnTo>
                <a:lnTo>
                  <a:pt x="1010879" y="5219370"/>
                </a:lnTo>
                <a:lnTo>
                  <a:pt x="1000931" y="5181270"/>
                </a:lnTo>
                <a:lnTo>
                  <a:pt x="991446" y="5130470"/>
                </a:lnTo>
                <a:lnTo>
                  <a:pt x="982427" y="5092370"/>
                </a:lnTo>
                <a:lnTo>
                  <a:pt x="973876" y="5041570"/>
                </a:lnTo>
                <a:lnTo>
                  <a:pt x="965796" y="4990770"/>
                </a:lnTo>
                <a:lnTo>
                  <a:pt x="958189" y="4939970"/>
                </a:lnTo>
                <a:lnTo>
                  <a:pt x="951059" y="4901870"/>
                </a:lnTo>
                <a:lnTo>
                  <a:pt x="944406" y="4851070"/>
                </a:lnTo>
                <a:lnTo>
                  <a:pt x="938235" y="4800270"/>
                </a:lnTo>
                <a:lnTo>
                  <a:pt x="932547" y="4762170"/>
                </a:lnTo>
                <a:lnTo>
                  <a:pt x="927346" y="4711370"/>
                </a:lnTo>
                <a:lnTo>
                  <a:pt x="922633" y="4660570"/>
                </a:lnTo>
                <a:lnTo>
                  <a:pt x="918411" y="4609770"/>
                </a:lnTo>
                <a:lnTo>
                  <a:pt x="914684" y="4571670"/>
                </a:lnTo>
                <a:lnTo>
                  <a:pt x="447295" y="4241470"/>
                </a:lnTo>
                <a:close/>
              </a:path>
              <a:path w="5466080" h="9715500">
                <a:moveTo>
                  <a:pt x="934415" y="3684805"/>
                </a:moveTo>
                <a:lnTo>
                  <a:pt x="447797" y="3684805"/>
                </a:lnTo>
                <a:lnTo>
                  <a:pt x="907940" y="4003288"/>
                </a:lnTo>
                <a:lnTo>
                  <a:pt x="910503" y="3955206"/>
                </a:lnTo>
                <a:lnTo>
                  <a:pt x="913560" y="3907255"/>
                </a:lnTo>
                <a:lnTo>
                  <a:pt x="917111" y="3859437"/>
                </a:lnTo>
                <a:lnTo>
                  <a:pt x="921151" y="3811755"/>
                </a:lnTo>
                <a:lnTo>
                  <a:pt x="925679" y="3764212"/>
                </a:lnTo>
                <a:lnTo>
                  <a:pt x="930693" y="3716810"/>
                </a:lnTo>
                <a:lnTo>
                  <a:pt x="934415" y="3684805"/>
                </a:lnTo>
                <a:close/>
              </a:path>
              <a:path w="5466080" h="9715500">
                <a:moveTo>
                  <a:pt x="3713962" y="0"/>
                </a:moveTo>
                <a:lnTo>
                  <a:pt x="1980556" y="0"/>
                </a:lnTo>
                <a:lnTo>
                  <a:pt x="1948300" y="26969"/>
                </a:lnTo>
                <a:lnTo>
                  <a:pt x="1913901" y="56213"/>
                </a:lnTo>
                <a:lnTo>
                  <a:pt x="1879746" y="85733"/>
                </a:lnTo>
                <a:lnTo>
                  <a:pt x="1845837" y="115529"/>
                </a:lnTo>
                <a:lnTo>
                  <a:pt x="1812176" y="145598"/>
                </a:lnTo>
                <a:lnTo>
                  <a:pt x="1778764" y="175939"/>
                </a:lnTo>
                <a:lnTo>
                  <a:pt x="1745604" y="206549"/>
                </a:lnTo>
                <a:lnTo>
                  <a:pt x="1712696" y="237429"/>
                </a:lnTo>
                <a:lnTo>
                  <a:pt x="1680044" y="268574"/>
                </a:lnTo>
                <a:lnTo>
                  <a:pt x="1647648" y="299985"/>
                </a:lnTo>
                <a:lnTo>
                  <a:pt x="1615510" y="331658"/>
                </a:lnTo>
                <a:lnTo>
                  <a:pt x="1583632" y="363593"/>
                </a:lnTo>
                <a:lnTo>
                  <a:pt x="1552016" y="395788"/>
                </a:lnTo>
                <a:lnTo>
                  <a:pt x="1520663" y="428240"/>
                </a:lnTo>
                <a:lnTo>
                  <a:pt x="1489576" y="460949"/>
                </a:lnTo>
                <a:lnTo>
                  <a:pt x="1458755" y="493912"/>
                </a:lnTo>
                <a:lnTo>
                  <a:pt x="1428203" y="527127"/>
                </a:lnTo>
                <a:lnTo>
                  <a:pt x="1397921" y="560594"/>
                </a:lnTo>
                <a:lnTo>
                  <a:pt x="1367912" y="594310"/>
                </a:lnTo>
                <a:lnTo>
                  <a:pt x="1338176" y="628273"/>
                </a:lnTo>
                <a:lnTo>
                  <a:pt x="1308716" y="662482"/>
                </a:lnTo>
                <a:lnTo>
                  <a:pt x="1279533" y="696935"/>
                </a:lnTo>
                <a:lnTo>
                  <a:pt x="1250629" y="731630"/>
                </a:lnTo>
                <a:lnTo>
                  <a:pt x="1222006" y="766566"/>
                </a:lnTo>
                <a:lnTo>
                  <a:pt x="1193665" y="801740"/>
                </a:lnTo>
                <a:lnTo>
                  <a:pt x="1165609" y="837152"/>
                </a:lnTo>
                <a:lnTo>
                  <a:pt x="1137838" y="872799"/>
                </a:lnTo>
                <a:lnTo>
                  <a:pt x="1110356" y="908680"/>
                </a:lnTo>
                <a:lnTo>
                  <a:pt x="1083162" y="944792"/>
                </a:lnTo>
                <a:lnTo>
                  <a:pt x="1056260" y="981135"/>
                </a:lnTo>
                <a:lnTo>
                  <a:pt x="1029651" y="1017706"/>
                </a:lnTo>
                <a:lnTo>
                  <a:pt x="1003336" y="1054503"/>
                </a:lnTo>
                <a:lnTo>
                  <a:pt x="977214" y="1091677"/>
                </a:lnTo>
                <a:lnTo>
                  <a:pt x="951598" y="1128772"/>
                </a:lnTo>
                <a:lnTo>
                  <a:pt x="926177" y="1166239"/>
                </a:lnTo>
                <a:lnTo>
                  <a:pt x="901059" y="1203926"/>
                </a:lnTo>
                <a:lnTo>
                  <a:pt x="876243" y="1241831"/>
                </a:lnTo>
                <a:lnTo>
                  <a:pt x="851733" y="1279952"/>
                </a:lnTo>
                <a:lnTo>
                  <a:pt x="827529" y="1318288"/>
                </a:lnTo>
                <a:lnTo>
                  <a:pt x="803634" y="1356836"/>
                </a:lnTo>
                <a:lnTo>
                  <a:pt x="780048" y="1395596"/>
                </a:lnTo>
                <a:lnTo>
                  <a:pt x="756775" y="1434564"/>
                </a:lnTo>
                <a:lnTo>
                  <a:pt x="733816" y="1473741"/>
                </a:lnTo>
                <a:lnTo>
                  <a:pt x="711172" y="1513123"/>
                </a:lnTo>
                <a:lnTo>
                  <a:pt x="688845" y="1552710"/>
                </a:lnTo>
                <a:lnTo>
                  <a:pt x="666837" y="1592498"/>
                </a:lnTo>
                <a:lnTo>
                  <a:pt x="645150" y="1632488"/>
                </a:lnTo>
                <a:lnTo>
                  <a:pt x="623785" y="1672676"/>
                </a:lnTo>
                <a:lnTo>
                  <a:pt x="602744" y="1713062"/>
                </a:lnTo>
                <a:lnTo>
                  <a:pt x="582029" y="1753643"/>
                </a:lnTo>
                <a:lnTo>
                  <a:pt x="561642" y="1794417"/>
                </a:lnTo>
                <a:lnTo>
                  <a:pt x="541583" y="1835384"/>
                </a:lnTo>
                <a:lnTo>
                  <a:pt x="521856" y="1876541"/>
                </a:lnTo>
                <a:lnTo>
                  <a:pt x="502462" y="1917886"/>
                </a:lnTo>
                <a:lnTo>
                  <a:pt x="483402" y="1959419"/>
                </a:lnTo>
                <a:lnTo>
                  <a:pt x="464678" y="2001136"/>
                </a:lnTo>
                <a:lnTo>
                  <a:pt x="446292" y="2043036"/>
                </a:lnTo>
                <a:lnTo>
                  <a:pt x="428246" y="2085119"/>
                </a:lnTo>
                <a:lnTo>
                  <a:pt x="410541" y="2127381"/>
                </a:lnTo>
                <a:lnTo>
                  <a:pt x="393180" y="2169821"/>
                </a:lnTo>
                <a:lnTo>
                  <a:pt x="376163" y="2212437"/>
                </a:lnTo>
                <a:lnTo>
                  <a:pt x="359493" y="2255228"/>
                </a:lnTo>
                <a:lnTo>
                  <a:pt x="343172" y="2298192"/>
                </a:lnTo>
                <a:lnTo>
                  <a:pt x="327200" y="2341327"/>
                </a:lnTo>
                <a:lnTo>
                  <a:pt x="311580" y="2384632"/>
                </a:lnTo>
                <a:lnTo>
                  <a:pt x="296314" y="2428104"/>
                </a:lnTo>
                <a:lnTo>
                  <a:pt x="281403" y="2471742"/>
                </a:lnTo>
                <a:lnTo>
                  <a:pt x="266849" y="2515545"/>
                </a:lnTo>
                <a:lnTo>
                  <a:pt x="252654" y="2559510"/>
                </a:lnTo>
                <a:lnTo>
                  <a:pt x="238819" y="2603636"/>
                </a:lnTo>
                <a:lnTo>
                  <a:pt x="225347" y="2647920"/>
                </a:lnTo>
                <a:lnTo>
                  <a:pt x="212238" y="2692362"/>
                </a:lnTo>
                <a:lnTo>
                  <a:pt x="199495" y="2736960"/>
                </a:lnTo>
                <a:lnTo>
                  <a:pt x="187120" y="2781711"/>
                </a:lnTo>
                <a:lnTo>
                  <a:pt x="175114" y="2826615"/>
                </a:lnTo>
                <a:lnTo>
                  <a:pt x="163478" y="2871669"/>
                </a:lnTo>
                <a:lnTo>
                  <a:pt x="152216" y="2916871"/>
                </a:lnTo>
                <a:lnTo>
                  <a:pt x="141327" y="2962221"/>
                </a:lnTo>
                <a:lnTo>
                  <a:pt x="130815" y="3007715"/>
                </a:lnTo>
                <a:lnTo>
                  <a:pt x="120680" y="3053353"/>
                </a:lnTo>
                <a:lnTo>
                  <a:pt x="110925" y="3099133"/>
                </a:lnTo>
                <a:lnTo>
                  <a:pt x="101551" y="3145052"/>
                </a:lnTo>
                <a:lnTo>
                  <a:pt x="92561" y="3191110"/>
                </a:lnTo>
                <a:lnTo>
                  <a:pt x="83955" y="3237305"/>
                </a:lnTo>
                <a:lnTo>
                  <a:pt x="75735" y="3283634"/>
                </a:lnTo>
                <a:lnTo>
                  <a:pt x="67904" y="3330096"/>
                </a:lnTo>
                <a:lnTo>
                  <a:pt x="60463" y="3376689"/>
                </a:lnTo>
                <a:lnTo>
                  <a:pt x="53413" y="3423412"/>
                </a:lnTo>
                <a:lnTo>
                  <a:pt x="46757" y="3470263"/>
                </a:lnTo>
                <a:lnTo>
                  <a:pt x="40496" y="3517240"/>
                </a:lnTo>
                <a:lnTo>
                  <a:pt x="34632" y="3564341"/>
                </a:lnTo>
                <a:lnTo>
                  <a:pt x="29166" y="3611564"/>
                </a:lnTo>
                <a:lnTo>
                  <a:pt x="24101" y="3658909"/>
                </a:lnTo>
                <a:lnTo>
                  <a:pt x="19438" y="3706373"/>
                </a:lnTo>
                <a:lnTo>
                  <a:pt x="15178" y="3753954"/>
                </a:lnTo>
                <a:lnTo>
                  <a:pt x="11325" y="3801651"/>
                </a:lnTo>
                <a:lnTo>
                  <a:pt x="7878" y="3849462"/>
                </a:lnTo>
                <a:lnTo>
                  <a:pt x="4841" y="3897385"/>
                </a:lnTo>
                <a:lnTo>
                  <a:pt x="2214" y="3945418"/>
                </a:lnTo>
                <a:lnTo>
                  <a:pt x="0" y="3993560"/>
                </a:lnTo>
                <a:lnTo>
                  <a:pt x="447797" y="3684805"/>
                </a:lnTo>
                <a:lnTo>
                  <a:pt x="934415" y="3684805"/>
                </a:lnTo>
                <a:lnTo>
                  <a:pt x="942165" y="3622438"/>
                </a:lnTo>
                <a:lnTo>
                  <a:pt x="948618" y="3575473"/>
                </a:lnTo>
                <a:lnTo>
                  <a:pt x="955547" y="3528660"/>
                </a:lnTo>
                <a:lnTo>
                  <a:pt x="962948" y="3482000"/>
                </a:lnTo>
                <a:lnTo>
                  <a:pt x="970819" y="3435496"/>
                </a:lnTo>
                <a:lnTo>
                  <a:pt x="979158" y="3389151"/>
                </a:lnTo>
                <a:lnTo>
                  <a:pt x="987962" y="3342966"/>
                </a:lnTo>
                <a:lnTo>
                  <a:pt x="997228" y="3296946"/>
                </a:lnTo>
                <a:lnTo>
                  <a:pt x="1006954" y="3251092"/>
                </a:lnTo>
                <a:lnTo>
                  <a:pt x="1017137" y="3205406"/>
                </a:lnTo>
                <a:lnTo>
                  <a:pt x="1027775" y="3159892"/>
                </a:lnTo>
                <a:lnTo>
                  <a:pt x="1038866" y="3114551"/>
                </a:lnTo>
                <a:lnTo>
                  <a:pt x="1050406" y="3069387"/>
                </a:lnTo>
                <a:lnTo>
                  <a:pt x="1062393" y="3024401"/>
                </a:lnTo>
                <a:lnTo>
                  <a:pt x="1074826" y="2979597"/>
                </a:lnTo>
                <a:lnTo>
                  <a:pt x="1087701" y="2934976"/>
                </a:lnTo>
                <a:lnTo>
                  <a:pt x="1101015" y="2890542"/>
                </a:lnTo>
                <a:lnTo>
                  <a:pt x="1114766" y="2846297"/>
                </a:lnTo>
                <a:lnTo>
                  <a:pt x="1128953" y="2802243"/>
                </a:lnTo>
                <a:lnTo>
                  <a:pt x="1143571" y="2758383"/>
                </a:lnTo>
                <a:lnTo>
                  <a:pt x="1158619" y="2714720"/>
                </a:lnTo>
                <a:lnTo>
                  <a:pt x="1174094" y="2671255"/>
                </a:lnTo>
                <a:lnTo>
                  <a:pt x="1189994" y="2627992"/>
                </a:lnTo>
                <a:lnTo>
                  <a:pt x="1206316" y="2584934"/>
                </a:lnTo>
                <a:lnTo>
                  <a:pt x="1223057" y="2542081"/>
                </a:lnTo>
                <a:lnTo>
                  <a:pt x="1240215" y="2499438"/>
                </a:lnTo>
                <a:lnTo>
                  <a:pt x="1257788" y="2457006"/>
                </a:lnTo>
                <a:lnTo>
                  <a:pt x="1275773" y="2414789"/>
                </a:lnTo>
                <a:lnTo>
                  <a:pt x="1294167" y="2372788"/>
                </a:lnTo>
                <a:lnTo>
                  <a:pt x="1312968" y="2331006"/>
                </a:lnTo>
                <a:lnTo>
                  <a:pt x="1332174" y="2289446"/>
                </a:lnTo>
                <a:lnTo>
                  <a:pt x="1351781" y="2248110"/>
                </a:lnTo>
                <a:lnTo>
                  <a:pt x="1371788" y="2207001"/>
                </a:lnTo>
                <a:lnTo>
                  <a:pt x="1392191" y="2166121"/>
                </a:lnTo>
                <a:lnTo>
                  <a:pt x="1412989" y="2125473"/>
                </a:lnTo>
                <a:lnTo>
                  <a:pt x="1434179" y="2085059"/>
                </a:lnTo>
                <a:lnTo>
                  <a:pt x="1455758" y="2044882"/>
                </a:lnTo>
                <a:lnTo>
                  <a:pt x="1477724" y="2004944"/>
                </a:lnTo>
                <a:lnTo>
                  <a:pt x="1500073" y="1965249"/>
                </a:lnTo>
                <a:lnTo>
                  <a:pt x="1522805" y="1925797"/>
                </a:lnTo>
                <a:lnTo>
                  <a:pt x="1545916" y="1886593"/>
                </a:lnTo>
                <a:lnTo>
                  <a:pt x="1569403" y="1847638"/>
                </a:lnTo>
                <a:lnTo>
                  <a:pt x="1593265" y="1808935"/>
                </a:lnTo>
                <a:lnTo>
                  <a:pt x="1617498" y="1770487"/>
                </a:lnTo>
                <a:lnTo>
                  <a:pt x="1642100" y="1732295"/>
                </a:lnTo>
                <a:lnTo>
                  <a:pt x="1667069" y="1694363"/>
                </a:lnTo>
                <a:lnTo>
                  <a:pt x="1692401" y="1656694"/>
                </a:lnTo>
                <a:lnTo>
                  <a:pt x="1718095" y="1619288"/>
                </a:lnTo>
                <a:lnTo>
                  <a:pt x="1744149" y="1582150"/>
                </a:lnTo>
                <a:lnTo>
                  <a:pt x="1770558" y="1545282"/>
                </a:lnTo>
                <a:lnTo>
                  <a:pt x="1797322" y="1508685"/>
                </a:lnTo>
                <a:lnTo>
                  <a:pt x="1824437" y="1472364"/>
                </a:lnTo>
                <a:lnTo>
                  <a:pt x="1851901" y="1436319"/>
                </a:lnTo>
                <a:lnTo>
                  <a:pt x="1879711" y="1400555"/>
                </a:lnTo>
                <a:lnTo>
                  <a:pt x="1907865" y="1365072"/>
                </a:lnTo>
                <a:lnTo>
                  <a:pt x="1936361" y="1329875"/>
                </a:lnTo>
                <a:lnTo>
                  <a:pt x="1965195" y="1294964"/>
                </a:lnTo>
                <a:lnTo>
                  <a:pt x="1994365" y="1260344"/>
                </a:lnTo>
                <a:lnTo>
                  <a:pt x="2023870" y="1226016"/>
                </a:lnTo>
                <a:lnTo>
                  <a:pt x="2053705" y="1191982"/>
                </a:lnTo>
                <a:lnTo>
                  <a:pt x="2083869" y="1158246"/>
                </a:lnTo>
                <a:lnTo>
                  <a:pt x="2114359" y="1124810"/>
                </a:lnTo>
                <a:lnTo>
                  <a:pt x="2145173" y="1091677"/>
                </a:lnTo>
                <a:lnTo>
                  <a:pt x="2176309" y="1058848"/>
                </a:lnTo>
                <a:lnTo>
                  <a:pt x="2207762" y="1026327"/>
                </a:lnTo>
                <a:lnTo>
                  <a:pt x="2239532" y="994116"/>
                </a:lnTo>
                <a:lnTo>
                  <a:pt x="2271615" y="962218"/>
                </a:lnTo>
                <a:lnTo>
                  <a:pt x="2304010" y="930634"/>
                </a:lnTo>
                <a:lnTo>
                  <a:pt x="2336713" y="899369"/>
                </a:lnTo>
                <a:lnTo>
                  <a:pt x="2369722" y="868423"/>
                </a:lnTo>
                <a:lnTo>
                  <a:pt x="2403034" y="837800"/>
                </a:lnTo>
                <a:lnTo>
                  <a:pt x="2436647" y="807502"/>
                </a:lnTo>
                <a:lnTo>
                  <a:pt x="2470559" y="777532"/>
                </a:lnTo>
                <a:lnTo>
                  <a:pt x="2504767" y="747891"/>
                </a:lnTo>
                <a:lnTo>
                  <a:pt x="2539268" y="718584"/>
                </a:lnTo>
                <a:lnTo>
                  <a:pt x="2574060" y="689612"/>
                </a:lnTo>
                <a:lnTo>
                  <a:pt x="2609140" y="660978"/>
                </a:lnTo>
                <a:lnTo>
                  <a:pt x="2644506" y="632684"/>
                </a:lnTo>
                <a:lnTo>
                  <a:pt x="2680155" y="604733"/>
                </a:lnTo>
                <a:lnTo>
                  <a:pt x="2716085" y="577127"/>
                </a:lnTo>
                <a:lnTo>
                  <a:pt x="2752293" y="549869"/>
                </a:lnTo>
                <a:lnTo>
                  <a:pt x="2788777" y="522961"/>
                </a:lnTo>
                <a:lnTo>
                  <a:pt x="2825535" y="496407"/>
                </a:lnTo>
                <a:lnTo>
                  <a:pt x="2862562" y="470208"/>
                </a:lnTo>
                <a:lnTo>
                  <a:pt x="2899858" y="444366"/>
                </a:lnTo>
                <a:lnTo>
                  <a:pt x="2937420" y="418886"/>
                </a:lnTo>
                <a:lnTo>
                  <a:pt x="2975245" y="393768"/>
                </a:lnTo>
                <a:lnTo>
                  <a:pt x="3013330" y="369016"/>
                </a:lnTo>
                <a:lnTo>
                  <a:pt x="3051673" y="344632"/>
                </a:lnTo>
                <a:lnTo>
                  <a:pt x="3090272" y="320618"/>
                </a:lnTo>
                <a:lnTo>
                  <a:pt x="3129124" y="296978"/>
                </a:lnTo>
                <a:lnTo>
                  <a:pt x="3168226" y="273713"/>
                </a:lnTo>
                <a:lnTo>
                  <a:pt x="3207577" y="250827"/>
                </a:lnTo>
                <a:lnTo>
                  <a:pt x="3247172" y="228321"/>
                </a:lnTo>
                <a:lnTo>
                  <a:pt x="3287011" y="206198"/>
                </a:lnTo>
                <a:lnTo>
                  <a:pt x="3327090" y="184461"/>
                </a:lnTo>
                <a:lnTo>
                  <a:pt x="3367407" y="163112"/>
                </a:lnTo>
                <a:lnTo>
                  <a:pt x="3407959" y="142154"/>
                </a:lnTo>
                <a:lnTo>
                  <a:pt x="3448744" y="121589"/>
                </a:lnTo>
                <a:lnTo>
                  <a:pt x="3489760" y="101421"/>
                </a:lnTo>
                <a:lnTo>
                  <a:pt x="3531003" y="81650"/>
                </a:lnTo>
                <a:lnTo>
                  <a:pt x="3572471" y="62280"/>
                </a:lnTo>
                <a:lnTo>
                  <a:pt x="3614162" y="43314"/>
                </a:lnTo>
                <a:lnTo>
                  <a:pt x="3656074" y="24754"/>
                </a:lnTo>
                <a:lnTo>
                  <a:pt x="3698203" y="6602"/>
                </a:lnTo>
                <a:lnTo>
                  <a:pt x="3713962" y="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FA4C8D3-39BE-9F57-952C-027D481B18E1}"/>
              </a:ext>
            </a:extLst>
          </p:cNvPr>
          <p:cNvSpPr/>
          <p:nvPr userDrawn="1"/>
        </p:nvSpPr>
        <p:spPr>
          <a:xfrm>
            <a:off x="-34" y="6134036"/>
            <a:ext cx="2697538" cy="723964"/>
          </a:xfrm>
          <a:custGeom>
            <a:avLst/>
            <a:gdLst/>
            <a:ahLst/>
            <a:cxnLst/>
            <a:rect l="l" t="t" r="r" b="b"/>
            <a:pathLst>
              <a:path w="4448175" h="1193800">
                <a:moveTo>
                  <a:pt x="3967509" y="833178"/>
                </a:moveTo>
                <a:lnTo>
                  <a:pt x="1191274" y="833178"/>
                </a:lnTo>
                <a:lnTo>
                  <a:pt x="1239524" y="833451"/>
                </a:lnTo>
                <a:lnTo>
                  <a:pt x="1287646" y="834266"/>
                </a:lnTo>
                <a:lnTo>
                  <a:pt x="1335637" y="835622"/>
                </a:lnTo>
                <a:lnTo>
                  <a:pt x="1383495" y="837515"/>
                </a:lnTo>
                <a:lnTo>
                  <a:pt x="1431215" y="839941"/>
                </a:lnTo>
                <a:lnTo>
                  <a:pt x="1478796" y="842900"/>
                </a:lnTo>
                <a:lnTo>
                  <a:pt x="1526234" y="846386"/>
                </a:lnTo>
                <a:lnTo>
                  <a:pt x="1573526" y="850398"/>
                </a:lnTo>
                <a:lnTo>
                  <a:pt x="1620671" y="854933"/>
                </a:lnTo>
                <a:lnTo>
                  <a:pt x="1667663" y="859987"/>
                </a:lnTo>
                <a:lnTo>
                  <a:pt x="1714502" y="865558"/>
                </a:lnTo>
                <a:lnTo>
                  <a:pt x="1761183" y="871643"/>
                </a:lnTo>
                <a:lnTo>
                  <a:pt x="1807704" y="878238"/>
                </a:lnTo>
                <a:lnTo>
                  <a:pt x="1854062" y="885342"/>
                </a:lnTo>
                <a:lnTo>
                  <a:pt x="1900253" y="892950"/>
                </a:lnTo>
                <a:lnTo>
                  <a:pt x="1946276" y="901061"/>
                </a:lnTo>
                <a:lnTo>
                  <a:pt x="1992127" y="909671"/>
                </a:lnTo>
                <a:lnTo>
                  <a:pt x="2037804" y="918777"/>
                </a:lnTo>
                <a:lnTo>
                  <a:pt x="2083302" y="928376"/>
                </a:lnTo>
                <a:lnTo>
                  <a:pt x="2128620" y="938466"/>
                </a:lnTo>
                <a:lnTo>
                  <a:pt x="2173755" y="949043"/>
                </a:lnTo>
                <a:lnTo>
                  <a:pt x="2218703" y="960104"/>
                </a:lnTo>
                <a:lnTo>
                  <a:pt x="2263461" y="971648"/>
                </a:lnTo>
                <a:lnTo>
                  <a:pt x="2308028" y="983670"/>
                </a:lnTo>
                <a:lnTo>
                  <a:pt x="2352399" y="996168"/>
                </a:lnTo>
                <a:lnTo>
                  <a:pt x="2396572" y="1009138"/>
                </a:lnTo>
                <a:lnTo>
                  <a:pt x="2440543" y="1022579"/>
                </a:lnTo>
                <a:lnTo>
                  <a:pt x="2484311" y="1036487"/>
                </a:lnTo>
                <a:lnTo>
                  <a:pt x="2527872" y="1050858"/>
                </a:lnTo>
                <a:lnTo>
                  <a:pt x="2571223" y="1065691"/>
                </a:lnTo>
                <a:lnTo>
                  <a:pt x="2614361" y="1080982"/>
                </a:lnTo>
                <a:lnTo>
                  <a:pt x="2657284" y="1096729"/>
                </a:lnTo>
                <a:lnTo>
                  <a:pt x="2699988" y="1112928"/>
                </a:lnTo>
                <a:lnTo>
                  <a:pt x="2742470" y="1129576"/>
                </a:lnTo>
                <a:lnTo>
                  <a:pt x="2784728" y="1146671"/>
                </a:lnTo>
                <a:lnTo>
                  <a:pt x="2826759" y="1164209"/>
                </a:lnTo>
                <a:lnTo>
                  <a:pt x="2868559" y="1182189"/>
                </a:lnTo>
                <a:lnTo>
                  <a:pt x="2894489" y="1193677"/>
                </a:lnTo>
                <a:lnTo>
                  <a:pt x="4447868" y="1193677"/>
                </a:lnTo>
                <a:lnTo>
                  <a:pt x="4387791" y="1143489"/>
                </a:lnTo>
                <a:lnTo>
                  <a:pt x="4352872" y="1115060"/>
                </a:lnTo>
                <a:lnTo>
                  <a:pt x="4317694" y="1086937"/>
                </a:lnTo>
                <a:lnTo>
                  <a:pt x="4282261" y="1059124"/>
                </a:lnTo>
                <a:lnTo>
                  <a:pt x="4246575" y="1031621"/>
                </a:lnTo>
                <a:lnTo>
                  <a:pt x="4210636" y="1004431"/>
                </a:lnTo>
                <a:lnTo>
                  <a:pt x="4174448" y="977556"/>
                </a:lnTo>
                <a:lnTo>
                  <a:pt x="4138013" y="950997"/>
                </a:lnTo>
                <a:lnTo>
                  <a:pt x="4101332" y="924758"/>
                </a:lnTo>
                <a:lnTo>
                  <a:pt x="4064407" y="898839"/>
                </a:lnTo>
                <a:lnTo>
                  <a:pt x="4027242" y="873244"/>
                </a:lnTo>
                <a:lnTo>
                  <a:pt x="3989836" y="847973"/>
                </a:lnTo>
                <a:lnTo>
                  <a:pt x="3967509" y="833178"/>
                </a:lnTo>
                <a:close/>
              </a:path>
              <a:path w="4448175" h="1193800">
                <a:moveTo>
                  <a:pt x="1191274" y="0"/>
                </a:moveTo>
                <a:lnTo>
                  <a:pt x="1094075" y="918"/>
                </a:lnTo>
                <a:lnTo>
                  <a:pt x="997323" y="3664"/>
                </a:lnTo>
                <a:lnTo>
                  <a:pt x="901035" y="8219"/>
                </a:lnTo>
                <a:lnTo>
                  <a:pt x="805227" y="14568"/>
                </a:lnTo>
                <a:lnTo>
                  <a:pt x="709916" y="22694"/>
                </a:lnTo>
                <a:lnTo>
                  <a:pt x="615118" y="32581"/>
                </a:lnTo>
                <a:lnTo>
                  <a:pt x="520850" y="44212"/>
                </a:lnTo>
                <a:lnTo>
                  <a:pt x="427127" y="57571"/>
                </a:lnTo>
                <a:lnTo>
                  <a:pt x="333967" y="72640"/>
                </a:lnTo>
                <a:lnTo>
                  <a:pt x="241387" y="89405"/>
                </a:lnTo>
                <a:lnTo>
                  <a:pt x="149402" y="107847"/>
                </a:lnTo>
                <a:lnTo>
                  <a:pt x="58028" y="127952"/>
                </a:lnTo>
                <a:lnTo>
                  <a:pt x="0" y="141699"/>
                </a:lnTo>
                <a:lnTo>
                  <a:pt x="0" y="1005038"/>
                </a:lnTo>
                <a:lnTo>
                  <a:pt x="24231" y="997883"/>
                </a:lnTo>
                <a:lnTo>
                  <a:pt x="68813" y="985255"/>
                </a:lnTo>
                <a:lnTo>
                  <a:pt x="113593" y="973108"/>
                </a:lnTo>
                <a:lnTo>
                  <a:pt x="158567" y="961444"/>
                </a:lnTo>
                <a:lnTo>
                  <a:pt x="203734" y="950267"/>
                </a:lnTo>
                <a:lnTo>
                  <a:pt x="249089" y="939579"/>
                </a:lnTo>
                <a:lnTo>
                  <a:pt x="294630" y="929384"/>
                </a:lnTo>
                <a:lnTo>
                  <a:pt x="340354" y="919684"/>
                </a:lnTo>
                <a:lnTo>
                  <a:pt x="386258" y="910482"/>
                </a:lnTo>
                <a:lnTo>
                  <a:pt x="432339" y="901782"/>
                </a:lnTo>
                <a:lnTo>
                  <a:pt x="478594" y="893586"/>
                </a:lnTo>
                <a:lnTo>
                  <a:pt x="525020" y="885897"/>
                </a:lnTo>
                <a:lnTo>
                  <a:pt x="571613" y="878718"/>
                </a:lnTo>
                <a:lnTo>
                  <a:pt x="618372" y="872053"/>
                </a:lnTo>
                <a:lnTo>
                  <a:pt x="665293" y="865904"/>
                </a:lnTo>
                <a:lnTo>
                  <a:pt x="712374" y="860274"/>
                </a:lnTo>
                <a:lnTo>
                  <a:pt x="759610" y="855166"/>
                </a:lnTo>
                <a:lnTo>
                  <a:pt x="806999" y="850583"/>
                </a:lnTo>
                <a:lnTo>
                  <a:pt x="854539" y="846528"/>
                </a:lnTo>
                <a:lnTo>
                  <a:pt x="902226" y="843004"/>
                </a:lnTo>
                <a:lnTo>
                  <a:pt x="950057" y="840014"/>
                </a:lnTo>
                <a:lnTo>
                  <a:pt x="998030" y="837561"/>
                </a:lnTo>
                <a:lnTo>
                  <a:pt x="1046141" y="835648"/>
                </a:lnTo>
                <a:lnTo>
                  <a:pt x="1094387" y="834278"/>
                </a:lnTo>
                <a:lnTo>
                  <a:pt x="1142766" y="833454"/>
                </a:lnTo>
                <a:lnTo>
                  <a:pt x="3967509" y="833178"/>
                </a:lnTo>
                <a:lnTo>
                  <a:pt x="3952194" y="823030"/>
                </a:lnTo>
                <a:lnTo>
                  <a:pt x="3914316" y="798416"/>
                </a:lnTo>
                <a:lnTo>
                  <a:pt x="3876205" y="774132"/>
                </a:lnTo>
                <a:lnTo>
                  <a:pt x="3837862" y="750182"/>
                </a:lnTo>
                <a:lnTo>
                  <a:pt x="3799291" y="726568"/>
                </a:lnTo>
                <a:lnTo>
                  <a:pt x="3760492" y="703290"/>
                </a:lnTo>
                <a:lnTo>
                  <a:pt x="3721468" y="680352"/>
                </a:lnTo>
                <a:lnTo>
                  <a:pt x="3682221" y="657755"/>
                </a:lnTo>
                <a:lnTo>
                  <a:pt x="3642753" y="635501"/>
                </a:lnTo>
                <a:lnTo>
                  <a:pt x="3603066" y="613593"/>
                </a:lnTo>
                <a:lnTo>
                  <a:pt x="3563162" y="592032"/>
                </a:lnTo>
                <a:lnTo>
                  <a:pt x="3523043" y="570821"/>
                </a:lnTo>
                <a:lnTo>
                  <a:pt x="3482712" y="549961"/>
                </a:lnTo>
                <a:lnTo>
                  <a:pt x="3442169" y="529455"/>
                </a:lnTo>
                <a:lnTo>
                  <a:pt x="3401418" y="509305"/>
                </a:lnTo>
                <a:lnTo>
                  <a:pt x="3360460" y="489512"/>
                </a:lnTo>
                <a:lnTo>
                  <a:pt x="3319297" y="470078"/>
                </a:lnTo>
                <a:lnTo>
                  <a:pt x="3277931" y="451007"/>
                </a:lnTo>
                <a:lnTo>
                  <a:pt x="3236365" y="432299"/>
                </a:lnTo>
                <a:lnTo>
                  <a:pt x="3194600" y="413957"/>
                </a:lnTo>
                <a:lnTo>
                  <a:pt x="3152639" y="395983"/>
                </a:lnTo>
                <a:lnTo>
                  <a:pt x="3110483" y="378379"/>
                </a:lnTo>
                <a:lnTo>
                  <a:pt x="3068134" y="361146"/>
                </a:lnTo>
                <a:lnTo>
                  <a:pt x="3025595" y="344288"/>
                </a:lnTo>
                <a:lnTo>
                  <a:pt x="2982868" y="327806"/>
                </a:lnTo>
                <a:lnTo>
                  <a:pt x="2939954" y="311701"/>
                </a:lnTo>
                <a:lnTo>
                  <a:pt x="2896856" y="295977"/>
                </a:lnTo>
                <a:lnTo>
                  <a:pt x="2853576" y="280635"/>
                </a:lnTo>
                <a:lnTo>
                  <a:pt x="2810116" y="265677"/>
                </a:lnTo>
                <a:lnTo>
                  <a:pt x="2766477" y="251105"/>
                </a:lnTo>
                <a:lnTo>
                  <a:pt x="2722662" y="236921"/>
                </a:lnTo>
                <a:lnTo>
                  <a:pt x="2678673" y="223128"/>
                </a:lnTo>
                <a:lnTo>
                  <a:pt x="2634512" y="209727"/>
                </a:lnTo>
                <a:lnTo>
                  <a:pt x="2590180" y="196720"/>
                </a:lnTo>
                <a:lnTo>
                  <a:pt x="2501016" y="171898"/>
                </a:lnTo>
                <a:lnTo>
                  <a:pt x="2411195" y="148677"/>
                </a:lnTo>
                <a:lnTo>
                  <a:pt x="2320735" y="127075"/>
                </a:lnTo>
                <a:lnTo>
                  <a:pt x="2229652" y="107107"/>
                </a:lnTo>
                <a:lnTo>
                  <a:pt x="2137962" y="88790"/>
                </a:lnTo>
                <a:lnTo>
                  <a:pt x="2045682" y="72140"/>
                </a:lnTo>
                <a:lnTo>
                  <a:pt x="1952827" y="57173"/>
                </a:lnTo>
                <a:lnTo>
                  <a:pt x="1859415" y="43907"/>
                </a:lnTo>
                <a:lnTo>
                  <a:pt x="1765460" y="32356"/>
                </a:lnTo>
                <a:lnTo>
                  <a:pt x="1670981" y="22537"/>
                </a:lnTo>
                <a:lnTo>
                  <a:pt x="1575992" y="14467"/>
                </a:lnTo>
                <a:lnTo>
                  <a:pt x="1480511" y="8162"/>
                </a:lnTo>
                <a:lnTo>
                  <a:pt x="1384553" y="3638"/>
                </a:lnTo>
                <a:lnTo>
                  <a:pt x="1288136" y="912"/>
                </a:lnTo>
                <a:lnTo>
                  <a:pt x="1239759" y="228"/>
                </a:lnTo>
                <a:lnTo>
                  <a:pt x="1191274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70F2A1A-C732-1062-319A-B522E6DA2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2125" y="728662"/>
            <a:ext cx="3348038" cy="5400675"/>
          </a:xfrm>
          <a:prstGeom prst="roundRect">
            <a:avLst>
              <a:gd name="adj" fmla="val 5630"/>
            </a:avLst>
          </a:prstGeom>
          <a:solidFill>
            <a:srgbClr val="FFFFFF"/>
          </a:solidFill>
          <a:effectLst>
            <a:outerShdw blurRad="210584" sx="99000" sy="99000" algn="ctr" rotWithShape="0">
              <a:prstClr val="black">
                <a:alpha val="28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om </a:t>
            </a:r>
            <a:r>
              <a:rPr lang="en-US" err="1"/>
              <a:t>een</a:t>
            </a:r>
            <a:br>
              <a:rPr lang="en-US"/>
            </a:br>
            <a:r>
              <a:rPr lang="en-US" err="1"/>
              <a:t>afbeelding</a:t>
            </a:r>
            <a:r>
              <a:rPr lang="en-US"/>
              <a:t> in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voegen</a:t>
            </a:r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37F7C0-B819-64E6-6B92-4BFF27A99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3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Gro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9">
            <a:extLst>
              <a:ext uri="{FF2B5EF4-FFF2-40B4-BE49-F238E27FC236}">
                <a16:creationId xmlns:a16="http://schemas.microsoft.com/office/drawing/2014/main" id="{BEDEB7AC-AD06-CF05-FC5F-9F172EA5C4E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52234" y="5556"/>
            <a:ext cx="8287531" cy="68524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2664420"/>
            <a:ext cx="1072832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3962765"/>
            <a:ext cx="716572" cy="0"/>
          </a:xfrm>
          <a:prstGeom prst="line">
            <a:avLst/>
          </a:prstGeom>
          <a:ln w="508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FA0C0C-30B0-AD7B-84FD-B709D9E5E8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52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Groen">
    <p:bg>
      <p:bgPr>
        <a:solidFill>
          <a:srgbClr val="DC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6911975" cy="1096962"/>
          </a:xfrm>
        </p:spPr>
        <p:txBody>
          <a:bodyPr/>
          <a:lstStyle>
            <a:lvl1pPr>
              <a:defRPr i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E4B35-75B0-6DE5-E542-39210A6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6911975" cy="396045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1956544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5">
            <a:extLst>
              <a:ext uri="{FF2B5EF4-FFF2-40B4-BE49-F238E27FC236}">
                <a16:creationId xmlns:a16="http://schemas.microsoft.com/office/drawing/2014/main" id="{CDB158D7-0342-B1DA-BC84-91BABC4714C1}"/>
              </a:ext>
            </a:extLst>
          </p:cNvPr>
          <p:cNvSpPr/>
          <p:nvPr userDrawn="1"/>
        </p:nvSpPr>
        <p:spPr>
          <a:xfrm>
            <a:off x="8877167" y="0"/>
            <a:ext cx="3314833" cy="5891838"/>
          </a:xfrm>
          <a:custGeom>
            <a:avLst/>
            <a:gdLst/>
            <a:ahLst/>
            <a:cxnLst/>
            <a:rect l="l" t="t" r="r" b="b"/>
            <a:pathLst>
              <a:path w="5466080" h="9715500">
                <a:moveTo>
                  <a:pt x="447295" y="4241470"/>
                </a:moveTo>
                <a:lnTo>
                  <a:pt x="4083" y="4546270"/>
                </a:lnTo>
                <a:lnTo>
                  <a:pt x="7018" y="4597070"/>
                </a:lnTo>
                <a:lnTo>
                  <a:pt x="10363" y="4647870"/>
                </a:lnTo>
                <a:lnTo>
                  <a:pt x="14117" y="4685970"/>
                </a:lnTo>
                <a:lnTo>
                  <a:pt x="18278" y="4736770"/>
                </a:lnTo>
                <a:lnTo>
                  <a:pt x="22845" y="4787570"/>
                </a:lnTo>
                <a:lnTo>
                  <a:pt x="27815" y="4838370"/>
                </a:lnTo>
                <a:lnTo>
                  <a:pt x="33188" y="4876470"/>
                </a:lnTo>
                <a:lnTo>
                  <a:pt x="38960" y="4927270"/>
                </a:lnTo>
                <a:lnTo>
                  <a:pt x="45131" y="4978070"/>
                </a:lnTo>
                <a:lnTo>
                  <a:pt x="51699" y="5028870"/>
                </a:lnTo>
                <a:lnTo>
                  <a:pt x="58662" y="5066970"/>
                </a:lnTo>
                <a:lnTo>
                  <a:pt x="66018" y="5117770"/>
                </a:lnTo>
                <a:lnTo>
                  <a:pt x="73766" y="5168570"/>
                </a:lnTo>
                <a:lnTo>
                  <a:pt x="81903" y="5206670"/>
                </a:lnTo>
                <a:lnTo>
                  <a:pt x="90429" y="5257470"/>
                </a:lnTo>
                <a:lnTo>
                  <a:pt x="99341" y="5308270"/>
                </a:lnTo>
                <a:lnTo>
                  <a:pt x="108637" y="5346370"/>
                </a:lnTo>
                <a:lnTo>
                  <a:pt x="118316" y="5397170"/>
                </a:lnTo>
                <a:lnTo>
                  <a:pt x="128376" y="5435270"/>
                </a:lnTo>
                <a:lnTo>
                  <a:pt x="138816" y="5486070"/>
                </a:lnTo>
                <a:lnTo>
                  <a:pt x="149633" y="5536870"/>
                </a:lnTo>
                <a:lnTo>
                  <a:pt x="160826" y="5574970"/>
                </a:lnTo>
                <a:lnTo>
                  <a:pt x="172393" y="5625770"/>
                </a:lnTo>
                <a:lnTo>
                  <a:pt x="184333" y="5663870"/>
                </a:lnTo>
                <a:lnTo>
                  <a:pt x="196643" y="5714670"/>
                </a:lnTo>
                <a:lnTo>
                  <a:pt x="209322" y="5752770"/>
                </a:lnTo>
                <a:lnTo>
                  <a:pt x="222368" y="5803570"/>
                </a:lnTo>
                <a:lnTo>
                  <a:pt x="235780" y="5841670"/>
                </a:lnTo>
                <a:lnTo>
                  <a:pt x="249555" y="5892470"/>
                </a:lnTo>
                <a:lnTo>
                  <a:pt x="263693" y="5930570"/>
                </a:lnTo>
                <a:lnTo>
                  <a:pt x="278190" y="5981370"/>
                </a:lnTo>
                <a:lnTo>
                  <a:pt x="293046" y="6019470"/>
                </a:lnTo>
                <a:lnTo>
                  <a:pt x="308258" y="6070270"/>
                </a:lnTo>
                <a:lnTo>
                  <a:pt x="323826" y="6108370"/>
                </a:lnTo>
                <a:lnTo>
                  <a:pt x="339747" y="6146470"/>
                </a:lnTo>
                <a:lnTo>
                  <a:pt x="356019" y="6197270"/>
                </a:lnTo>
                <a:lnTo>
                  <a:pt x="372641" y="6235370"/>
                </a:lnTo>
                <a:lnTo>
                  <a:pt x="389611" y="6273470"/>
                </a:lnTo>
                <a:lnTo>
                  <a:pt x="406927" y="6324270"/>
                </a:lnTo>
                <a:lnTo>
                  <a:pt x="424588" y="6362370"/>
                </a:lnTo>
                <a:lnTo>
                  <a:pt x="442591" y="6400470"/>
                </a:lnTo>
                <a:lnTo>
                  <a:pt x="460936" y="6451270"/>
                </a:lnTo>
                <a:lnTo>
                  <a:pt x="479620" y="6489370"/>
                </a:lnTo>
                <a:lnTo>
                  <a:pt x="498641" y="6527470"/>
                </a:lnTo>
                <a:lnTo>
                  <a:pt x="517998" y="6578270"/>
                </a:lnTo>
                <a:lnTo>
                  <a:pt x="537690" y="6616370"/>
                </a:lnTo>
                <a:lnTo>
                  <a:pt x="557713" y="6654470"/>
                </a:lnTo>
                <a:lnTo>
                  <a:pt x="578067" y="6692570"/>
                </a:lnTo>
                <a:lnTo>
                  <a:pt x="598750" y="6743370"/>
                </a:lnTo>
                <a:lnTo>
                  <a:pt x="619761" y="6781470"/>
                </a:lnTo>
                <a:lnTo>
                  <a:pt x="641096" y="6819570"/>
                </a:lnTo>
                <a:lnTo>
                  <a:pt x="662755" y="6857670"/>
                </a:lnTo>
                <a:lnTo>
                  <a:pt x="684736" y="6895770"/>
                </a:lnTo>
                <a:lnTo>
                  <a:pt x="707038" y="6933870"/>
                </a:lnTo>
                <a:lnTo>
                  <a:pt x="729657" y="6971970"/>
                </a:lnTo>
                <a:lnTo>
                  <a:pt x="752593" y="7022770"/>
                </a:lnTo>
                <a:lnTo>
                  <a:pt x="775845" y="7060870"/>
                </a:lnTo>
                <a:lnTo>
                  <a:pt x="799409" y="7098970"/>
                </a:lnTo>
                <a:lnTo>
                  <a:pt x="823285" y="7137070"/>
                </a:lnTo>
                <a:lnTo>
                  <a:pt x="847470" y="7175170"/>
                </a:lnTo>
                <a:lnTo>
                  <a:pt x="871964" y="7213270"/>
                </a:lnTo>
                <a:lnTo>
                  <a:pt x="896763" y="7251370"/>
                </a:lnTo>
                <a:lnTo>
                  <a:pt x="921868" y="7289470"/>
                </a:lnTo>
                <a:lnTo>
                  <a:pt x="947274" y="7327570"/>
                </a:lnTo>
                <a:lnTo>
                  <a:pt x="972982" y="7365670"/>
                </a:lnTo>
                <a:lnTo>
                  <a:pt x="998989" y="7403770"/>
                </a:lnTo>
                <a:lnTo>
                  <a:pt x="1025294" y="7429170"/>
                </a:lnTo>
                <a:lnTo>
                  <a:pt x="1051895" y="7467270"/>
                </a:lnTo>
                <a:lnTo>
                  <a:pt x="1078789" y="7505370"/>
                </a:lnTo>
                <a:lnTo>
                  <a:pt x="1105976" y="7543470"/>
                </a:lnTo>
                <a:lnTo>
                  <a:pt x="1133453" y="7581570"/>
                </a:lnTo>
                <a:lnTo>
                  <a:pt x="1161219" y="7619670"/>
                </a:lnTo>
                <a:lnTo>
                  <a:pt x="1189272" y="7645070"/>
                </a:lnTo>
                <a:lnTo>
                  <a:pt x="1217611" y="7683170"/>
                </a:lnTo>
                <a:lnTo>
                  <a:pt x="1246233" y="7721270"/>
                </a:lnTo>
                <a:lnTo>
                  <a:pt x="1275137" y="7759370"/>
                </a:lnTo>
                <a:lnTo>
                  <a:pt x="1304321" y="7784770"/>
                </a:lnTo>
                <a:lnTo>
                  <a:pt x="1333783" y="7822870"/>
                </a:lnTo>
                <a:lnTo>
                  <a:pt x="1363522" y="7860970"/>
                </a:lnTo>
                <a:lnTo>
                  <a:pt x="1393536" y="7886370"/>
                </a:lnTo>
                <a:lnTo>
                  <a:pt x="1423823" y="7924470"/>
                </a:lnTo>
                <a:lnTo>
                  <a:pt x="1454381" y="7962570"/>
                </a:lnTo>
                <a:lnTo>
                  <a:pt x="1485209" y="7987970"/>
                </a:lnTo>
                <a:lnTo>
                  <a:pt x="1516305" y="8026070"/>
                </a:lnTo>
                <a:lnTo>
                  <a:pt x="1547667" y="8064170"/>
                </a:lnTo>
                <a:lnTo>
                  <a:pt x="1579294" y="8089570"/>
                </a:lnTo>
                <a:lnTo>
                  <a:pt x="1611183" y="8127670"/>
                </a:lnTo>
                <a:lnTo>
                  <a:pt x="1643333" y="8153070"/>
                </a:lnTo>
                <a:lnTo>
                  <a:pt x="1675743" y="8191170"/>
                </a:lnTo>
                <a:lnTo>
                  <a:pt x="1741332" y="8241970"/>
                </a:lnTo>
                <a:lnTo>
                  <a:pt x="1774509" y="8280070"/>
                </a:lnTo>
                <a:lnTo>
                  <a:pt x="1807938" y="8305470"/>
                </a:lnTo>
                <a:lnTo>
                  <a:pt x="1841617" y="8343570"/>
                </a:lnTo>
                <a:lnTo>
                  <a:pt x="1909720" y="8394370"/>
                </a:lnTo>
                <a:lnTo>
                  <a:pt x="1944141" y="8432470"/>
                </a:lnTo>
                <a:lnTo>
                  <a:pt x="2048856" y="8508670"/>
                </a:lnTo>
                <a:lnTo>
                  <a:pt x="2084240" y="8546770"/>
                </a:lnTo>
                <a:lnTo>
                  <a:pt x="2155716" y="8597570"/>
                </a:lnTo>
                <a:lnTo>
                  <a:pt x="2301452" y="8699170"/>
                </a:lnTo>
                <a:lnTo>
                  <a:pt x="2338456" y="8737270"/>
                </a:lnTo>
                <a:lnTo>
                  <a:pt x="2488696" y="8838870"/>
                </a:lnTo>
                <a:lnTo>
                  <a:pt x="2526805" y="8851570"/>
                </a:lnTo>
                <a:lnTo>
                  <a:pt x="2565128" y="8876970"/>
                </a:lnTo>
                <a:lnTo>
                  <a:pt x="2759922" y="9003970"/>
                </a:lnTo>
                <a:lnTo>
                  <a:pt x="2799503" y="9016670"/>
                </a:lnTo>
                <a:lnTo>
                  <a:pt x="2919461" y="9092870"/>
                </a:lnTo>
                <a:lnTo>
                  <a:pt x="2959846" y="9105570"/>
                </a:lnTo>
                <a:lnTo>
                  <a:pt x="3000428" y="9130970"/>
                </a:lnTo>
                <a:lnTo>
                  <a:pt x="3041204" y="9143670"/>
                </a:lnTo>
                <a:lnTo>
                  <a:pt x="3123334" y="9194470"/>
                </a:lnTo>
                <a:lnTo>
                  <a:pt x="3164684" y="9207170"/>
                </a:lnTo>
                <a:lnTo>
                  <a:pt x="3206222" y="9232570"/>
                </a:lnTo>
                <a:lnTo>
                  <a:pt x="3247946" y="9245270"/>
                </a:lnTo>
                <a:lnTo>
                  <a:pt x="3289854" y="9270670"/>
                </a:lnTo>
                <a:lnTo>
                  <a:pt x="3374217" y="9296070"/>
                </a:lnTo>
                <a:lnTo>
                  <a:pt x="3416668" y="9321470"/>
                </a:lnTo>
                <a:lnTo>
                  <a:pt x="3502101" y="9346870"/>
                </a:lnTo>
                <a:lnTo>
                  <a:pt x="3545079" y="9372270"/>
                </a:lnTo>
                <a:lnTo>
                  <a:pt x="3675038" y="9410370"/>
                </a:lnTo>
                <a:lnTo>
                  <a:pt x="3718694" y="9435770"/>
                </a:lnTo>
                <a:lnTo>
                  <a:pt x="4254955" y="9588170"/>
                </a:lnTo>
                <a:lnTo>
                  <a:pt x="4300623" y="9588170"/>
                </a:lnTo>
                <a:lnTo>
                  <a:pt x="4438475" y="9626270"/>
                </a:lnTo>
                <a:lnTo>
                  <a:pt x="4484703" y="9626270"/>
                </a:lnTo>
                <a:lnTo>
                  <a:pt x="4577563" y="9651670"/>
                </a:lnTo>
                <a:lnTo>
                  <a:pt x="4624192" y="9651670"/>
                </a:lnTo>
                <a:lnTo>
                  <a:pt x="4670952" y="9664370"/>
                </a:lnTo>
                <a:lnTo>
                  <a:pt x="4717840" y="9664370"/>
                </a:lnTo>
                <a:lnTo>
                  <a:pt x="4764855" y="9677070"/>
                </a:lnTo>
                <a:lnTo>
                  <a:pt x="4811996" y="9677070"/>
                </a:lnTo>
                <a:lnTo>
                  <a:pt x="4859259" y="9689770"/>
                </a:lnTo>
                <a:lnTo>
                  <a:pt x="4906645" y="9689770"/>
                </a:lnTo>
                <a:lnTo>
                  <a:pt x="4954150" y="9702470"/>
                </a:lnTo>
                <a:lnTo>
                  <a:pt x="5097368" y="9702470"/>
                </a:lnTo>
                <a:lnTo>
                  <a:pt x="5145336" y="9715170"/>
                </a:lnTo>
                <a:lnTo>
                  <a:pt x="5465807" y="9715170"/>
                </a:lnTo>
                <a:lnTo>
                  <a:pt x="5465807" y="8813470"/>
                </a:lnTo>
                <a:lnTo>
                  <a:pt x="5240991" y="8813470"/>
                </a:lnTo>
                <a:lnTo>
                  <a:pt x="5192746" y="8800770"/>
                </a:lnTo>
                <a:lnTo>
                  <a:pt x="5096657" y="8800770"/>
                </a:lnTo>
                <a:lnTo>
                  <a:pt x="5048819" y="8788070"/>
                </a:lnTo>
                <a:lnTo>
                  <a:pt x="4953568" y="8788070"/>
                </a:lnTo>
                <a:lnTo>
                  <a:pt x="4906161" y="8775370"/>
                </a:lnTo>
                <a:lnTo>
                  <a:pt x="4858901" y="8775370"/>
                </a:lnTo>
                <a:lnTo>
                  <a:pt x="4811793" y="8762670"/>
                </a:lnTo>
                <a:lnTo>
                  <a:pt x="4764839" y="8762670"/>
                </a:lnTo>
                <a:lnTo>
                  <a:pt x="4671401" y="8737270"/>
                </a:lnTo>
                <a:lnTo>
                  <a:pt x="4624923" y="8737270"/>
                </a:lnTo>
                <a:lnTo>
                  <a:pt x="4486482" y="8699170"/>
                </a:lnTo>
                <a:lnTo>
                  <a:pt x="4440675" y="8699170"/>
                </a:lnTo>
                <a:lnTo>
                  <a:pt x="4036551" y="8584870"/>
                </a:lnTo>
                <a:lnTo>
                  <a:pt x="3992600" y="8559470"/>
                </a:lnTo>
                <a:lnTo>
                  <a:pt x="3861955" y="8521370"/>
                </a:lnTo>
                <a:lnTo>
                  <a:pt x="3818818" y="8495970"/>
                </a:lnTo>
                <a:lnTo>
                  <a:pt x="3733177" y="8470570"/>
                </a:lnTo>
                <a:lnTo>
                  <a:pt x="3690677" y="8445170"/>
                </a:lnTo>
                <a:lnTo>
                  <a:pt x="3648395" y="8432470"/>
                </a:lnTo>
                <a:lnTo>
                  <a:pt x="3606333" y="8407070"/>
                </a:lnTo>
                <a:lnTo>
                  <a:pt x="3564494" y="8394370"/>
                </a:lnTo>
                <a:lnTo>
                  <a:pt x="3522881" y="8368970"/>
                </a:lnTo>
                <a:lnTo>
                  <a:pt x="3481495" y="8356270"/>
                </a:lnTo>
                <a:lnTo>
                  <a:pt x="3399416" y="8305470"/>
                </a:lnTo>
                <a:lnTo>
                  <a:pt x="3358729" y="8292770"/>
                </a:lnTo>
                <a:lnTo>
                  <a:pt x="3278072" y="8241970"/>
                </a:lnTo>
                <a:lnTo>
                  <a:pt x="3238106" y="8229270"/>
                </a:lnTo>
                <a:lnTo>
                  <a:pt x="3080728" y="8127670"/>
                </a:lnTo>
                <a:lnTo>
                  <a:pt x="2965373" y="8051470"/>
                </a:lnTo>
                <a:lnTo>
                  <a:pt x="2927445" y="8038770"/>
                </a:lnTo>
                <a:lnTo>
                  <a:pt x="2889783" y="8000670"/>
                </a:lnTo>
                <a:lnTo>
                  <a:pt x="2778420" y="7924470"/>
                </a:lnTo>
                <a:lnTo>
                  <a:pt x="2669546" y="7848270"/>
                </a:lnTo>
                <a:lnTo>
                  <a:pt x="2633819" y="7822870"/>
                </a:lnTo>
                <a:lnTo>
                  <a:pt x="2598379" y="7784770"/>
                </a:lnTo>
                <a:lnTo>
                  <a:pt x="2528369" y="7733970"/>
                </a:lnTo>
                <a:lnTo>
                  <a:pt x="2493804" y="7695870"/>
                </a:lnTo>
                <a:lnTo>
                  <a:pt x="2425567" y="7645070"/>
                </a:lnTo>
                <a:lnTo>
                  <a:pt x="2391901" y="7606970"/>
                </a:lnTo>
                <a:lnTo>
                  <a:pt x="2358539" y="7581570"/>
                </a:lnTo>
                <a:lnTo>
                  <a:pt x="2325484" y="7543470"/>
                </a:lnTo>
                <a:lnTo>
                  <a:pt x="2292739" y="7518070"/>
                </a:lnTo>
                <a:lnTo>
                  <a:pt x="2260306" y="7479970"/>
                </a:lnTo>
                <a:lnTo>
                  <a:pt x="2228188" y="7454570"/>
                </a:lnTo>
                <a:lnTo>
                  <a:pt x="2196387" y="7416470"/>
                </a:lnTo>
                <a:lnTo>
                  <a:pt x="2164906" y="7391070"/>
                </a:lnTo>
                <a:lnTo>
                  <a:pt x="2133747" y="7352970"/>
                </a:lnTo>
                <a:lnTo>
                  <a:pt x="2102914" y="7314870"/>
                </a:lnTo>
                <a:lnTo>
                  <a:pt x="2072408" y="7289470"/>
                </a:lnTo>
                <a:lnTo>
                  <a:pt x="2042232" y="7251370"/>
                </a:lnTo>
                <a:lnTo>
                  <a:pt x="2012389" y="7213270"/>
                </a:lnTo>
                <a:lnTo>
                  <a:pt x="1982881" y="7187870"/>
                </a:lnTo>
                <a:lnTo>
                  <a:pt x="1953711" y="7149770"/>
                </a:lnTo>
                <a:lnTo>
                  <a:pt x="1924881" y="7111670"/>
                </a:lnTo>
                <a:lnTo>
                  <a:pt x="1896395" y="7073570"/>
                </a:lnTo>
                <a:lnTo>
                  <a:pt x="1868253" y="7048170"/>
                </a:lnTo>
                <a:lnTo>
                  <a:pt x="1840460" y="7010070"/>
                </a:lnTo>
                <a:lnTo>
                  <a:pt x="1813017" y="6971970"/>
                </a:lnTo>
                <a:lnTo>
                  <a:pt x="1785928" y="6933870"/>
                </a:lnTo>
                <a:lnTo>
                  <a:pt x="1759194" y="6895770"/>
                </a:lnTo>
                <a:lnTo>
                  <a:pt x="1732818" y="6857670"/>
                </a:lnTo>
                <a:lnTo>
                  <a:pt x="1706804" y="6819570"/>
                </a:lnTo>
                <a:lnTo>
                  <a:pt x="1681152" y="6781470"/>
                </a:lnTo>
                <a:lnTo>
                  <a:pt x="1655867" y="6743370"/>
                </a:lnTo>
                <a:lnTo>
                  <a:pt x="1630950" y="6705270"/>
                </a:lnTo>
                <a:lnTo>
                  <a:pt x="1606404" y="6667170"/>
                </a:lnTo>
                <a:lnTo>
                  <a:pt x="1582232" y="6629070"/>
                </a:lnTo>
                <a:lnTo>
                  <a:pt x="1558435" y="6590970"/>
                </a:lnTo>
                <a:lnTo>
                  <a:pt x="1535018" y="6552870"/>
                </a:lnTo>
                <a:lnTo>
                  <a:pt x="1511982" y="6514770"/>
                </a:lnTo>
                <a:lnTo>
                  <a:pt x="1489330" y="6476670"/>
                </a:lnTo>
                <a:lnTo>
                  <a:pt x="1467064" y="6438570"/>
                </a:lnTo>
                <a:lnTo>
                  <a:pt x="1445187" y="6387770"/>
                </a:lnTo>
                <a:lnTo>
                  <a:pt x="1423701" y="6349670"/>
                </a:lnTo>
                <a:lnTo>
                  <a:pt x="1402610" y="6311570"/>
                </a:lnTo>
                <a:lnTo>
                  <a:pt x="1381915" y="6273470"/>
                </a:lnTo>
                <a:lnTo>
                  <a:pt x="1361620" y="6235370"/>
                </a:lnTo>
                <a:lnTo>
                  <a:pt x="1341726" y="6184570"/>
                </a:lnTo>
                <a:lnTo>
                  <a:pt x="1322236" y="6146470"/>
                </a:lnTo>
                <a:lnTo>
                  <a:pt x="1303154" y="6108370"/>
                </a:lnTo>
                <a:lnTo>
                  <a:pt x="1284480" y="6057570"/>
                </a:lnTo>
                <a:lnTo>
                  <a:pt x="1266219" y="6019470"/>
                </a:lnTo>
                <a:lnTo>
                  <a:pt x="1248372" y="5981370"/>
                </a:lnTo>
                <a:lnTo>
                  <a:pt x="1230943" y="5930570"/>
                </a:lnTo>
                <a:lnTo>
                  <a:pt x="1213933" y="5892470"/>
                </a:lnTo>
                <a:lnTo>
                  <a:pt x="1197345" y="5854370"/>
                </a:lnTo>
                <a:lnTo>
                  <a:pt x="1181182" y="5803570"/>
                </a:lnTo>
                <a:lnTo>
                  <a:pt x="1165446" y="5765470"/>
                </a:lnTo>
                <a:lnTo>
                  <a:pt x="1150140" y="5714670"/>
                </a:lnTo>
                <a:lnTo>
                  <a:pt x="1135267" y="5676570"/>
                </a:lnTo>
                <a:lnTo>
                  <a:pt x="1120828" y="5625770"/>
                </a:lnTo>
                <a:lnTo>
                  <a:pt x="1106827" y="5587670"/>
                </a:lnTo>
                <a:lnTo>
                  <a:pt x="1093266" y="5536870"/>
                </a:lnTo>
                <a:lnTo>
                  <a:pt x="1080148" y="5498770"/>
                </a:lnTo>
                <a:lnTo>
                  <a:pt x="1067475" y="5447970"/>
                </a:lnTo>
                <a:lnTo>
                  <a:pt x="1055250" y="5409870"/>
                </a:lnTo>
                <a:lnTo>
                  <a:pt x="1043476" y="5359070"/>
                </a:lnTo>
                <a:lnTo>
                  <a:pt x="1032154" y="5320970"/>
                </a:lnTo>
                <a:lnTo>
                  <a:pt x="1021287" y="5270170"/>
                </a:lnTo>
                <a:lnTo>
                  <a:pt x="1010879" y="5219370"/>
                </a:lnTo>
                <a:lnTo>
                  <a:pt x="1000931" y="5181270"/>
                </a:lnTo>
                <a:lnTo>
                  <a:pt x="991446" y="5130470"/>
                </a:lnTo>
                <a:lnTo>
                  <a:pt x="982427" y="5092370"/>
                </a:lnTo>
                <a:lnTo>
                  <a:pt x="973876" y="5041570"/>
                </a:lnTo>
                <a:lnTo>
                  <a:pt x="965796" y="4990770"/>
                </a:lnTo>
                <a:lnTo>
                  <a:pt x="958189" y="4939970"/>
                </a:lnTo>
                <a:lnTo>
                  <a:pt x="951059" y="4901870"/>
                </a:lnTo>
                <a:lnTo>
                  <a:pt x="944406" y="4851070"/>
                </a:lnTo>
                <a:lnTo>
                  <a:pt x="938235" y="4800270"/>
                </a:lnTo>
                <a:lnTo>
                  <a:pt x="932547" y="4762170"/>
                </a:lnTo>
                <a:lnTo>
                  <a:pt x="927346" y="4711370"/>
                </a:lnTo>
                <a:lnTo>
                  <a:pt x="922633" y="4660570"/>
                </a:lnTo>
                <a:lnTo>
                  <a:pt x="918411" y="4609770"/>
                </a:lnTo>
                <a:lnTo>
                  <a:pt x="914684" y="4571670"/>
                </a:lnTo>
                <a:lnTo>
                  <a:pt x="447295" y="4241470"/>
                </a:lnTo>
                <a:close/>
              </a:path>
              <a:path w="5466080" h="9715500">
                <a:moveTo>
                  <a:pt x="934415" y="3684805"/>
                </a:moveTo>
                <a:lnTo>
                  <a:pt x="447797" y="3684805"/>
                </a:lnTo>
                <a:lnTo>
                  <a:pt x="907940" y="4003288"/>
                </a:lnTo>
                <a:lnTo>
                  <a:pt x="910503" y="3955206"/>
                </a:lnTo>
                <a:lnTo>
                  <a:pt x="913560" y="3907255"/>
                </a:lnTo>
                <a:lnTo>
                  <a:pt x="917111" y="3859437"/>
                </a:lnTo>
                <a:lnTo>
                  <a:pt x="921151" y="3811755"/>
                </a:lnTo>
                <a:lnTo>
                  <a:pt x="925679" y="3764212"/>
                </a:lnTo>
                <a:lnTo>
                  <a:pt x="930693" y="3716810"/>
                </a:lnTo>
                <a:lnTo>
                  <a:pt x="934415" y="3684805"/>
                </a:lnTo>
                <a:close/>
              </a:path>
              <a:path w="5466080" h="9715500">
                <a:moveTo>
                  <a:pt x="3713962" y="0"/>
                </a:moveTo>
                <a:lnTo>
                  <a:pt x="1980556" y="0"/>
                </a:lnTo>
                <a:lnTo>
                  <a:pt x="1948300" y="26969"/>
                </a:lnTo>
                <a:lnTo>
                  <a:pt x="1913901" y="56213"/>
                </a:lnTo>
                <a:lnTo>
                  <a:pt x="1879746" y="85733"/>
                </a:lnTo>
                <a:lnTo>
                  <a:pt x="1845837" y="115529"/>
                </a:lnTo>
                <a:lnTo>
                  <a:pt x="1812176" y="145598"/>
                </a:lnTo>
                <a:lnTo>
                  <a:pt x="1778764" y="175939"/>
                </a:lnTo>
                <a:lnTo>
                  <a:pt x="1745604" y="206549"/>
                </a:lnTo>
                <a:lnTo>
                  <a:pt x="1712696" y="237429"/>
                </a:lnTo>
                <a:lnTo>
                  <a:pt x="1680044" y="268574"/>
                </a:lnTo>
                <a:lnTo>
                  <a:pt x="1647648" y="299985"/>
                </a:lnTo>
                <a:lnTo>
                  <a:pt x="1615510" y="331658"/>
                </a:lnTo>
                <a:lnTo>
                  <a:pt x="1583632" y="363593"/>
                </a:lnTo>
                <a:lnTo>
                  <a:pt x="1552016" y="395788"/>
                </a:lnTo>
                <a:lnTo>
                  <a:pt x="1520663" y="428240"/>
                </a:lnTo>
                <a:lnTo>
                  <a:pt x="1489576" y="460949"/>
                </a:lnTo>
                <a:lnTo>
                  <a:pt x="1458755" y="493912"/>
                </a:lnTo>
                <a:lnTo>
                  <a:pt x="1428203" y="527127"/>
                </a:lnTo>
                <a:lnTo>
                  <a:pt x="1397921" y="560594"/>
                </a:lnTo>
                <a:lnTo>
                  <a:pt x="1367912" y="594310"/>
                </a:lnTo>
                <a:lnTo>
                  <a:pt x="1338176" y="628273"/>
                </a:lnTo>
                <a:lnTo>
                  <a:pt x="1308716" y="662482"/>
                </a:lnTo>
                <a:lnTo>
                  <a:pt x="1279533" y="696935"/>
                </a:lnTo>
                <a:lnTo>
                  <a:pt x="1250629" y="731630"/>
                </a:lnTo>
                <a:lnTo>
                  <a:pt x="1222006" y="766566"/>
                </a:lnTo>
                <a:lnTo>
                  <a:pt x="1193665" y="801740"/>
                </a:lnTo>
                <a:lnTo>
                  <a:pt x="1165609" y="837152"/>
                </a:lnTo>
                <a:lnTo>
                  <a:pt x="1137838" y="872799"/>
                </a:lnTo>
                <a:lnTo>
                  <a:pt x="1110356" y="908680"/>
                </a:lnTo>
                <a:lnTo>
                  <a:pt x="1083162" y="944792"/>
                </a:lnTo>
                <a:lnTo>
                  <a:pt x="1056260" y="981135"/>
                </a:lnTo>
                <a:lnTo>
                  <a:pt x="1029651" y="1017706"/>
                </a:lnTo>
                <a:lnTo>
                  <a:pt x="1003336" y="1054503"/>
                </a:lnTo>
                <a:lnTo>
                  <a:pt x="977214" y="1091677"/>
                </a:lnTo>
                <a:lnTo>
                  <a:pt x="951598" y="1128772"/>
                </a:lnTo>
                <a:lnTo>
                  <a:pt x="926177" y="1166239"/>
                </a:lnTo>
                <a:lnTo>
                  <a:pt x="901059" y="1203926"/>
                </a:lnTo>
                <a:lnTo>
                  <a:pt x="876243" y="1241831"/>
                </a:lnTo>
                <a:lnTo>
                  <a:pt x="851733" y="1279952"/>
                </a:lnTo>
                <a:lnTo>
                  <a:pt x="827529" y="1318288"/>
                </a:lnTo>
                <a:lnTo>
                  <a:pt x="803634" y="1356836"/>
                </a:lnTo>
                <a:lnTo>
                  <a:pt x="780048" y="1395596"/>
                </a:lnTo>
                <a:lnTo>
                  <a:pt x="756775" y="1434564"/>
                </a:lnTo>
                <a:lnTo>
                  <a:pt x="733816" y="1473741"/>
                </a:lnTo>
                <a:lnTo>
                  <a:pt x="711172" y="1513123"/>
                </a:lnTo>
                <a:lnTo>
                  <a:pt x="688845" y="1552710"/>
                </a:lnTo>
                <a:lnTo>
                  <a:pt x="666837" y="1592498"/>
                </a:lnTo>
                <a:lnTo>
                  <a:pt x="645150" y="1632488"/>
                </a:lnTo>
                <a:lnTo>
                  <a:pt x="623785" y="1672676"/>
                </a:lnTo>
                <a:lnTo>
                  <a:pt x="602744" y="1713062"/>
                </a:lnTo>
                <a:lnTo>
                  <a:pt x="582029" y="1753643"/>
                </a:lnTo>
                <a:lnTo>
                  <a:pt x="561642" y="1794417"/>
                </a:lnTo>
                <a:lnTo>
                  <a:pt x="541583" y="1835384"/>
                </a:lnTo>
                <a:lnTo>
                  <a:pt x="521856" y="1876541"/>
                </a:lnTo>
                <a:lnTo>
                  <a:pt x="502462" y="1917886"/>
                </a:lnTo>
                <a:lnTo>
                  <a:pt x="483402" y="1959419"/>
                </a:lnTo>
                <a:lnTo>
                  <a:pt x="464678" y="2001136"/>
                </a:lnTo>
                <a:lnTo>
                  <a:pt x="446292" y="2043036"/>
                </a:lnTo>
                <a:lnTo>
                  <a:pt x="428246" y="2085119"/>
                </a:lnTo>
                <a:lnTo>
                  <a:pt x="410541" y="2127381"/>
                </a:lnTo>
                <a:lnTo>
                  <a:pt x="393180" y="2169821"/>
                </a:lnTo>
                <a:lnTo>
                  <a:pt x="376163" y="2212437"/>
                </a:lnTo>
                <a:lnTo>
                  <a:pt x="359493" y="2255228"/>
                </a:lnTo>
                <a:lnTo>
                  <a:pt x="343172" y="2298192"/>
                </a:lnTo>
                <a:lnTo>
                  <a:pt x="327200" y="2341327"/>
                </a:lnTo>
                <a:lnTo>
                  <a:pt x="311580" y="2384632"/>
                </a:lnTo>
                <a:lnTo>
                  <a:pt x="296314" y="2428104"/>
                </a:lnTo>
                <a:lnTo>
                  <a:pt x="281403" y="2471742"/>
                </a:lnTo>
                <a:lnTo>
                  <a:pt x="266849" y="2515545"/>
                </a:lnTo>
                <a:lnTo>
                  <a:pt x="252654" y="2559510"/>
                </a:lnTo>
                <a:lnTo>
                  <a:pt x="238819" y="2603636"/>
                </a:lnTo>
                <a:lnTo>
                  <a:pt x="225347" y="2647920"/>
                </a:lnTo>
                <a:lnTo>
                  <a:pt x="212238" y="2692362"/>
                </a:lnTo>
                <a:lnTo>
                  <a:pt x="199495" y="2736960"/>
                </a:lnTo>
                <a:lnTo>
                  <a:pt x="187120" y="2781711"/>
                </a:lnTo>
                <a:lnTo>
                  <a:pt x="175114" y="2826615"/>
                </a:lnTo>
                <a:lnTo>
                  <a:pt x="163478" y="2871669"/>
                </a:lnTo>
                <a:lnTo>
                  <a:pt x="152216" y="2916871"/>
                </a:lnTo>
                <a:lnTo>
                  <a:pt x="141327" y="2962221"/>
                </a:lnTo>
                <a:lnTo>
                  <a:pt x="130815" y="3007715"/>
                </a:lnTo>
                <a:lnTo>
                  <a:pt x="120680" y="3053353"/>
                </a:lnTo>
                <a:lnTo>
                  <a:pt x="110925" y="3099133"/>
                </a:lnTo>
                <a:lnTo>
                  <a:pt x="101551" y="3145052"/>
                </a:lnTo>
                <a:lnTo>
                  <a:pt x="92561" y="3191110"/>
                </a:lnTo>
                <a:lnTo>
                  <a:pt x="83955" y="3237305"/>
                </a:lnTo>
                <a:lnTo>
                  <a:pt x="75735" y="3283634"/>
                </a:lnTo>
                <a:lnTo>
                  <a:pt x="67904" y="3330096"/>
                </a:lnTo>
                <a:lnTo>
                  <a:pt x="60463" y="3376689"/>
                </a:lnTo>
                <a:lnTo>
                  <a:pt x="53413" y="3423412"/>
                </a:lnTo>
                <a:lnTo>
                  <a:pt x="46757" y="3470263"/>
                </a:lnTo>
                <a:lnTo>
                  <a:pt x="40496" y="3517240"/>
                </a:lnTo>
                <a:lnTo>
                  <a:pt x="34632" y="3564341"/>
                </a:lnTo>
                <a:lnTo>
                  <a:pt x="29166" y="3611564"/>
                </a:lnTo>
                <a:lnTo>
                  <a:pt x="24101" y="3658909"/>
                </a:lnTo>
                <a:lnTo>
                  <a:pt x="19438" y="3706373"/>
                </a:lnTo>
                <a:lnTo>
                  <a:pt x="15178" y="3753954"/>
                </a:lnTo>
                <a:lnTo>
                  <a:pt x="11325" y="3801651"/>
                </a:lnTo>
                <a:lnTo>
                  <a:pt x="7878" y="3849462"/>
                </a:lnTo>
                <a:lnTo>
                  <a:pt x="4841" y="3897385"/>
                </a:lnTo>
                <a:lnTo>
                  <a:pt x="2214" y="3945418"/>
                </a:lnTo>
                <a:lnTo>
                  <a:pt x="0" y="3993560"/>
                </a:lnTo>
                <a:lnTo>
                  <a:pt x="447797" y="3684805"/>
                </a:lnTo>
                <a:lnTo>
                  <a:pt x="934415" y="3684805"/>
                </a:lnTo>
                <a:lnTo>
                  <a:pt x="942165" y="3622438"/>
                </a:lnTo>
                <a:lnTo>
                  <a:pt x="948618" y="3575473"/>
                </a:lnTo>
                <a:lnTo>
                  <a:pt x="955547" y="3528660"/>
                </a:lnTo>
                <a:lnTo>
                  <a:pt x="962948" y="3482000"/>
                </a:lnTo>
                <a:lnTo>
                  <a:pt x="970819" y="3435496"/>
                </a:lnTo>
                <a:lnTo>
                  <a:pt x="979158" y="3389151"/>
                </a:lnTo>
                <a:lnTo>
                  <a:pt x="987962" y="3342966"/>
                </a:lnTo>
                <a:lnTo>
                  <a:pt x="997228" y="3296946"/>
                </a:lnTo>
                <a:lnTo>
                  <a:pt x="1006954" y="3251092"/>
                </a:lnTo>
                <a:lnTo>
                  <a:pt x="1017137" y="3205406"/>
                </a:lnTo>
                <a:lnTo>
                  <a:pt x="1027775" y="3159892"/>
                </a:lnTo>
                <a:lnTo>
                  <a:pt x="1038866" y="3114551"/>
                </a:lnTo>
                <a:lnTo>
                  <a:pt x="1050406" y="3069387"/>
                </a:lnTo>
                <a:lnTo>
                  <a:pt x="1062393" y="3024401"/>
                </a:lnTo>
                <a:lnTo>
                  <a:pt x="1074826" y="2979597"/>
                </a:lnTo>
                <a:lnTo>
                  <a:pt x="1087701" y="2934976"/>
                </a:lnTo>
                <a:lnTo>
                  <a:pt x="1101015" y="2890542"/>
                </a:lnTo>
                <a:lnTo>
                  <a:pt x="1114766" y="2846297"/>
                </a:lnTo>
                <a:lnTo>
                  <a:pt x="1128953" y="2802243"/>
                </a:lnTo>
                <a:lnTo>
                  <a:pt x="1143571" y="2758383"/>
                </a:lnTo>
                <a:lnTo>
                  <a:pt x="1158619" y="2714720"/>
                </a:lnTo>
                <a:lnTo>
                  <a:pt x="1174094" y="2671255"/>
                </a:lnTo>
                <a:lnTo>
                  <a:pt x="1189994" y="2627992"/>
                </a:lnTo>
                <a:lnTo>
                  <a:pt x="1206316" y="2584934"/>
                </a:lnTo>
                <a:lnTo>
                  <a:pt x="1223057" y="2542081"/>
                </a:lnTo>
                <a:lnTo>
                  <a:pt x="1240215" y="2499438"/>
                </a:lnTo>
                <a:lnTo>
                  <a:pt x="1257788" y="2457006"/>
                </a:lnTo>
                <a:lnTo>
                  <a:pt x="1275773" y="2414789"/>
                </a:lnTo>
                <a:lnTo>
                  <a:pt x="1294167" y="2372788"/>
                </a:lnTo>
                <a:lnTo>
                  <a:pt x="1312968" y="2331006"/>
                </a:lnTo>
                <a:lnTo>
                  <a:pt x="1332174" y="2289446"/>
                </a:lnTo>
                <a:lnTo>
                  <a:pt x="1351781" y="2248110"/>
                </a:lnTo>
                <a:lnTo>
                  <a:pt x="1371788" y="2207001"/>
                </a:lnTo>
                <a:lnTo>
                  <a:pt x="1392191" y="2166121"/>
                </a:lnTo>
                <a:lnTo>
                  <a:pt x="1412989" y="2125473"/>
                </a:lnTo>
                <a:lnTo>
                  <a:pt x="1434179" y="2085059"/>
                </a:lnTo>
                <a:lnTo>
                  <a:pt x="1455758" y="2044882"/>
                </a:lnTo>
                <a:lnTo>
                  <a:pt x="1477724" y="2004944"/>
                </a:lnTo>
                <a:lnTo>
                  <a:pt x="1500073" y="1965249"/>
                </a:lnTo>
                <a:lnTo>
                  <a:pt x="1522805" y="1925797"/>
                </a:lnTo>
                <a:lnTo>
                  <a:pt x="1545916" y="1886593"/>
                </a:lnTo>
                <a:lnTo>
                  <a:pt x="1569403" y="1847638"/>
                </a:lnTo>
                <a:lnTo>
                  <a:pt x="1593265" y="1808935"/>
                </a:lnTo>
                <a:lnTo>
                  <a:pt x="1617498" y="1770487"/>
                </a:lnTo>
                <a:lnTo>
                  <a:pt x="1642100" y="1732295"/>
                </a:lnTo>
                <a:lnTo>
                  <a:pt x="1667069" y="1694363"/>
                </a:lnTo>
                <a:lnTo>
                  <a:pt x="1692401" y="1656694"/>
                </a:lnTo>
                <a:lnTo>
                  <a:pt x="1718095" y="1619288"/>
                </a:lnTo>
                <a:lnTo>
                  <a:pt x="1744149" y="1582150"/>
                </a:lnTo>
                <a:lnTo>
                  <a:pt x="1770558" y="1545282"/>
                </a:lnTo>
                <a:lnTo>
                  <a:pt x="1797322" y="1508685"/>
                </a:lnTo>
                <a:lnTo>
                  <a:pt x="1824437" y="1472364"/>
                </a:lnTo>
                <a:lnTo>
                  <a:pt x="1851901" y="1436319"/>
                </a:lnTo>
                <a:lnTo>
                  <a:pt x="1879711" y="1400555"/>
                </a:lnTo>
                <a:lnTo>
                  <a:pt x="1907865" y="1365072"/>
                </a:lnTo>
                <a:lnTo>
                  <a:pt x="1936361" y="1329875"/>
                </a:lnTo>
                <a:lnTo>
                  <a:pt x="1965195" y="1294964"/>
                </a:lnTo>
                <a:lnTo>
                  <a:pt x="1994365" y="1260344"/>
                </a:lnTo>
                <a:lnTo>
                  <a:pt x="2023870" y="1226016"/>
                </a:lnTo>
                <a:lnTo>
                  <a:pt x="2053705" y="1191982"/>
                </a:lnTo>
                <a:lnTo>
                  <a:pt x="2083869" y="1158246"/>
                </a:lnTo>
                <a:lnTo>
                  <a:pt x="2114359" y="1124810"/>
                </a:lnTo>
                <a:lnTo>
                  <a:pt x="2145173" y="1091677"/>
                </a:lnTo>
                <a:lnTo>
                  <a:pt x="2176309" y="1058848"/>
                </a:lnTo>
                <a:lnTo>
                  <a:pt x="2207762" y="1026327"/>
                </a:lnTo>
                <a:lnTo>
                  <a:pt x="2239532" y="994116"/>
                </a:lnTo>
                <a:lnTo>
                  <a:pt x="2271615" y="962218"/>
                </a:lnTo>
                <a:lnTo>
                  <a:pt x="2304010" y="930634"/>
                </a:lnTo>
                <a:lnTo>
                  <a:pt x="2336713" y="899369"/>
                </a:lnTo>
                <a:lnTo>
                  <a:pt x="2369722" y="868423"/>
                </a:lnTo>
                <a:lnTo>
                  <a:pt x="2403034" y="837800"/>
                </a:lnTo>
                <a:lnTo>
                  <a:pt x="2436647" y="807502"/>
                </a:lnTo>
                <a:lnTo>
                  <a:pt x="2470559" y="777532"/>
                </a:lnTo>
                <a:lnTo>
                  <a:pt x="2504767" y="747891"/>
                </a:lnTo>
                <a:lnTo>
                  <a:pt x="2539268" y="718584"/>
                </a:lnTo>
                <a:lnTo>
                  <a:pt x="2574060" y="689612"/>
                </a:lnTo>
                <a:lnTo>
                  <a:pt x="2609140" y="660978"/>
                </a:lnTo>
                <a:lnTo>
                  <a:pt x="2644506" y="632684"/>
                </a:lnTo>
                <a:lnTo>
                  <a:pt x="2680155" y="604733"/>
                </a:lnTo>
                <a:lnTo>
                  <a:pt x="2716085" y="577127"/>
                </a:lnTo>
                <a:lnTo>
                  <a:pt x="2752293" y="549869"/>
                </a:lnTo>
                <a:lnTo>
                  <a:pt x="2788777" y="522961"/>
                </a:lnTo>
                <a:lnTo>
                  <a:pt x="2825535" y="496407"/>
                </a:lnTo>
                <a:lnTo>
                  <a:pt x="2862562" y="470208"/>
                </a:lnTo>
                <a:lnTo>
                  <a:pt x="2899858" y="444366"/>
                </a:lnTo>
                <a:lnTo>
                  <a:pt x="2937420" y="418886"/>
                </a:lnTo>
                <a:lnTo>
                  <a:pt x="2975245" y="393768"/>
                </a:lnTo>
                <a:lnTo>
                  <a:pt x="3013330" y="369016"/>
                </a:lnTo>
                <a:lnTo>
                  <a:pt x="3051673" y="344632"/>
                </a:lnTo>
                <a:lnTo>
                  <a:pt x="3090272" y="320618"/>
                </a:lnTo>
                <a:lnTo>
                  <a:pt x="3129124" y="296978"/>
                </a:lnTo>
                <a:lnTo>
                  <a:pt x="3168226" y="273713"/>
                </a:lnTo>
                <a:lnTo>
                  <a:pt x="3207577" y="250827"/>
                </a:lnTo>
                <a:lnTo>
                  <a:pt x="3247172" y="228321"/>
                </a:lnTo>
                <a:lnTo>
                  <a:pt x="3287011" y="206198"/>
                </a:lnTo>
                <a:lnTo>
                  <a:pt x="3327090" y="184461"/>
                </a:lnTo>
                <a:lnTo>
                  <a:pt x="3367407" y="163112"/>
                </a:lnTo>
                <a:lnTo>
                  <a:pt x="3407959" y="142154"/>
                </a:lnTo>
                <a:lnTo>
                  <a:pt x="3448744" y="121589"/>
                </a:lnTo>
                <a:lnTo>
                  <a:pt x="3489760" y="101421"/>
                </a:lnTo>
                <a:lnTo>
                  <a:pt x="3531003" y="81650"/>
                </a:lnTo>
                <a:lnTo>
                  <a:pt x="3572471" y="62280"/>
                </a:lnTo>
                <a:lnTo>
                  <a:pt x="3614162" y="43314"/>
                </a:lnTo>
                <a:lnTo>
                  <a:pt x="3656074" y="24754"/>
                </a:lnTo>
                <a:lnTo>
                  <a:pt x="3698203" y="6602"/>
                </a:lnTo>
                <a:lnTo>
                  <a:pt x="3713962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FA4C8D3-39BE-9F57-952C-027D481B18E1}"/>
              </a:ext>
            </a:extLst>
          </p:cNvPr>
          <p:cNvSpPr/>
          <p:nvPr userDrawn="1"/>
        </p:nvSpPr>
        <p:spPr>
          <a:xfrm>
            <a:off x="-34" y="6134036"/>
            <a:ext cx="2697538" cy="723964"/>
          </a:xfrm>
          <a:custGeom>
            <a:avLst/>
            <a:gdLst/>
            <a:ahLst/>
            <a:cxnLst/>
            <a:rect l="l" t="t" r="r" b="b"/>
            <a:pathLst>
              <a:path w="4448175" h="1193800">
                <a:moveTo>
                  <a:pt x="3967509" y="833178"/>
                </a:moveTo>
                <a:lnTo>
                  <a:pt x="1191274" y="833178"/>
                </a:lnTo>
                <a:lnTo>
                  <a:pt x="1239524" y="833451"/>
                </a:lnTo>
                <a:lnTo>
                  <a:pt x="1287646" y="834266"/>
                </a:lnTo>
                <a:lnTo>
                  <a:pt x="1335637" y="835622"/>
                </a:lnTo>
                <a:lnTo>
                  <a:pt x="1383495" y="837515"/>
                </a:lnTo>
                <a:lnTo>
                  <a:pt x="1431215" y="839941"/>
                </a:lnTo>
                <a:lnTo>
                  <a:pt x="1478796" y="842900"/>
                </a:lnTo>
                <a:lnTo>
                  <a:pt x="1526234" y="846386"/>
                </a:lnTo>
                <a:lnTo>
                  <a:pt x="1573526" y="850398"/>
                </a:lnTo>
                <a:lnTo>
                  <a:pt x="1620671" y="854933"/>
                </a:lnTo>
                <a:lnTo>
                  <a:pt x="1667663" y="859987"/>
                </a:lnTo>
                <a:lnTo>
                  <a:pt x="1714502" y="865558"/>
                </a:lnTo>
                <a:lnTo>
                  <a:pt x="1761183" y="871643"/>
                </a:lnTo>
                <a:lnTo>
                  <a:pt x="1807704" y="878238"/>
                </a:lnTo>
                <a:lnTo>
                  <a:pt x="1854062" y="885342"/>
                </a:lnTo>
                <a:lnTo>
                  <a:pt x="1900253" y="892950"/>
                </a:lnTo>
                <a:lnTo>
                  <a:pt x="1946276" y="901061"/>
                </a:lnTo>
                <a:lnTo>
                  <a:pt x="1992127" y="909671"/>
                </a:lnTo>
                <a:lnTo>
                  <a:pt x="2037804" y="918777"/>
                </a:lnTo>
                <a:lnTo>
                  <a:pt x="2083302" y="928376"/>
                </a:lnTo>
                <a:lnTo>
                  <a:pt x="2128620" y="938466"/>
                </a:lnTo>
                <a:lnTo>
                  <a:pt x="2173755" y="949043"/>
                </a:lnTo>
                <a:lnTo>
                  <a:pt x="2218703" y="960104"/>
                </a:lnTo>
                <a:lnTo>
                  <a:pt x="2263461" y="971648"/>
                </a:lnTo>
                <a:lnTo>
                  <a:pt x="2308028" y="983670"/>
                </a:lnTo>
                <a:lnTo>
                  <a:pt x="2352399" y="996168"/>
                </a:lnTo>
                <a:lnTo>
                  <a:pt x="2396572" y="1009138"/>
                </a:lnTo>
                <a:lnTo>
                  <a:pt x="2440543" y="1022579"/>
                </a:lnTo>
                <a:lnTo>
                  <a:pt x="2484311" y="1036487"/>
                </a:lnTo>
                <a:lnTo>
                  <a:pt x="2527872" y="1050858"/>
                </a:lnTo>
                <a:lnTo>
                  <a:pt x="2571223" y="1065691"/>
                </a:lnTo>
                <a:lnTo>
                  <a:pt x="2614361" y="1080982"/>
                </a:lnTo>
                <a:lnTo>
                  <a:pt x="2657284" y="1096729"/>
                </a:lnTo>
                <a:lnTo>
                  <a:pt x="2699988" y="1112928"/>
                </a:lnTo>
                <a:lnTo>
                  <a:pt x="2742470" y="1129576"/>
                </a:lnTo>
                <a:lnTo>
                  <a:pt x="2784728" y="1146671"/>
                </a:lnTo>
                <a:lnTo>
                  <a:pt x="2826759" y="1164209"/>
                </a:lnTo>
                <a:lnTo>
                  <a:pt x="2868559" y="1182189"/>
                </a:lnTo>
                <a:lnTo>
                  <a:pt x="2894489" y="1193677"/>
                </a:lnTo>
                <a:lnTo>
                  <a:pt x="4447868" y="1193677"/>
                </a:lnTo>
                <a:lnTo>
                  <a:pt x="4387791" y="1143489"/>
                </a:lnTo>
                <a:lnTo>
                  <a:pt x="4352872" y="1115060"/>
                </a:lnTo>
                <a:lnTo>
                  <a:pt x="4317694" y="1086937"/>
                </a:lnTo>
                <a:lnTo>
                  <a:pt x="4282261" y="1059124"/>
                </a:lnTo>
                <a:lnTo>
                  <a:pt x="4246575" y="1031621"/>
                </a:lnTo>
                <a:lnTo>
                  <a:pt x="4210636" y="1004431"/>
                </a:lnTo>
                <a:lnTo>
                  <a:pt x="4174448" y="977556"/>
                </a:lnTo>
                <a:lnTo>
                  <a:pt x="4138013" y="950997"/>
                </a:lnTo>
                <a:lnTo>
                  <a:pt x="4101332" y="924758"/>
                </a:lnTo>
                <a:lnTo>
                  <a:pt x="4064407" y="898839"/>
                </a:lnTo>
                <a:lnTo>
                  <a:pt x="4027242" y="873244"/>
                </a:lnTo>
                <a:lnTo>
                  <a:pt x="3989836" y="847973"/>
                </a:lnTo>
                <a:lnTo>
                  <a:pt x="3967509" y="833178"/>
                </a:lnTo>
                <a:close/>
              </a:path>
              <a:path w="4448175" h="1193800">
                <a:moveTo>
                  <a:pt x="1191274" y="0"/>
                </a:moveTo>
                <a:lnTo>
                  <a:pt x="1094075" y="918"/>
                </a:lnTo>
                <a:lnTo>
                  <a:pt x="997323" y="3664"/>
                </a:lnTo>
                <a:lnTo>
                  <a:pt x="901035" y="8219"/>
                </a:lnTo>
                <a:lnTo>
                  <a:pt x="805227" y="14568"/>
                </a:lnTo>
                <a:lnTo>
                  <a:pt x="709916" y="22694"/>
                </a:lnTo>
                <a:lnTo>
                  <a:pt x="615118" y="32581"/>
                </a:lnTo>
                <a:lnTo>
                  <a:pt x="520850" y="44212"/>
                </a:lnTo>
                <a:lnTo>
                  <a:pt x="427127" y="57571"/>
                </a:lnTo>
                <a:lnTo>
                  <a:pt x="333967" y="72640"/>
                </a:lnTo>
                <a:lnTo>
                  <a:pt x="241387" y="89405"/>
                </a:lnTo>
                <a:lnTo>
                  <a:pt x="149402" y="107847"/>
                </a:lnTo>
                <a:lnTo>
                  <a:pt x="58028" y="127952"/>
                </a:lnTo>
                <a:lnTo>
                  <a:pt x="0" y="141699"/>
                </a:lnTo>
                <a:lnTo>
                  <a:pt x="0" y="1005038"/>
                </a:lnTo>
                <a:lnTo>
                  <a:pt x="24231" y="997883"/>
                </a:lnTo>
                <a:lnTo>
                  <a:pt x="68813" y="985255"/>
                </a:lnTo>
                <a:lnTo>
                  <a:pt x="113593" y="973108"/>
                </a:lnTo>
                <a:lnTo>
                  <a:pt x="158567" y="961444"/>
                </a:lnTo>
                <a:lnTo>
                  <a:pt x="203734" y="950267"/>
                </a:lnTo>
                <a:lnTo>
                  <a:pt x="249089" y="939579"/>
                </a:lnTo>
                <a:lnTo>
                  <a:pt x="294630" y="929384"/>
                </a:lnTo>
                <a:lnTo>
                  <a:pt x="340354" y="919684"/>
                </a:lnTo>
                <a:lnTo>
                  <a:pt x="386258" y="910482"/>
                </a:lnTo>
                <a:lnTo>
                  <a:pt x="432339" y="901782"/>
                </a:lnTo>
                <a:lnTo>
                  <a:pt x="478594" y="893586"/>
                </a:lnTo>
                <a:lnTo>
                  <a:pt x="525020" y="885897"/>
                </a:lnTo>
                <a:lnTo>
                  <a:pt x="571613" y="878718"/>
                </a:lnTo>
                <a:lnTo>
                  <a:pt x="618372" y="872053"/>
                </a:lnTo>
                <a:lnTo>
                  <a:pt x="665293" y="865904"/>
                </a:lnTo>
                <a:lnTo>
                  <a:pt x="712374" y="860274"/>
                </a:lnTo>
                <a:lnTo>
                  <a:pt x="759610" y="855166"/>
                </a:lnTo>
                <a:lnTo>
                  <a:pt x="806999" y="850583"/>
                </a:lnTo>
                <a:lnTo>
                  <a:pt x="854539" y="846528"/>
                </a:lnTo>
                <a:lnTo>
                  <a:pt x="902226" y="843004"/>
                </a:lnTo>
                <a:lnTo>
                  <a:pt x="950057" y="840014"/>
                </a:lnTo>
                <a:lnTo>
                  <a:pt x="998030" y="837561"/>
                </a:lnTo>
                <a:lnTo>
                  <a:pt x="1046141" y="835648"/>
                </a:lnTo>
                <a:lnTo>
                  <a:pt x="1094387" y="834278"/>
                </a:lnTo>
                <a:lnTo>
                  <a:pt x="1142766" y="833454"/>
                </a:lnTo>
                <a:lnTo>
                  <a:pt x="3967509" y="833178"/>
                </a:lnTo>
                <a:lnTo>
                  <a:pt x="3952194" y="823030"/>
                </a:lnTo>
                <a:lnTo>
                  <a:pt x="3914316" y="798416"/>
                </a:lnTo>
                <a:lnTo>
                  <a:pt x="3876205" y="774132"/>
                </a:lnTo>
                <a:lnTo>
                  <a:pt x="3837862" y="750182"/>
                </a:lnTo>
                <a:lnTo>
                  <a:pt x="3799291" y="726568"/>
                </a:lnTo>
                <a:lnTo>
                  <a:pt x="3760492" y="703290"/>
                </a:lnTo>
                <a:lnTo>
                  <a:pt x="3721468" y="680352"/>
                </a:lnTo>
                <a:lnTo>
                  <a:pt x="3682221" y="657755"/>
                </a:lnTo>
                <a:lnTo>
                  <a:pt x="3642753" y="635501"/>
                </a:lnTo>
                <a:lnTo>
                  <a:pt x="3603066" y="613593"/>
                </a:lnTo>
                <a:lnTo>
                  <a:pt x="3563162" y="592032"/>
                </a:lnTo>
                <a:lnTo>
                  <a:pt x="3523043" y="570821"/>
                </a:lnTo>
                <a:lnTo>
                  <a:pt x="3482712" y="549961"/>
                </a:lnTo>
                <a:lnTo>
                  <a:pt x="3442169" y="529455"/>
                </a:lnTo>
                <a:lnTo>
                  <a:pt x="3401418" y="509305"/>
                </a:lnTo>
                <a:lnTo>
                  <a:pt x="3360460" y="489512"/>
                </a:lnTo>
                <a:lnTo>
                  <a:pt x="3319297" y="470078"/>
                </a:lnTo>
                <a:lnTo>
                  <a:pt x="3277931" y="451007"/>
                </a:lnTo>
                <a:lnTo>
                  <a:pt x="3236365" y="432299"/>
                </a:lnTo>
                <a:lnTo>
                  <a:pt x="3194600" y="413957"/>
                </a:lnTo>
                <a:lnTo>
                  <a:pt x="3152639" y="395983"/>
                </a:lnTo>
                <a:lnTo>
                  <a:pt x="3110483" y="378379"/>
                </a:lnTo>
                <a:lnTo>
                  <a:pt x="3068134" y="361146"/>
                </a:lnTo>
                <a:lnTo>
                  <a:pt x="3025595" y="344288"/>
                </a:lnTo>
                <a:lnTo>
                  <a:pt x="2982868" y="327806"/>
                </a:lnTo>
                <a:lnTo>
                  <a:pt x="2939954" y="311701"/>
                </a:lnTo>
                <a:lnTo>
                  <a:pt x="2896856" y="295977"/>
                </a:lnTo>
                <a:lnTo>
                  <a:pt x="2853576" y="280635"/>
                </a:lnTo>
                <a:lnTo>
                  <a:pt x="2810116" y="265677"/>
                </a:lnTo>
                <a:lnTo>
                  <a:pt x="2766477" y="251105"/>
                </a:lnTo>
                <a:lnTo>
                  <a:pt x="2722662" y="236921"/>
                </a:lnTo>
                <a:lnTo>
                  <a:pt x="2678673" y="223128"/>
                </a:lnTo>
                <a:lnTo>
                  <a:pt x="2634512" y="209727"/>
                </a:lnTo>
                <a:lnTo>
                  <a:pt x="2590180" y="196720"/>
                </a:lnTo>
                <a:lnTo>
                  <a:pt x="2501016" y="171898"/>
                </a:lnTo>
                <a:lnTo>
                  <a:pt x="2411195" y="148677"/>
                </a:lnTo>
                <a:lnTo>
                  <a:pt x="2320735" y="127075"/>
                </a:lnTo>
                <a:lnTo>
                  <a:pt x="2229652" y="107107"/>
                </a:lnTo>
                <a:lnTo>
                  <a:pt x="2137962" y="88790"/>
                </a:lnTo>
                <a:lnTo>
                  <a:pt x="2045682" y="72140"/>
                </a:lnTo>
                <a:lnTo>
                  <a:pt x="1952827" y="57173"/>
                </a:lnTo>
                <a:lnTo>
                  <a:pt x="1859415" y="43907"/>
                </a:lnTo>
                <a:lnTo>
                  <a:pt x="1765460" y="32356"/>
                </a:lnTo>
                <a:lnTo>
                  <a:pt x="1670981" y="22537"/>
                </a:lnTo>
                <a:lnTo>
                  <a:pt x="1575992" y="14467"/>
                </a:lnTo>
                <a:lnTo>
                  <a:pt x="1480511" y="8162"/>
                </a:lnTo>
                <a:lnTo>
                  <a:pt x="1384553" y="3638"/>
                </a:lnTo>
                <a:lnTo>
                  <a:pt x="1288136" y="912"/>
                </a:lnTo>
                <a:lnTo>
                  <a:pt x="1239759" y="228"/>
                </a:lnTo>
                <a:lnTo>
                  <a:pt x="1191274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70F2A1A-C732-1062-319A-B522E6DA2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2125" y="728662"/>
            <a:ext cx="3348038" cy="5400675"/>
          </a:xfrm>
          <a:prstGeom prst="roundRect">
            <a:avLst>
              <a:gd name="adj" fmla="val 5630"/>
            </a:avLst>
          </a:prstGeom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om </a:t>
            </a:r>
            <a:r>
              <a:rPr lang="en-US" err="1"/>
              <a:t>een</a:t>
            </a:r>
            <a:br>
              <a:rPr lang="en-US"/>
            </a:br>
            <a:r>
              <a:rPr lang="en-US" err="1"/>
              <a:t>afbeelding</a:t>
            </a:r>
            <a:r>
              <a:rPr lang="en-US"/>
              <a:t> in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voegen</a:t>
            </a:r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93DA328-F32B-7E30-EE25-AD5ADF0A4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94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9">
            <a:extLst>
              <a:ext uri="{FF2B5EF4-FFF2-40B4-BE49-F238E27FC236}">
                <a16:creationId xmlns:a16="http://schemas.microsoft.com/office/drawing/2014/main" id="{BEDEB7AC-AD06-CF05-FC5F-9F172EA5C4E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52234" y="5556"/>
            <a:ext cx="8287531" cy="68524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2664420"/>
            <a:ext cx="1072832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3962765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A4BDB7D6-B501-23BA-9916-7B1B243675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10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Blauw">
    <p:bg>
      <p:bgPr>
        <a:solidFill>
          <a:srgbClr val="E6E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6911975" cy="1096962"/>
          </a:xfrm>
        </p:spPr>
        <p:txBody>
          <a:bodyPr/>
          <a:lstStyle>
            <a:lvl1pPr>
              <a:defRPr i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E4B35-75B0-6DE5-E542-39210A6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6911975" cy="396045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1956544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5">
            <a:extLst>
              <a:ext uri="{FF2B5EF4-FFF2-40B4-BE49-F238E27FC236}">
                <a16:creationId xmlns:a16="http://schemas.microsoft.com/office/drawing/2014/main" id="{CDB158D7-0342-B1DA-BC84-91BABC4714C1}"/>
              </a:ext>
            </a:extLst>
          </p:cNvPr>
          <p:cNvSpPr/>
          <p:nvPr userDrawn="1"/>
        </p:nvSpPr>
        <p:spPr>
          <a:xfrm>
            <a:off x="8877167" y="0"/>
            <a:ext cx="3314833" cy="5891838"/>
          </a:xfrm>
          <a:custGeom>
            <a:avLst/>
            <a:gdLst/>
            <a:ahLst/>
            <a:cxnLst/>
            <a:rect l="l" t="t" r="r" b="b"/>
            <a:pathLst>
              <a:path w="5466080" h="9715500">
                <a:moveTo>
                  <a:pt x="447295" y="4241470"/>
                </a:moveTo>
                <a:lnTo>
                  <a:pt x="4083" y="4546270"/>
                </a:lnTo>
                <a:lnTo>
                  <a:pt x="7018" y="4597070"/>
                </a:lnTo>
                <a:lnTo>
                  <a:pt x="10363" y="4647870"/>
                </a:lnTo>
                <a:lnTo>
                  <a:pt x="14117" y="4685970"/>
                </a:lnTo>
                <a:lnTo>
                  <a:pt x="18278" y="4736770"/>
                </a:lnTo>
                <a:lnTo>
                  <a:pt x="22845" y="4787570"/>
                </a:lnTo>
                <a:lnTo>
                  <a:pt x="27815" y="4838370"/>
                </a:lnTo>
                <a:lnTo>
                  <a:pt x="33188" y="4876470"/>
                </a:lnTo>
                <a:lnTo>
                  <a:pt x="38960" y="4927270"/>
                </a:lnTo>
                <a:lnTo>
                  <a:pt x="45131" y="4978070"/>
                </a:lnTo>
                <a:lnTo>
                  <a:pt x="51699" y="5028870"/>
                </a:lnTo>
                <a:lnTo>
                  <a:pt x="58662" y="5066970"/>
                </a:lnTo>
                <a:lnTo>
                  <a:pt x="66018" y="5117770"/>
                </a:lnTo>
                <a:lnTo>
                  <a:pt x="73766" y="5168570"/>
                </a:lnTo>
                <a:lnTo>
                  <a:pt x="81903" y="5206670"/>
                </a:lnTo>
                <a:lnTo>
                  <a:pt x="90429" y="5257470"/>
                </a:lnTo>
                <a:lnTo>
                  <a:pt x="99341" y="5308270"/>
                </a:lnTo>
                <a:lnTo>
                  <a:pt x="108637" y="5346370"/>
                </a:lnTo>
                <a:lnTo>
                  <a:pt x="118316" y="5397170"/>
                </a:lnTo>
                <a:lnTo>
                  <a:pt x="128376" y="5435270"/>
                </a:lnTo>
                <a:lnTo>
                  <a:pt x="138816" y="5486070"/>
                </a:lnTo>
                <a:lnTo>
                  <a:pt x="149633" y="5536870"/>
                </a:lnTo>
                <a:lnTo>
                  <a:pt x="160826" y="5574970"/>
                </a:lnTo>
                <a:lnTo>
                  <a:pt x="172393" y="5625770"/>
                </a:lnTo>
                <a:lnTo>
                  <a:pt x="184333" y="5663870"/>
                </a:lnTo>
                <a:lnTo>
                  <a:pt x="196643" y="5714670"/>
                </a:lnTo>
                <a:lnTo>
                  <a:pt x="209322" y="5752770"/>
                </a:lnTo>
                <a:lnTo>
                  <a:pt x="222368" y="5803570"/>
                </a:lnTo>
                <a:lnTo>
                  <a:pt x="235780" y="5841670"/>
                </a:lnTo>
                <a:lnTo>
                  <a:pt x="249555" y="5892470"/>
                </a:lnTo>
                <a:lnTo>
                  <a:pt x="263693" y="5930570"/>
                </a:lnTo>
                <a:lnTo>
                  <a:pt x="278190" y="5981370"/>
                </a:lnTo>
                <a:lnTo>
                  <a:pt x="293046" y="6019470"/>
                </a:lnTo>
                <a:lnTo>
                  <a:pt x="308258" y="6070270"/>
                </a:lnTo>
                <a:lnTo>
                  <a:pt x="323826" y="6108370"/>
                </a:lnTo>
                <a:lnTo>
                  <a:pt x="339747" y="6146470"/>
                </a:lnTo>
                <a:lnTo>
                  <a:pt x="356019" y="6197270"/>
                </a:lnTo>
                <a:lnTo>
                  <a:pt x="372641" y="6235370"/>
                </a:lnTo>
                <a:lnTo>
                  <a:pt x="389611" y="6273470"/>
                </a:lnTo>
                <a:lnTo>
                  <a:pt x="406927" y="6324270"/>
                </a:lnTo>
                <a:lnTo>
                  <a:pt x="424588" y="6362370"/>
                </a:lnTo>
                <a:lnTo>
                  <a:pt x="442591" y="6400470"/>
                </a:lnTo>
                <a:lnTo>
                  <a:pt x="460936" y="6451270"/>
                </a:lnTo>
                <a:lnTo>
                  <a:pt x="479620" y="6489370"/>
                </a:lnTo>
                <a:lnTo>
                  <a:pt x="498641" y="6527470"/>
                </a:lnTo>
                <a:lnTo>
                  <a:pt x="517998" y="6578270"/>
                </a:lnTo>
                <a:lnTo>
                  <a:pt x="537690" y="6616370"/>
                </a:lnTo>
                <a:lnTo>
                  <a:pt x="557713" y="6654470"/>
                </a:lnTo>
                <a:lnTo>
                  <a:pt x="578067" y="6692570"/>
                </a:lnTo>
                <a:lnTo>
                  <a:pt x="598750" y="6743370"/>
                </a:lnTo>
                <a:lnTo>
                  <a:pt x="619761" y="6781470"/>
                </a:lnTo>
                <a:lnTo>
                  <a:pt x="641096" y="6819570"/>
                </a:lnTo>
                <a:lnTo>
                  <a:pt x="662755" y="6857670"/>
                </a:lnTo>
                <a:lnTo>
                  <a:pt x="684736" y="6895770"/>
                </a:lnTo>
                <a:lnTo>
                  <a:pt x="707038" y="6933870"/>
                </a:lnTo>
                <a:lnTo>
                  <a:pt x="729657" y="6971970"/>
                </a:lnTo>
                <a:lnTo>
                  <a:pt x="752593" y="7022770"/>
                </a:lnTo>
                <a:lnTo>
                  <a:pt x="775845" y="7060870"/>
                </a:lnTo>
                <a:lnTo>
                  <a:pt x="799409" y="7098970"/>
                </a:lnTo>
                <a:lnTo>
                  <a:pt x="823285" y="7137070"/>
                </a:lnTo>
                <a:lnTo>
                  <a:pt x="847470" y="7175170"/>
                </a:lnTo>
                <a:lnTo>
                  <a:pt x="871964" y="7213270"/>
                </a:lnTo>
                <a:lnTo>
                  <a:pt x="896763" y="7251370"/>
                </a:lnTo>
                <a:lnTo>
                  <a:pt x="921868" y="7289470"/>
                </a:lnTo>
                <a:lnTo>
                  <a:pt x="947274" y="7327570"/>
                </a:lnTo>
                <a:lnTo>
                  <a:pt x="972982" y="7365670"/>
                </a:lnTo>
                <a:lnTo>
                  <a:pt x="998989" y="7403770"/>
                </a:lnTo>
                <a:lnTo>
                  <a:pt x="1025294" y="7429170"/>
                </a:lnTo>
                <a:lnTo>
                  <a:pt x="1051895" y="7467270"/>
                </a:lnTo>
                <a:lnTo>
                  <a:pt x="1078789" y="7505370"/>
                </a:lnTo>
                <a:lnTo>
                  <a:pt x="1105976" y="7543470"/>
                </a:lnTo>
                <a:lnTo>
                  <a:pt x="1133453" y="7581570"/>
                </a:lnTo>
                <a:lnTo>
                  <a:pt x="1161219" y="7619670"/>
                </a:lnTo>
                <a:lnTo>
                  <a:pt x="1189272" y="7645070"/>
                </a:lnTo>
                <a:lnTo>
                  <a:pt x="1217611" y="7683170"/>
                </a:lnTo>
                <a:lnTo>
                  <a:pt x="1246233" y="7721270"/>
                </a:lnTo>
                <a:lnTo>
                  <a:pt x="1275137" y="7759370"/>
                </a:lnTo>
                <a:lnTo>
                  <a:pt x="1304321" y="7784770"/>
                </a:lnTo>
                <a:lnTo>
                  <a:pt x="1333783" y="7822870"/>
                </a:lnTo>
                <a:lnTo>
                  <a:pt x="1363522" y="7860970"/>
                </a:lnTo>
                <a:lnTo>
                  <a:pt x="1393536" y="7886370"/>
                </a:lnTo>
                <a:lnTo>
                  <a:pt x="1423823" y="7924470"/>
                </a:lnTo>
                <a:lnTo>
                  <a:pt x="1454381" y="7962570"/>
                </a:lnTo>
                <a:lnTo>
                  <a:pt x="1485209" y="7987970"/>
                </a:lnTo>
                <a:lnTo>
                  <a:pt x="1516305" y="8026070"/>
                </a:lnTo>
                <a:lnTo>
                  <a:pt x="1547667" y="8064170"/>
                </a:lnTo>
                <a:lnTo>
                  <a:pt x="1579294" y="8089570"/>
                </a:lnTo>
                <a:lnTo>
                  <a:pt x="1611183" y="8127670"/>
                </a:lnTo>
                <a:lnTo>
                  <a:pt x="1643333" y="8153070"/>
                </a:lnTo>
                <a:lnTo>
                  <a:pt x="1675743" y="8191170"/>
                </a:lnTo>
                <a:lnTo>
                  <a:pt x="1741332" y="8241970"/>
                </a:lnTo>
                <a:lnTo>
                  <a:pt x="1774509" y="8280070"/>
                </a:lnTo>
                <a:lnTo>
                  <a:pt x="1807938" y="8305470"/>
                </a:lnTo>
                <a:lnTo>
                  <a:pt x="1841617" y="8343570"/>
                </a:lnTo>
                <a:lnTo>
                  <a:pt x="1909720" y="8394370"/>
                </a:lnTo>
                <a:lnTo>
                  <a:pt x="1944141" y="8432470"/>
                </a:lnTo>
                <a:lnTo>
                  <a:pt x="2048856" y="8508670"/>
                </a:lnTo>
                <a:lnTo>
                  <a:pt x="2084240" y="8546770"/>
                </a:lnTo>
                <a:lnTo>
                  <a:pt x="2155716" y="8597570"/>
                </a:lnTo>
                <a:lnTo>
                  <a:pt x="2301452" y="8699170"/>
                </a:lnTo>
                <a:lnTo>
                  <a:pt x="2338456" y="8737270"/>
                </a:lnTo>
                <a:lnTo>
                  <a:pt x="2488696" y="8838870"/>
                </a:lnTo>
                <a:lnTo>
                  <a:pt x="2526805" y="8851570"/>
                </a:lnTo>
                <a:lnTo>
                  <a:pt x="2565128" y="8876970"/>
                </a:lnTo>
                <a:lnTo>
                  <a:pt x="2759922" y="9003970"/>
                </a:lnTo>
                <a:lnTo>
                  <a:pt x="2799503" y="9016670"/>
                </a:lnTo>
                <a:lnTo>
                  <a:pt x="2919461" y="9092870"/>
                </a:lnTo>
                <a:lnTo>
                  <a:pt x="2959846" y="9105570"/>
                </a:lnTo>
                <a:lnTo>
                  <a:pt x="3000428" y="9130970"/>
                </a:lnTo>
                <a:lnTo>
                  <a:pt x="3041204" y="9143670"/>
                </a:lnTo>
                <a:lnTo>
                  <a:pt x="3123334" y="9194470"/>
                </a:lnTo>
                <a:lnTo>
                  <a:pt x="3164684" y="9207170"/>
                </a:lnTo>
                <a:lnTo>
                  <a:pt x="3206222" y="9232570"/>
                </a:lnTo>
                <a:lnTo>
                  <a:pt x="3247946" y="9245270"/>
                </a:lnTo>
                <a:lnTo>
                  <a:pt x="3289854" y="9270670"/>
                </a:lnTo>
                <a:lnTo>
                  <a:pt x="3374217" y="9296070"/>
                </a:lnTo>
                <a:lnTo>
                  <a:pt x="3416668" y="9321470"/>
                </a:lnTo>
                <a:lnTo>
                  <a:pt x="3502101" y="9346870"/>
                </a:lnTo>
                <a:lnTo>
                  <a:pt x="3545079" y="9372270"/>
                </a:lnTo>
                <a:lnTo>
                  <a:pt x="3675038" y="9410370"/>
                </a:lnTo>
                <a:lnTo>
                  <a:pt x="3718694" y="9435770"/>
                </a:lnTo>
                <a:lnTo>
                  <a:pt x="4254955" y="9588170"/>
                </a:lnTo>
                <a:lnTo>
                  <a:pt x="4300623" y="9588170"/>
                </a:lnTo>
                <a:lnTo>
                  <a:pt x="4438475" y="9626270"/>
                </a:lnTo>
                <a:lnTo>
                  <a:pt x="4484703" y="9626270"/>
                </a:lnTo>
                <a:lnTo>
                  <a:pt x="4577563" y="9651670"/>
                </a:lnTo>
                <a:lnTo>
                  <a:pt x="4624192" y="9651670"/>
                </a:lnTo>
                <a:lnTo>
                  <a:pt x="4670952" y="9664370"/>
                </a:lnTo>
                <a:lnTo>
                  <a:pt x="4717840" y="9664370"/>
                </a:lnTo>
                <a:lnTo>
                  <a:pt x="4764855" y="9677070"/>
                </a:lnTo>
                <a:lnTo>
                  <a:pt x="4811996" y="9677070"/>
                </a:lnTo>
                <a:lnTo>
                  <a:pt x="4859259" y="9689770"/>
                </a:lnTo>
                <a:lnTo>
                  <a:pt x="4906645" y="9689770"/>
                </a:lnTo>
                <a:lnTo>
                  <a:pt x="4954150" y="9702470"/>
                </a:lnTo>
                <a:lnTo>
                  <a:pt x="5097368" y="9702470"/>
                </a:lnTo>
                <a:lnTo>
                  <a:pt x="5145336" y="9715170"/>
                </a:lnTo>
                <a:lnTo>
                  <a:pt x="5465807" y="9715170"/>
                </a:lnTo>
                <a:lnTo>
                  <a:pt x="5465807" y="8813470"/>
                </a:lnTo>
                <a:lnTo>
                  <a:pt x="5240991" y="8813470"/>
                </a:lnTo>
                <a:lnTo>
                  <a:pt x="5192746" y="8800770"/>
                </a:lnTo>
                <a:lnTo>
                  <a:pt x="5096657" y="8800770"/>
                </a:lnTo>
                <a:lnTo>
                  <a:pt x="5048819" y="8788070"/>
                </a:lnTo>
                <a:lnTo>
                  <a:pt x="4953568" y="8788070"/>
                </a:lnTo>
                <a:lnTo>
                  <a:pt x="4906161" y="8775370"/>
                </a:lnTo>
                <a:lnTo>
                  <a:pt x="4858901" y="8775370"/>
                </a:lnTo>
                <a:lnTo>
                  <a:pt x="4811793" y="8762670"/>
                </a:lnTo>
                <a:lnTo>
                  <a:pt x="4764839" y="8762670"/>
                </a:lnTo>
                <a:lnTo>
                  <a:pt x="4671401" y="8737270"/>
                </a:lnTo>
                <a:lnTo>
                  <a:pt x="4624923" y="8737270"/>
                </a:lnTo>
                <a:lnTo>
                  <a:pt x="4486482" y="8699170"/>
                </a:lnTo>
                <a:lnTo>
                  <a:pt x="4440675" y="8699170"/>
                </a:lnTo>
                <a:lnTo>
                  <a:pt x="4036551" y="8584870"/>
                </a:lnTo>
                <a:lnTo>
                  <a:pt x="3992600" y="8559470"/>
                </a:lnTo>
                <a:lnTo>
                  <a:pt x="3861955" y="8521370"/>
                </a:lnTo>
                <a:lnTo>
                  <a:pt x="3818818" y="8495970"/>
                </a:lnTo>
                <a:lnTo>
                  <a:pt x="3733177" y="8470570"/>
                </a:lnTo>
                <a:lnTo>
                  <a:pt x="3690677" y="8445170"/>
                </a:lnTo>
                <a:lnTo>
                  <a:pt x="3648395" y="8432470"/>
                </a:lnTo>
                <a:lnTo>
                  <a:pt x="3606333" y="8407070"/>
                </a:lnTo>
                <a:lnTo>
                  <a:pt x="3564494" y="8394370"/>
                </a:lnTo>
                <a:lnTo>
                  <a:pt x="3522881" y="8368970"/>
                </a:lnTo>
                <a:lnTo>
                  <a:pt x="3481495" y="8356270"/>
                </a:lnTo>
                <a:lnTo>
                  <a:pt x="3399416" y="8305470"/>
                </a:lnTo>
                <a:lnTo>
                  <a:pt x="3358729" y="8292770"/>
                </a:lnTo>
                <a:lnTo>
                  <a:pt x="3278072" y="8241970"/>
                </a:lnTo>
                <a:lnTo>
                  <a:pt x="3238106" y="8229270"/>
                </a:lnTo>
                <a:lnTo>
                  <a:pt x="3080728" y="8127670"/>
                </a:lnTo>
                <a:lnTo>
                  <a:pt x="2965373" y="8051470"/>
                </a:lnTo>
                <a:lnTo>
                  <a:pt x="2927445" y="8038770"/>
                </a:lnTo>
                <a:lnTo>
                  <a:pt x="2889783" y="8000670"/>
                </a:lnTo>
                <a:lnTo>
                  <a:pt x="2778420" y="7924470"/>
                </a:lnTo>
                <a:lnTo>
                  <a:pt x="2669546" y="7848270"/>
                </a:lnTo>
                <a:lnTo>
                  <a:pt x="2633819" y="7822870"/>
                </a:lnTo>
                <a:lnTo>
                  <a:pt x="2598379" y="7784770"/>
                </a:lnTo>
                <a:lnTo>
                  <a:pt x="2528369" y="7733970"/>
                </a:lnTo>
                <a:lnTo>
                  <a:pt x="2493804" y="7695870"/>
                </a:lnTo>
                <a:lnTo>
                  <a:pt x="2425567" y="7645070"/>
                </a:lnTo>
                <a:lnTo>
                  <a:pt x="2391901" y="7606970"/>
                </a:lnTo>
                <a:lnTo>
                  <a:pt x="2358539" y="7581570"/>
                </a:lnTo>
                <a:lnTo>
                  <a:pt x="2325484" y="7543470"/>
                </a:lnTo>
                <a:lnTo>
                  <a:pt x="2292739" y="7518070"/>
                </a:lnTo>
                <a:lnTo>
                  <a:pt x="2260306" y="7479970"/>
                </a:lnTo>
                <a:lnTo>
                  <a:pt x="2228188" y="7454570"/>
                </a:lnTo>
                <a:lnTo>
                  <a:pt x="2196387" y="7416470"/>
                </a:lnTo>
                <a:lnTo>
                  <a:pt x="2164906" y="7391070"/>
                </a:lnTo>
                <a:lnTo>
                  <a:pt x="2133747" y="7352970"/>
                </a:lnTo>
                <a:lnTo>
                  <a:pt x="2102914" y="7314870"/>
                </a:lnTo>
                <a:lnTo>
                  <a:pt x="2072408" y="7289470"/>
                </a:lnTo>
                <a:lnTo>
                  <a:pt x="2042232" y="7251370"/>
                </a:lnTo>
                <a:lnTo>
                  <a:pt x="2012389" y="7213270"/>
                </a:lnTo>
                <a:lnTo>
                  <a:pt x="1982881" y="7187870"/>
                </a:lnTo>
                <a:lnTo>
                  <a:pt x="1953711" y="7149770"/>
                </a:lnTo>
                <a:lnTo>
                  <a:pt x="1924881" y="7111670"/>
                </a:lnTo>
                <a:lnTo>
                  <a:pt x="1896395" y="7073570"/>
                </a:lnTo>
                <a:lnTo>
                  <a:pt x="1868253" y="7048170"/>
                </a:lnTo>
                <a:lnTo>
                  <a:pt x="1840460" y="7010070"/>
                </a:lnTo>
                <a:lnTo>
                  <a:pt x="1813017" y="6971970"/>
                </a:lnTo>
                <a:lnTo>
                  <a:pt x="1785928" y="6933870"/>
                </a:lnTo>
                <a:lnTo>
                  <a:pt x="1759194" y="6895770"/>
                </a:lnTo>
                <a:lnTo>
                  <a:pt x="1732818" y="6857670"/>
                </a:lnTo>
                <a:lnTo>
                  <a:pt x="1706804" y="6819570"/>
                </a:lnTo>
                <a:lnTo>
                  <a:pt x="1681152" y="6781470"/>
                </a:lnTo>
                <a:lnTo>
                  <a:pt x="1655867" y="6743370"/>
                </a:lnTo>
                <a:lnTo>
                  <a:pt x="1630950" y="6705270"/>
                </a:lnTo>
                <a:lnTo>
                  <a:pt x="1606404" y="6667170"/>
                </a:lnTo>
                <a:lnTo>
                  <a:pt x="1582232" y="6629070"/>
                </a:lnTo>
                <a:lnTo>
                  <a:pt x="1558435" y="6590970"/>
                </a:lnTo>
                <a:lnTo>
                  <a:pt x="1535018" y="6552870"/>
                </a:lnTo>
                <a:lnTo>
                  <a:pt x="1511982" y="6514770"/>
                </a:lnTo>
                <a:lnTo>
                  <a:pt x="1489330" y="6476670"/>
                </a:lnTo>
                <a:lnTo>
                  <a:pt x="1467064" y="6438570"/>
                </a:lnTo>
                <a:lnTo>
                  <a:pt x="1445187" y="6387770"/>
                </a:lnTo>
                <a:lnTo>
                  <a:pt x="1423701" y="6349670"/>
                </a:lnTo>
                <a:lnTo>
                  <a:pt x="1402610" y="6311570"/>
                </a:lnTo>
                <a:lnTo>
                  <a:pt x="1381915" y="6273470"/>
                </a:lnTo>
                <a:lnTo>
                  <a:pt x="1361620" y="6235370"/>
                </a:lnTo>
                <a:lnTo>
                  <a:pt x="1341726" y="6184570"/>
                </a:lnTo>
                <a:lnTo>
                  <a:pt x="1322236" y="6146470"/>
                </a:lnTo>
                <a:lnTo>
                  <a:pt x="1303154" y="6108370"/>
                </a:lnTo>
                <a:lnTo>
                  <a:pt x="1284480" y="6057570"/>
                </a:lnTo>
                <a:lnTo>
                  <a:pt x="1266219" y="6019470"/>
                </a:lnTo>
                <a:lnTo>
                  <a:pt x="1248372" y="5981370"/>
                </a:lnTo>
                <a:lnTo>
                  <a:pt x="1230943" y="5930570"/>
                </a:lnTo>
                <a:lnTo>
                  <a:pt x="1213933" y="5892470"/>
                </a:lnTo>
                <a:lnTo>
                  <a:pt x="1197345" y="5854370"/>
                </a:lnTo>
                <a:lnTo>
                  <a:pt x="1181182" y="5803570"/>
                </a:lnTo>
                <a:lnTo>
                  <a:pt x="1165446" y="5765470"/>
                </a:lnTo>
                <a:lnTo>
                  <a:pt x="1150140" y="5714670"/>
                </a:lnTo>
                <a:lnTo>
                  <a:pt x="1135267" y="5676570"/>
                </a:lnTo>
                <a:lnTo>
                  <a:pt x="1120828" y="5625770"/>
                </a:lnTo>
                <a:lnTo>
                  <a:pt x="1106827" y="5587670"/>
                </a:lnTo>
                <a:lnTo>
                  <a:pt x="1093266" y="5536870"/>
                </a:lnTo>
                <a:lnTo>
                  <a:pt x="1080148" y="5498770"/>
                </a:lnTo>
                <a:lnTo>
                  <a:pt x="1067475" y="5447970"/>
                </a:lnTo>
                <a:lnTo>
                  <a:pt x="1055250" y="5409870"/>
                </a:lnTo>
                <a:lnTo>
                  <a:pt x="1043476" y="5359070"/>
                </a:lnTo>
                <a:lnTo>
                  <a:pt x="1032154" y="5320970"/>
                </a:lnTo>
                <a:lnTo>
                  <a:pt x="1021287" y="5270170"/>
                </a:lnTo>
                <a:lnTo>
                  <a:pt x="1010879" y="5219370"/>
                </a:lnTo>
                <a:lnTo>
                  <a:pt x="1000931" y="5181270"/>
                </a:lnTo>
                <a:lnTo>
                  <a:pt x="991446" y="5130470"/>
                </a:lnTo>
                <a:lnTo>
                  <a:pt x="982427" y="5092370"/>
                </a:lnTo>
                <a:lnTo>
                  <a:pt x="973876" y="5041570"/>
                </a:lnTo>
                <a:lnTo>
                  <a:pt x="965796" y="4990770"/>
                </a:lnTo>
                <a:lnTo>
                  <a:pt x="958189" y="4939970"/>
                </a:lnTo>
                <a:lnTo>
                  <a:pt x="951059" y="4901870"/>
                </a:lnTo>
                <a:lnTo>
                  <a:pt x="944406" y="4851070"/>
                </a:lnTo>
                <a:lnTo>
                  <a:pt x="938235" y="4800270"/>
                </a:lnTo>
                <a:lnTo>
                  <a:pt x="932547" y="4762170"/>
                </a:lnTo>
                <a:lnTo>
                  <a:pt x="927346" y="4711370"/>
                </a:lnTo>
                <a:lnTo>
                  <a:pt x="922633" y="4660570"/>
                </a:lnTo>
                <a:lnTo>
                  <a:pt x="918411" y="4609770"/>
                </a:lnTo>
                <a:lnTo>
                  <a:pt x="914684" y="4571670"/>
                </a:lnTo>
                <a:lnTo>
                  <a:pt x="447295" y="4241470"/>
                </a:lnTo>
                <a:close/>
              </a:path>
              <a:path w="5466080" h="9715500">
                <a:moveTo>
                  <a:pt x="934415" y="3684805"/>
                </a:moveTo>
                <a:lnTo>
                  <a:pt x="447797" y="3684805"/>
                </a:lnTo>
                <a:lnTo>
                  <a:pt x="907940" y="4003288"/>
                </a:lnTo>
                <a:lnTo>
                  <a:pt x="910503" y="3955206"/>
                </a:lnTo>
                <a:lnTo>
                  <a:pt x="913560" y="3907255"/>
                </a:lnTo>
                <a:lnTo>
                  <a:pt x="917111" y="3859437"/>
                </a:lnTo>
                <a:lnTo>
                  <a:pt x="921151" y="3811755"/>
                </a:lnTo>
                <a:lnTo>
                  <a:pt x="925679" y="3764212"/>
                </a:lnTo>
                <a:lnTo>
                  <a:pt x="930693" y="3716810"/>
                </a:lnTo>
                <a:lnTo>
                  <a:pt x="934415" y="3684805"/>
                </a:lnTo>
                <a:close/>
              </a:path>
              <a:path w="5466080" h="9715500">
                <a:moveTo>
                  <a:pt x="3713962" y="0"/>
                </a:moveTo>
                <a:lnTo>
                  <a:pt x="1980556" y="0"/>
                </a:lnTo>
                <a:lnTo>
                  <a:pt x="1948300" y="26969"/>
                </a:lnTo>
                <a:lnTo>
                  <a:pt x="1913901" y="56213"/>
                </a:lnTo>
                <a:lnTo>
                  <a:pt x="1879746" y="85733"/>
                </a:lnTo>
                <a:lnTo>
                  <a:pt x="1845837" y="115529"/>
                </a:lnTo>
                <a:lnTo>
                  <a:pt x="1812176" y="145598"/>
                </a:lnTo>
                <a:lnTo>
                  <a:pt x="1778764" y="175939"/>
                </a:lnTo>
                <a:lnTo>
                  <a:pt x="1745604" y="206549"/>
                </a:lnTo>
                <a:lnTo>
                  <a:pt x="1712696" y="237429"/>
                </a:lnTo>
                <a:lnTo>
                  <a:pt x="1680044" y="268574"/>
                </a:lnTo>
                <a:lnTo>
                  <a:pt x="1647648" y="299985"/>
                </a:lnTo>
                <a:lnTo>
                  <a:pt x="1615510" y="331658"/>
                </a:lnTo>
                <a:lnTo>
                  <a:pt x="1583632" y="363593"/>
                </a:lnTo>
                <a:lnTo>
                  <a:pt x="1552016" y="395788"/>
                </a:lnTo>
                <a:lnTo>
                  <a:pt x="1520663" y="428240"/>
                </a:lnTo>
                <a:lnTo>
                  <a:pt x="1489576" y="460949"/>
                </a:lnTo>
                <a:lnTo>
                  <a:pt x="1458755" y="493912"/>
                </a:lnTo>
                <a:lnTo>
                  <a:pt x="1428203" y="527127"/>
                </a:lnTo>
                <a:lnTo>
                  <a:pt x="1397921" y="560594"/>
                </a:lnTo>
                <a:lnTo>
                  <a:pt x="1367912" y="594310"/>
                </a:lnTo>
                <a:lnTo>
                  <a:pt x="1338176" y="628273"/>
                </a:lnTo>
                <a:lnTo>
                  <a:pt x="1308716" y="662482"/>
                </a:lnTo>
                <a:lnTo>
                  <a:pt x="1279533" y="696935"/>
                </a:lnTo>
                <a:lnTo>
                  <a:pt x="1250629" y="731630"/>
                </a:lnTo>
                <a:lnTo>
                  <a:pt x="1222006" y="766566"/>
                </a:lnTo>
                <a:lnTo>
                  <a:pt x="1193665" y="801740"/>
                </a:lnTo>
                <a:lnTo>
                  <a:pt x="1165609" y="837152"/>
                </a:lnTo>
                <a:lnTo>
                  <a:pt x="1137838" y="872799"/>
                </a:lnTo>
                <a:lnTo>
                  <a:pt x="1110356" y="908680"/>
                </a:lnTo>
                <a:lnTo>
                  <a:pt x="1083162" y="944792"/>
                </a:lnTo>
                <a:lnTo>
                  <a:pt x="1056260" y="981135"/>
                </a:lnTo>
                <a:lnTo>
                  <a:pt x="1029651" y="1017706"/>
                </a:lnTo>
                <a:lnTo>
                  <a:pt x="1003336" y="1054503"/>
                </a:lnTo>
                <a:lnTo>
                  <a:pt x="977214" y="1091677"/>
                </a:lnTo>
                <a:lnTo>
                  <a:pt x="951598" y="1128772"/>
                </a:lnTo>
                <a:lnTo>
                  <a:pt x="926177" y="1166239"/>
                </a:lnTo>
                <a:lnTo>
                  <a:pt x="901059" y="1203926"/>
                </a:lnTo>
                <a:lnTo>
                  <a:pt x="876243" y="1241831"/>
                </a:lnTo>
                <a:lnTo>
                  <a:pt x="851733" y="1279952"/>
                </a:lnTo>
                <a:lnTo>
                  <a:pt x="827529" y="1318288"/>
                </a:lnTo>
                <a:lnTo>
                  <a:pt x="803634" y="1356836"/>
                </a:lnTo>
                <a:lnTo>
                  <a:pt x="780048" y="1395596"/>
                </a:lnTo>
                <a:lnTo>
                  <a:pt x="756775" y="1434564"/>
                </a:lnTo>
                <a:lnTo>
                  <a:pt x="733816" y="1473741"/>
                </a:lnTo>
                <a:lnTo>
                  <a:pt x="711172" y="1513123"/>
                </a:lnTo>
                <a:lnTo>
                  <a:pt x="688845" y="1552710"/>
                </a:lnTo>
                <a:lnTo>
                  <a:pt x="666837" y="1592498"/>
                </a:lnTo>
                <a:lnTo>
                  <a:pt x="645150" y="1632488"/>
                </a:lnTo>
                <a:lnTo>
                  <a:pt x="623785" y="1672676"/>
                </a:lnTo>
                <a:lnTo>
                  <a:pt x="602744" y="1713062"/>
                </a:lnTo>
                <a:lnTo>
                  <a:pt x="582029" y="1753643"/>
                </a:lnTo>
                <a:lnTo>
                  <a:pt x="561642" y="1794417"/>
                </a:lnTo>
                <a:lnTo>
                  <a:pt x="541583" y="1835384"/>
                </a:lnTo>
                <a:lnTo>
                  <a:pt x="521856" y="1876541"/>
                </a:lnTo>
                <a:lnTo>
                  <a:pt x="502462" y="1917886"/>
                </a:lnTo>
                <a:lnTo>
                  <a:pt x="483402" y="1959419"/>
                </a:lnTo>
                <a:lnTo>
                  <a:pt x="464678" y="2001136"/>
                </a:lnTo>
                <a:lnTo>
                  <a:pt x="446292" y="2043036"/>
                </a:lnTo>
                <a:lnTo>
                  <a:pt x="428246" y="2085119"/>
                </a:lnTo>
                <a:lnTo>
                  <a:pt x="410541" y="2127381"/>
                </a:lnTo>
                <a:lnTo>
                  <a:pt x="393180" y="2169821"/>
                </a:lnTo>
                <a:lnTo>
                  <a:pt x="376163" y="2212437"/>
                </a:lnTo>
                <a:lnTo>
                  <a:pt x="359493" y="2255228"/>
                </a:lnTo>
                <a:lnTo>
                  <a:pt x="343172" y="2298192"/>
                </a:lnTo>
                <a:lnTo>
                  <a:pt x="327200" y="2341327"/>
                </a:lnTo>
                <a:lnTo>
                  <a:pt x="311580" y="2384632"/>
                </a:lnTo>
                <a:lnTo>
                  <a:pt x="296314" y="2428104"/>
                </a:lnTo>
                <a:lnTo>
                  <a:pt x="281403" y="2471742"/>
                </a:lnTo>
                <a:lnTo>
                  <a:pt x="266849" y="2515545"/>
                </a:lnTo>
                <a:lnTo>
                  <a:pt x="252654" y="2559510"/>
                </a:lnTo>
                <a:lnTo>
                  <a:pt x="238819" y="2603636"/>
                </a:lnTo>
                <a:lnTo>
                  <a:pt x="225347" y="2647920"/>
                </a:lnTo>
                <a:lnTo>
                  <a:pt x="212238" y="2692362"/>
                </a:lnTo>
                <a:lnTo>
                  <a:pt x="199495" y="2736960"/>
                </a:lnTo>
                <a:lnTo>
                  <a:pt x="187120" y="2781711"/>
                </a:lnTo>
                <a:lnTo>
                  <a:pt x="175114" y="2826615"/>
                </a:lnTo>
                <a:lnTo>
                  <a:pt x="163478" y="2871669"/>
                </a:lnTo>
                <a:lnTo>
                  <a:pt x="152216" y="2916871"/>
                </a:lnTo>
                <a:lnTo>
                  <a:pt x="141327" y="2962221"/>
                </a:lnTo>
                <a:lnTo>
                  <a:pt x="130815" y="3007715"/>
                </a:lnTo>
                <a:lnTo>
                  <a:pt x="120680" y="3053353"/>
                </a:lnTo>
                <a:lnTo>
                  <a:pt x="110925" y="3099133"/>
                </a:lnTo>
                <a:lnTo>
                  <a:pt x="101551" y="3145052"/>
                </a:lnTo>
                <a:lnTo>
                  <a:pt x="92561" y="3191110"/>
                </a:lnTo>
                <a:lnTo>
                  <a:pt x="83955" y="3237305"/>
                </a:lnTo>
                <a:lnTo>
                  <a:pt x="75735" y="3283634"/>
                </a:lnTo>
                <a:lnTo>
                  <a:pt x="67904" y="3330096"/>
                </a:lnTo>
                <a:lnTo>
                  <a:pt x="60463" y="3376689"/>
                </a:lnTo>
                <a:lnTo>
                  <a:pt x="53413" y="3423412"/>
                </a:lnTo>
                <a:lnTo>
                  <a:pt x="46757" y="3470263"/>
                </a:lnTo>
                <a:lnTo>
                  <a:pt x="40496" y="3517240"/>
                </a:lnTo>
                <a:lnTo>
                  <a:pt x="34632" y="3564341"/>
                </a:lnTo>
                <a:lnTo>
                  <a:pt x="29166" y="3611564"/>
                </a:lnTo>
                <a:lnTo>
                  <a:pt x="24101" y="3658909"/>
                </a:lnTo>
                <a:lnTo>
                  <a:pt x="19438" y="3706373"/>
                </a:lnTo>
                <a:lnTo>
                  <a:pt x="15178" y="3753954"/>
                </a:lnTo>
                <a:lnTo>
                  <a:pt x="11325" y="3801651"/>
                </a:lnTo>
                <a:lnTo>
                  <a:pt x="7878" y="3849462"/>
                </a:lnTo>
                <a:lnTo>
                  <a:pt x="4841" y="3897385"/>
                </a:lnTo>
                <a:lnTo>
                  <a:pt x="2214" y="3945418"/>
                </a:lnTo>
                <a:lnTo>
                  <a:pt x="0" y="3993560"/>
                </a:lnTo>
                <a:lnTo>
                  <a:pt x="447797" y="3684805"/>
                </a:lnTo>
                <a:lnTo>
                  <a:pt x="934415" y="3684805"/>
                </a:lnTo>
                <a:lnTo>
                  <a:pt x="942165" y="3622438"/>
                </a:lnTo>
                <a:lnTo>
                  <a:pt x="948618" y="3575473"/>
                </a:lnTo>
                <a:lnTo>
                  <a:pt x="955547" y="3528660"/>
                </a:lnTo>
                <a:lnTo>
                  <a:pt x="962948" y="3482000"/>
                </a:lnTo>
                <a:lnTo>
                  <a:pt x="970819" y="3435496"/>
                </a:lnTo>
                <a:lnTo>
                  <a:pt x="979158" y="3389151"/>
                </a:lnTo>
                <a:lnTo>
                  <a:pt x="987962" y="3342966"/>
                </a:lnTo>
                <a:lnTo>
                  <a:pt x="997228" y="3296946"/>
                </a:lnTo>
                <a:lnTo>
                  <a:pt x="1006954" y="3251092"/>
                </a:lnTo>
                <a:lnTo>
                  <a:pt x="1017137" y="3205406"/>
                </a:lnTo>
                <a:lnTo>
                  <a:pt x="1027775" y="3159892"/>
                </a:lnTo>
                <a:lnTo>
                  <a:pt x="1038866" y="3114551"/>
                </a:lnTo>
                <a:lnTo>
                  <a:pt x="1050406" y="3069387"/>
                </a:lnTo>
                <a:lnTo>
                  <a:pt x="1062393" y="3024401"/>
                </a:lnTo>
                <a:lnTo>
                  <a:pt x="1074826" y="2979597"/>
                </a:lnTo>
                <a:lnTo>
                  <a:pt x="1087701" y="2934976"/>
                </a:lnTo>
                <a:lnTo>
                  <a:pt x="1101015" y="2890542"/>
                </a:lnTo>
                <a:lnTo>
                  <a:pt x="1114766" y="2846297"/>
                </a:lnTo>
                <a:lnTo>
                  <a:pt x="1128953" y="2802243"/>
                </a:lnTo>
                <a:lnTo>
                  <a:pt x="1143571" y="2758383"/>
                </a:lnTo>
                <a:lnTo>
                  <a:pt x="1158619" y="2714720"/>
                </a:lnTo>
                <a:lnTo>
                  <a:pt x="1174094" y="2671255"/>
                </a:lnTo>
                <a:lnTo>
                  <a:pt x="1189994" y="2627992"/>
                </a:lnTo>
                <a:lnTo>
                  <a:pt x="1206316" y="2584934"/>
                </a:lnTo>
                <a:lnTo>
                  <a:pt x="1223057" y="2542081"/>
                </a:lnTo>
                <a:lnTo>
                  <a:pt x="1240215" y="2499438"/>
                </a:lnTo>
                <a:lnTo>
                  <a:pt x="1257788" y="2457006"/>
                </a:lnTo>
                <a:lnTo>
                  <a:pt x="1275773" y="2414789"/>
                </a:lnTo>
                <a:lnTo>
                  <a:pt x="1294167" y="2372788"/>
                </a:lnTo>
                <a:lnTo>
                  <a:pt x="1312968" y="2331006"/>
                </a:lnTo>
                <a:lnTo>
                  <a:pt x="1332174" y="2289446"/>
                </a:lnTo>
                <a:lnTo>
                  <a:pt x="1351781" y="2248110"/>
                </a:lnTo>
                <a:lnTo>
                  <a:pt x="1371788" y="2207001"/>
                </a:lnTo>
                <a:lnTo>
                  <a:pt x="1392191" y="2166121"/>
                </a:lnTo>
                <a:lnTo>
                  <a:pt x="1412989" y="2125473"/>
                </a:lnTo>
                <a:lnTo>
                  <a:pt x="1434179" y="2085059"/>
                </a:lnTo>
                <a:lnTo>
                  <a:pt x="1455758" y="2044882"/>
                </a:lnTo>
                <a:lnTo>
                  <a:pt x="1477724" y="2004944"/>
                </a:lnTo>
                <a:lnTo>
                  <a:pt x="1500073" y="1965249"/>
                </a:lnTo>
                <a:lnTo>
                  <a:pt x="1522805" y="1925797"/>
                </a:lnTo>
                <a:lnTo>
                  <a:pt x="1545916" y="1886593"/>
                </a:lnTo>
                <a:lnTo>
                  <a:pt x="1569403" y="1847638"/>
                </a:lnTo>
                <a:lnTo>
                  <a:pt x="1593265" y="1808935"/>
                </a:lnTo>
                <a:lnTo>
                  <a:pt x="1617498" y="1770487"/>
                </a:lnTo>
                <a:lnTo>
                  <a:pt x="1642100" y="1732295"/>
                </a:lnTo>
                <a:lnTo>
                  <a:pt x="1667069" y="1694363"/>
                </a:lnTo>
                <a:lnTo>
                  <a:pt x="1692401" y="1656694"/>
                </a:lnTo>
                <a:lnTo>
                  <a:pt x="1718095" y="1619288"/>
                </a:lnTo>
                <a:lnTo>
                  <a:pt x="1744149" y="1582150"/>
                </a:lnTo>
                <a:lnTo>
                  <a:pt x="1770558" y="1545282"/>
                </a:lnTo>
                <a:lnTo>
                  <a:pt x="1797322" y="1508685"/>
                </a:lnTo>
                <a:lnTo>
                  <a:pt x="1824437" y="1472364"/>
                </a:lnTo>
                <a:lnTo>
                  <a:pt x="1851901" y="1436319"/>
                </a:lnTo>
                <a:lnTo>
                  <a:pt x="1879711" y="1400555"/>
                </a:lnTo>
                <a:lnTo>
                  <a:pt x="1907865" y="1365072"/>
                </a:lnTo>
                <a:lnTo>
                  <a:pt x="1936361" y="1329875"/>
                </a:lnTo>
                <a:lnTo>
                  <a:pt x="1965195" y="1294964"/>
                </a:lnTo>
                <a:lnTo>
                  <a:pt x="1994365" y="1260344"/>
                </a:lnTo>
                <a:lnTo>
                  <a:pt x="2023870" y="1226016"/>
                </a:lnTo>
                <a:lnTo>
                  <a:pt x="2053705" y="1191982"/>
                </a:lnTo>
                <a:lnTo>
                  <a:pt x="2083869" y="1158246"/>
                </a:lnTo>
                <a:lnTo>
                  <a:pt x="2114359" y="1124810"/>
                </a:lnTo>
                <a:lnTo>
                  <a:pt x="2145173" y="1091677"/>
                </a:lnTo>
                <a:lnTo>
                  <a:pt x="2176309" y="1058848"/>
                </a:lnTo>
                <a:lnTo>
                  <a:pt x="2207762" y="1026327"/>
                </a:lnTo>
                <a:lnTo>
                  <a:pt x="2239532" y="994116"/>
                </a:lnTo>
                <a:lnTo>
                  <a:pt x="2271615" y="962218"/>
                </a:lnTo>
                <a:lnTo>
                  <a:pt x="2304010" y="930634"/>
                </a:lnTo>
                <a:lnTo>
                  <a:pt x="2336713" y="899369"/>
                </a:lnTo>
                <a:lnTo>
                  <a:pt x="2369722" y="868423"/>
                </a:lnTo>
                <a:lnTo>
                  <a:pt x="2403034" y="837800"/>
                </a:lnTo>
                <a:lnTo>
                  <a:pt x="2436647" y="807502"/>
                </a:lnTo>
                <a:lnTo>
                  <a:pt x="2470559" y="777532"/>
                </a:lnTo>
                <a:lnTo>
                  <a:pt x="2504767" y="747891"/>
                </a:lnTo>
                <a:lnTo>
                  <a:pt x="2539268" y="718584"/>
                </a:lnTo>
                <a:lnTo>
                  <a:pt x="2574060" y="689612"/>
                </a:lnTo>
                <a:lnTo>
                  <a:pt x="2609140" y="660978"/>
                </a:lnTo>
                <a:lnTo>
                  <a:pt x="2644506" y="632684"/>
                </a:lnTo>
                <a:lnTo>
                  <a:pt x="2680155" y="604733"/>
                </a:lnTo>
                <a:lnTo>
                  <a:pt x="2716085" y="577127"/>
                </a:lnTo>
                <a:lnTo>
                  <a:pt x="2752293" y="549869"/>
                </a:lnTo>
                <a:lnTo>
                  <a:pt x="2788777" y="522961"/>
                </a:lnTo>
                <a:lnTo>
                  <a:pt x="2825535" y="496407"/>
                </a:lnTo>
                <a:lnTo>
                  <a:pt x="2862562" y="470208"/>
                </a:lnTo>
                <a:lnTo>
                  <a:pt x="2899858" y="444366"/>
                </a:lnTo>
                <a:lnTo>
                  <a:pt x="2937420" y="418886"/>
                </a:lnTo>
                <a:lnTo>
                  <a:pt x="2975245" y="393768"/>
                </a:lnTo>
                <a:lnTo>
                  <a:pt x="3013330" y="369016"/>
                </a:lnTo>
                <a:lnTo>
                  <a:pt x="3051673" y="344632"/>
                </a:lnTo>
                <a:lnTo>
                  <a:pt x="3090272" y="320618"/>
                </a:lnTo>
                <a:lnTo>
                  <a:pt x="3129124" y="296978"/>
                </a:lnTo>
                <a:lnTo>
                  <a:pt x="3168226" y="273713"/>
                </a:lnTo>
                <a:lnTo>
                  <a:pt x="3207577" y="250827"/>
                </a:lnTo>
                <a:lnTo>
                  <a:pt x="3247172" y="228321"/>
                </a:lnTo>
                <a:lnTo>
                  <a:pt x="3287011" y="206198"/>
                </a:lnTo>
                <a:lnTo>
                  <a:pt x="3327090" y="184461"/>
                </a:lnTo>
                <a:lnTo>
                  <a:pt x="3367407" y="163112"/>
                </a:lnTo>
                <a:lnTo>
                  <a:pt x="3407959" y="142154"/>
                </a:lnTo>
                <a:lnTo>
                  <a:pt x="3448744" y="121589"/>
                </a:lnTo>
                <a:lnTo>
                  <a:pt x="3489760" y="101421"/>
                </a:lnTo>
                <a:lnTo>
                  <a:pt x="3531003" y="81650"/>
                </a:lnTo>
                <a:lnTo>
                  <a:pt x="3572471" y="62280"/>
                </a:lnTo>
                <a:lnTo>
                  <a:pt x="3614162" y="43314"/>
                </a:lnTo>
                <a:lnTo>
                  <a:pt x="3656074" y="24754"/>
                </a:lnTo>
                <a:lnTo>
                  <a:pt x="3698203" y="6602"/>
                </a:lnTo>
                <a:lnTo>
                  <a:pt x="3713962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FA4C8D3-39BE-9F57-952C-027D481B18E1}"/>
              </a:ext>
            </a:extLst>
          </p:cNvPr>
          <p:cNvSpPr/>
          <p:nvPr userDrawn="1"/>
        </p:nvSpPr>
        <p:spPr>
          <a:xfrm>
            <a:off x="-34" y="6134036"/>
            <a:ext cx="2697538" cy="723964"/>
          </a:xfrm>
          <a:custGeom>
            <a:avLst/>
            <a:gdLst/>
            <a:ahLst/>
            <a:cxnLst/>
            <a:rect l="l" t="t" r="r" b="b"/>
            <a:pathLst>
              <a:path w="4448175" h="1193800">
                <a:moveTo>
                  <a:pt x="3967509" y="833178"/>
                </a:moveTo>
                <a:lnTo>
                  <a:pt x="1191274" y="833178"/>
                </a:lnTo>
                <a:lnTo>
                  <a:pt x="1239524" y="833451"/>
                </a:lnTo>
                <a:lnTo>
                  <a:pt x="1287646" y="834266"/>
                </a:lnTo>
                <a:lnTo>
                  <a:pt x="1335637" y="835622"/>
                </a:lnTo>
                <a:lnTo>
                  <a:pt x="1383495" y="837515"/>
                </a:lnTo>
                <a:lnTo>
                  <a:pt x="1431215" y="839941"/>
                </a:lnTo>
                <a:lnTo>
                  <a:pt x="1478796" y="842900"/>
                </a:lnTo>
                <a:lnTo>
                  <a:pt x="1526234" y="846386"/>
                </a:lnTo>
                <a:lnTo>
                  <a:pt x="1573526" y="850398"/>
                </a:lnTo>
                <a:lnTo>
                  <a:pt x="1620671" y="854933"/>
                </a:lnTo>
                <a:lnTo>
                  <a:pt x="1667663" y="859987"/>
                </a:lnTo>
                <a:lnTo>
                  <a:pt x="1714502" y="865558"/>
                </a:lnTo>
                <a:lnTo>
                  <a:pt x="1761183" y="871643"/>
                </a:lnTo>
                <a:lnTo>
                  <a:pt x="1807704" y="878238"/>
                </a:lnTo>
                <a:lnTo>
                  <a:pt x="1854062" y="885342"/>
                </a:lnTo>
                <a:lnTo>
                  <a:pt x="1900253" y="892950"/>
                </a:lnTo>
                <a:lnTo>
                  <a:pt x="1946276" y="901061"/>
                </a:lnTo>
                <a:lnTo>
                  <a:pt x="1992127" y="909671"/>
                </a:lnTo>
                <a:lnTo>
                  <a:pt x="2037804" y="918777"/>
                </a:lnTo>
                <a:lnTo>
                  <a:pt x="2083302" y="928376"/>
                </a:lnTo>
                <a:lnTo>
                  <a:pt x="2128620" y="938466"/>
                </a:lnTo>
                <a:lnTo>
                  <a:pt x="2173755" y="949043"/>
                </a:lnTo>
                <a:lnTo>
                  <a:pt x="2218703" y="960104"/>
                </a:lnTo>
                <a:lnTo>
                  <a:pt x="2263461" y="971648"/>
                </a:lnTo>
                <a:lnTo>
                  <a:pt x="2308028" y="983670"/>
                </a:lnTo>
                <a:lnTo>
                  <a:pt x="2352399" y="996168"/>
                </a:lnTo>
                <a:lnTo>
                  <a:pt x="2396572" y="1009138"/>
                </a:lnTo>
                <a:lnTo>
                  <a:pt x="2440543" y="1022579"/>
                </a:lnTo>
                <a:lnTo>
                  <a:pt x="2484311" y="1036487"/>
                </a:lnTo>
                <a:lnTo>
                  <a:pt x="2527872" y="1050858"/>
                </a:lnTo>
                <a:lnTo>
                  <a:pt x="2571223" y="1065691"/>
                </a:lnTo>
                <a:lnTo>
                  <a:pt x="2614361" y="1080982"/>
                </a:lnTo>
                <a:lnTo>
                  <a:pt x="2657284" y="1096729"/>
                </a:lnTo>
                <a:lnTo>
                  <a:pt x="2699988" y="1112928"/>
                </a:lnTo>
                <a:lnTo>
                  <a:pt x="2742470" y="1129576"/>
                </a:lnTo>
                <a:lnTo>
                  <a:pt x="2784728" y="1146671"/>
                </a:lnTo>
                <a:lnTo>
                  <a:pt x="2826759" y="1164209"/>
                </a:lnTo>
                <a:lnTo>
                  <a:pt x="2868559" y="1182189"/>
                </a:lnTo>
                <a:lnTo>
                  <a:pt x="2894489" y="1193677"/>
                </a:lnTo>
                <a:lnTo>
                  <a:pt x="4447868" y="1193677"/>
                </a:lnTo>
                <a:lnTo>
                  <a:pt x="4387791" y="1143489"/>
                </a:lnTo>
                <a:lnTo>
                  <a:pt x="4352872" y="1115060"/>
                </a:lnTo>
                <a:lnTo>
                  <a:pt x="4317694" y="1086937"/>
                </a:lnTo>
                <a:lnTo>
                  <a:pt x="4282261" y="1059124"/>
                </a:lnTo>
                <a:lnTo>
                  <a:pt x="4246575" y="1031621"/>
                </a:lnTo>
                <a:lnTo>
                  <a:pt x="4210636" y="1004431"/>
                </a:lnTo>
                <a:lnTo>
                  <a:pt x="4174448" y="977556"/>
                </a:lnTo>
                <a:lnTo>
                  <a:pt x="4138013" y="950997"/>
                </a:lnTo>
                <a:lnTo>
                  <a:pt x="4101332" y="924758"/>
                </a:lnTo>
                <a:lnTo>
                  <a:pt x="4064407" y="898839"/>
                </a:lnTo>
                <a:lnTo>
                  <a:pt x="4027242" y="873244"/>
                </a:lnTo>
                <a:lnTo>
                  <a:pt x="3989836" y="847973"/>
                </a:lnTo>
                <a:lnTo>
                  <a:pt x="3967509" y="833178"/>
                </a:lnTo>
                <a:close/>
              </a:path>
              <a:path w="4448175" h="1193800">
                <a:moveTo>
                  <a:pt x="1191274" y="0"/>
                </a:moveTo>
                <a:lnTo>
                  <a:pt x="1094075" y="918"/>
                </a:lnTo>
                <a:lnTo>
                  <a:pt x="997323" y="3664"/>
                </a:lnTo>
                <a:lnTo>
                  <a:pt x="901035" y="8219"/>
                </a:lnTo>
                <a:lnTo>
                  <a:pt x="805227" y="14568"/>
                </a:lnTo>
                <a:lnTo>
                  <a:pt x="709916" y="22694"/>
                </a:lnTo>
                <a:lnTo>
                  <a:pt x="615118" y="32581"/>
                </a:lnTo>
                <a:lnTo>
                  <a:pt x="520850" y="44212"/>
                </a:lnTo>
                <a:lnTo>
                  <a:pt x="427127" y="57571"/>
                </a:lnTo>
                <a:lnTo>
                  <a:pt x="333967" y="72640"/>
                </a:lnTo>
                <a:lnTo>
                  <a:pt x="241387" y="89405"/>
                </a:lnTo>
                <a:lnTo>
                  <a:pt x="149402" y="107847"/>
                </a:lnTo>
                <a:lnTo>
                  <a:pt x="58028" y="127952"/>
                </a:lnTo>
                <a:lnTo>
                  <a:pt x="0" y="141699"/>
                </a:lnTo>
                <a:lnTo>
                  <a:pt x="0" y="1005038"/>
                </a:lnTo>
                <a:lnTo>
                  <a:pt x="24231" y="997883"/>
                </a:lnTo>
                <a:lnTo>
                  <a:pt x="68813" y="985255"/>
                </a:lnTo>
                <a:lnTo>
                  <a:pt x="113593" y="973108"/>
                </a:lnTo>
                <a:lnTo>
                  <a:pt x="158567" y="961444"/>
                </a:lnTo>
                <a:lnTo>
                  <a:pt x="203734" y="950267"/>
                </a:lnTo>
                <a:lnTo>
                  <a:pt x="249089" y="939579"/>
                </a:lnTo>
                <a:lnTo>
                  <a:pt x="294630" y="929384"/>
                </a:lnTo>
                <a:lnTo>
                  <a:pt x="340354" y="919684"/>
                </a:lnTo>
                <a:lnTo>
                  <a:pt x="386258" y="910482"/>
                </a:lnTo>
                <a:lnTo>
                  <a:pt x="432339" y="901782"/>
                </a:lnTo>
                <a:lnTo>
                  <a:pt x="478594" y="893586"/>
                </a:lnTo>
                <a:lnTo>
                  <a:pt x="525020" y="885897"/>
                </a:lnTo>
                <a:lnTo>
                  <a:pt x="571613" y="878718"/>
                </a:lnTo>
                <a:lnTo>
                  <a:pt x="618372" y="872053"/>
                </a:lnTo>
                <a:lnTo>
                  <a:pt x="665293" y="865904"/>
                </a:lnTo>
                <a:lnTo>
                  <a:pt x="712374" y="860274"/>
                </a:lnTo>
                <a:lnTo>
                  <a:pt x="759610" y="855166"/>
                </a:lnTo>
                <a:lnTo>
                  <a:pt x="806999" y="850583"/>
                </a:lnTo>
                <a:lnTo>
                  <a:pt x="854539" y="846528"/>
                </a:lnTo>
                <a:lnTo>
                  <a:pt x="902226" y="843004"/>
                </a:lnTo>
                <a:lnTo>
                  <a:pt x="950057" y="840014"/>
                </a:lnTo>
                <a:lnTo>
                  <a:pt x="998030" y="837561"/>
                </a:lnTo>
                <a:lnTo>
                  <a:pt x="1046141" y="835648"/>
                </a:lnTo>
                <a:lnTo>
                  <a:pt x="1094387" y="834278"/>
                </a:lnTo>
                <a:lnTo>
                  <a:pt x="1142766" y="833454"/>
                </a:lnTo>
                <a:lnTo>
                  <a:pt x="3967509" y="833178"/>
                </a:lnTo>
                <a:lnTo>
                  <a:pt x="3952194" y="823030"/>
                </a:lnTo>
                <a:lnTo>
                  <a:pt x="3914316" y="798416"/>
                </a:lnTo>
                <a:lnTo>
                  <a:pt x="3876205" y="774132"/>
                </a:lnTo>
                <a:lnTo>
                  <a:pt x="3837862" y="750182"/>
                </a:lnTo>
                <a:lnTo>
                  <a:pt x="3799291" y="726568"/>
                </a:lnTo>
                <a:lnTo>
                  <a:pt x="3760492" y="703290"/>
                </a:lnTo>
                <a:lnTo>
                  <a:pt x="3721468" y="680352"/>
                </a:lnTo>
                <a:lnTo>
                  <a:pt x="3682221" y="657755"/>
                </a:lnTo>
                <a:lnTo>
                  <a:pt x="3642753" y="635501"/>
                </a:lnTo>
                <a:lnTo>
                  <a:pt x="3603066" y="613593"/>
                </a:lnTo>
                <a:lnTo>
                  <a:pt x="3563162" y="592032"/>
                </a:lnTo>
                <a:lnTo>
                  <a:pt x="3523043" y="570821"/>
                </a:lnTo>
                <a:lnTo>
                  <a:pt x="3482712" y="549961"/>
                </a:lnTo>
                <a:lnTo>
                  <a:pt x="3442169" y="529455"/>
                </a:lnTo>
                <a:lnTo>
                  <a:pt x="3401418" y="509305"/>
                </a:lnTo>
                <a:lnTo>
                  <a:pt x="3360460" y="489512"/>
                </a:lnTo>
                <a:lnTo>
                  <a:pt x="3319297" y="470078"/>
                </a:lnTo>
                <a:lnTo>
                  <a:pt x="3277931" y="451007"/>
                </a:lnTo>
                <a:lnTo>
                  <a:pt x="3236365" y="432299"/>
                </a:lnTo>
                <a:lnTo>
                  <a:pt x="3194600" y="413957"/>
                </a:lnTo>
                <a:lnTo>
                  <a:pt x="3152639" y="395983"/>
                </a:lnTo>
                <a:lnTo>
                  <a:pt x="3110483" y="378379"/>
                </a:lnTo>
                <a:lnTo>
                  <a:pt x="3068134" y="361146"/>
                </a:lnTo>
                <a:lnTo>
                  <a:pt x="3025595" y="344288"/>
                </a:lnTo>
                <a:lnTo>
                  <a:pt x="2982868" y="327806"/>
                </a:lnTo>
                <a:lnTo>
                  <a:pt x="2939954" y="311701"/>
                </a:lnTo>
                <a:lnTo>
                  <a:pt x="2896856" y="295977"/>
                </a:lnTo>
                <a:lnTo>
                  <a:pt x="2853576" y="280635"/>
                </a:lnTo>
                <a:lnTo>
                  <a:pt x="2810116" y="265677"/>
                </a:lnTo>
                <a:lnTo>
                  <a:pt x="2766477" y="251105"/>
                </a:lnTo>
                <a:lnTo>
                  <a:pt x="2722662" y="236921"/>
                </a:lnTo>
                <a:lnTo>
                  <a:pt x="2678673" y="223128"/>
                </a:lnTo>
                <a:lnTo>
                  <a:pt x="2634512" y="209727"/>
                </a:lnTo>
                <a:lnTo>
                  <a:pt x="2590180" y="196720"/>
                </a:lnTo>
                <a:lnTo>
                  <a:pt x="2501016" y="171898"/>
                </a:lnTo>
                <a:lnTo>
                  <a:pt x="2411195" y="148677"/>
                </a:lnTo>
                <a:lnTo>
                  <a:pt x="2320735" y="127075"/>
                </a:lnTo>
                <a:lnTo>
                  <a:pt x="2229652" y="107107"/>
                </a:lnTo>
                <a:lnTo>
                  <a:pt x="2137962" y="88790"/>
                </a:lnTo>
                <a:lnTo>
                  <a:pt x="2045682" y="72140"/>
                </a:lnTo>
                <a:lnTo>
                  <a:pt x="1952827" y="57173"/>
                </a:lnTo>
                <a:lnTo>
                  <a:pt x="1859415" y="43907"/>
                </a:lnTo>
                <a:lnTo>
                  <a:pt x="1765460" y="32356"/>
                </a:lnTo>
                <a:lnTo>
                  <a:pt x="1670981" y="22537"/>
                </a:lnTo>
                <a:lnTo>
                  <a:pt x="1575992" y="14467"/>
                </a:lnTo>
                <a:lnTo>
                  <a:pt x="1480511" y="8162"/>
                </a:lnTo>
                <a:lnTo>
                  <a:pt x="1384553" y="3638"/>
                </a:lnTo>
                <a:lnTo>
                  <a:pt x="1288136" y="912"/>
                </a:lnTo>
                <a:lnTo>
                  <a:pt x="1239759" y="228"/>
                </a:lnTo>
                <a:lnTo>
                  <a:pt x="1191274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70F2A1A-C732-1062-319A-B522E6DA2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2125" y="728662"/>
            <a:ext cx="3348038" cy="5400675"/>
          </a:xfrm>
          <a:prstGeom prst="roundRect">
            <a:avLst>
              <a:gd name="adj" fmla="val 5630"/>
            </a:avLst>
          </a:prstGeom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om </a:t>
            </a:r>
            <a:r>
              <a:rPr lang="en-US" err="1"/>
              <a:t>een</a:t>
            </a:r>
            <a:br>
              <a:rPr lang="en-US"/>
            </a:br>
            <a:r>
              <a:rPr lang="en-US" err="1"/>
              <a:t>afbeelding</a:t>
            </a:r>
            <a:r>
              <a:rPr lang="en-US"/>
              <a:t> in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voegen</a:t>
            </a:r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9E8109E-47D0-8FD6-0158-76CC7BCDC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08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BC31586-0E70-40BE-7D69-18D6394ED12E}"/>
              </a:ext>
            </a:extLst>
          </p:cNvPr>
          <p:cNvSpPr/>
          <p:nvPr userDrawn="1"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54000">
                <a:schemeClr val="accent1"/>
              </a:gs>
            </a:gsLst>
            <a:lin ang="7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2" y="2880519"/>
            <a:ext cx="6911975" cy="1096962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>
            <a:cxnSpLocks/>
          </p:cNvCxnSpPr>
          <p:nvPr userDrawn="1"/>
        </p:nvCxnSpPr>
        <p:spPr>
          <a:xfrm>
            <a:off x="5737713" y="4151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C129C456-C5BE-20E1-F3B3-BF37B9E88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4E4B3F-C91B-6A41-1EB9-E6C960545F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382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A687E9E4-8514-EF04-139D-AB7010F534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" r="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8E15050E-41F8-9674-4BF1-3AD1A65DCF14}"/>
              </a:ext>
            </a:extLst>
          </p:cNvPr>
          <p:cNvSpPr/>
          <p:nvPr userDrawn="1"/>
        </p:nvSpPr>
        <p:spPr>
          <a:xfrm>
            <a:off x="0" y="0"/>
            <a:ext cx="106299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94844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17E30F-DD63-AAFC-8289-07EF3B7EC9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B61FFA9-D21E-FFAF-11FB-285AE8AD5A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2" y="2880519"/>
            <a:ext cx="6911975" cy="1096962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>
            <a:cxnSpLocks/>
          </p:cNvCxnSpPr>
          <p:nvPr userDrawn="1"/>
        </p:nvCxnSpPr>
        <p:spPr>
          <a:xfrm>
            <a:off x="5737713" y="4151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247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kicker or ‘</a:t>
            </a:r>
            <a:r>
              <a:rPr lang="nl-NL" err="1"/>
              <a:t>so</a:t>
            </a:r>
            <a:r>
              <a:rPr lang="nl-NL"/>
              <a:t> </a:t>
            </a:r>
            <a:r>
              <a:rPr lang="nl-NL" err="1"/>
              <a:t>what</a:t>
            </a:r>
            <a:r>
              <a:rPr lang="nl-NL"/>
              <a:t>’. Delete </a:t>
            </a:r>
            <a:r>
              <a:rPr lang="nl-NL" err="1"/>
              <a:t>if</a:t>
            </a:r>
            <a:r>
              <a:rPr lang="nl-NL"/>
              <a:t> </a:t>
            </a:r>
            <a:r>
              <a:rPr lang="nl-NL" err="1"/>
              <a:t>not</a:t>
            </a:r>
            <a:r>
              <a:rPr lang="nl-NL"/>
              <a:t> </a:t>
            </a:r>
            <a:r>
              <a:rPr lang="nl-NL" err="1"/>
              <a:t>required</a:t>
            </a:r>
            <a:r>
              <a:rPr lang="nl-N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653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CE393FCE-2DB0-874D-19B2-043C063794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" r="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ABA57D3-7014-ED5C-861E-D644C4767F16}"/>
              </a:ext>
            </a:extLst>
          </p:cNvPr>
          <p:cNvSpPr/>
          <p:nvPr userDrawn="1"/>
        </p:nvSpPr>
        <p:spPr>
          <a:xfrm>
            <a:off x="0" y="0"/>
            <a:ext cx="106299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94844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878519"/>
            <a:ext cx="691197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6149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7704A5-9C0A-76A5-F7B1-26B6D0DFF8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15EE33-CA8D-8AF7-C43B-865EA83A1C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680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9EDF0D8-F084-EF43-9603-B0A442CE4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70" y="-3"/>
            <a:ext cx="12210545" cy="6858001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2907889"/>
            <a:ext cx="9144000" cy="1042219"/>
          </a:xfrm>
        </p:spPr>
        <p:txBody>
          <a:bodyPr anchor="t" anchorCtr="0"/>
          <a:lstStyle>
            <a:lvl1pPr algn="ctr">
              <a:defRPr sz="70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nl-NL"/>
              <a:t>Titel van sectie</a:t>
            </a:r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015350"/>
            <a:ext cx="9144000" cy="9537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Source Sans Pro Semibold" charset="0"/>
                <a:ea typeface="Source Sans Pro Semibold" charset="0"/>
                <a:cs typeface="Source Sans Pro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Korte beschrijving ter indicatie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365783"/>
            <a:ext cx="9144000" cy="576000"/>
          </a:xfrm>
        </p:spPr>
        <p:txBody>
          <a:bodyPr/>
          <a:lstStyle>
            <a:lvl1pPr marL="120600" indent="0" algn="ctr">
              <a:buNone/>
              <a:defRPr b="1" i="0" baseline="0">
                <a:solidFill>
                  <a:schemeClr val="bg1">
                    <a:alpha val="50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defRPr>
            </a:lvl1pPr>
          </a:lstStyle>
          <a:p>
            <a:pPr lvl="0"/>
            <a:r>
              <a:rPr lang="nl-NL"/>
              <a:t>Deel 1</a:t>
            </a:r>
          </a:p>
        </p:txBody>
      </p:sp>
    </p:spTree>
    <p:extLst>
      <p:ext uri="{BB962C8B-B14F-4D97-AF65-F5344CB8AC3E}">
        <p14:creationId xmlns:p14="http://schemas.microsoft.com/office/powerpoint/2010/main" val="1846903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A1255-BD00-459F-9EDF-3A32CC7E0590}" type="datetime1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364-B2DF-4068-8826-B8CA0440EBAB}" type="slidenum">
              <a:rPr lang="nl-NL" smtClean="0"/>
              <a:t>‹nr.›</a:t>
            </a:fld>
            <a:endParaRPr lang="nl-NL"/>
          </a:p>
        </p:txBody>
      </p:sp>
      <p:pic>
        <p:nvPicPr>
          <p:cNvPr id="3" name="Afbeelding 2" descr="Afbeelding met voedsel&#10;&#10;Automatisch gegenereerde beschrijving">
            <a:extLst>
              <a:ext uri="{FF2B5EF4-FFF2-40B4-BE49-F238E27FC236}">
                <a16:creationId xmlns:a16="http://schemas.microsoft.com/office/drawing/2014/main" id="{A5FC5C79-43E6-4D45-85C0-E9E6F638A0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6388831"/>
            <a:ext cx="12193200" cy="4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30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 (a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477A-F508-49BC-89E9-98CF8F298291}" type="datetime1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364-B2DF-4068-8826-B8CA0440EBAB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4E65F14-8D37-4E39-9AAF-F035842B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854" y="1122217"/>
            <a:ext cx="8856000" cy="443779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inhoud 6">
            <a:extLst>
              <a:ext uri="{FF2B5EF4-FFF2-40B4-BE49-F238E27FC236}">
                <a16:creationId xmlns:a16="http://schemas.microsoft.com/office/drawing/2014/main" id="{3E76A276-77BE-41C1-9946-D4A8C5FF7C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38362" y="1815090"/>
            <a:ext cx="8856000" cy="3505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16549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E59E1284-A401-2249-A628-FE598D30F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6200000">
            <a:off x="10698899" y="57769"/>
            <a:ext cx="1550870" cy="1435332"/>
          </a:xfrm>
          <a:prstGeom prst="rect">
            <a:avLst/>
          </a:prstGeom>
        </p:spPr>
      </p:pic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27C88D6-DFFC-7F4F-BB44-92BFAFC814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83000" y="1651000"/>
            <a:ext cx="2400300" cy="355600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D6616E03-D8A9-B14B-99C9-752E7DE5E9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45888" y="1650997"/>
            <a:ext cx="2400300" cy="3556001"/>
          </a:xfrm>
          <a:solidFill>
            <a:schemeClr val="bg2"/>
          </a:solidFill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err="1"/>
              <a:t>Insert</a:t>
            </a:r>
            <a:r>
              <a:rPr lang="nl-NL"/>
              <a:t> image</a:t>
            </a:r>
          </a:p>
          <a:p>
            <a:endParaRPr lang="nl-NL"/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A1BCF4B3-A02A-E341-881E-742F1B5D17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4444" y="1650997"/>
            <a:ext cx="2400300" cy="3556001"/>
          </a:xfrm>
          <a:solidFill>
            <a:schemeClr val="bg2"/>
          </a:solidFill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err="1"/>
              <a:t>Insert</a:t>
            </a:r>
            <a:r>
              <a:rPr lang="nl-NL"/>
              <a:t> image</a:t>
            </a:r>
          </a:p>
          <a:p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D765B076-0CF4-5946-B4D5-FFF693EEDE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83000" y="5346832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>
                <a:solidFill>
                  <a:srgbClr val="114DA3"/>
                </a:solidFill>
              </a:defRPr>
            </a:lvl1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26" name="Tijdelijke aanduiding voor tekst 24">
            <a:extLst>
              <a:ext uri="{FF2B5EF4-FFF2-40B4-BE49-F238E27FC236}">
                <a16:creationId xmlns:a16="http://schemas.microsoft.com/office/drawing/2014/main" id="{613FC4FB-C9F2-C14E-BEDD-87B3295312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4444" y="5346832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>
                <a:solidFill>
                  <a:srgbClr val="114DA3"/>
                </a:solidFill>
              </a:defRPr>
            </a:lvl1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3C7A2703-759D-534A-AD5B-5E016EEF96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45888" y="5346832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>
                <a:solidFill>
                  <a:srgbClr val="114DA3"/>
                </a:solidFill>
              </a:defRPr>
            </a:lvl1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28" name="Tijdelijke aanduiding voor tekst 24">
            <a:extLst>
              <a:ext uri="{FF2B5EF4-FFF2-40B4-BE49-F238E27FC236}">
                <a16:creationId xmlns:a16="http://schemas.microsoft.com/office/drawing/2014/main" id="{2DA1573B-0615-3249-92A7-CA59BEAAA8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3000" y="5674074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B6ED2989-930F-864A-B9C0-41DFCB77D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444" y="5674074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30" name="Tijdelijke aanduiding voor tekst 24">
            <a:extLst>
              <a:ext uri="{FF2B5EF4-FFF2-40B4-BE49-F238E27FC236}">
                <a16:creationId xmlns:a16="http://schemas.microsoft.com/office/drawing/2014/main" id="{3D6E567C-EFB4-8F48-94B2-94380BD239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45888" y="5674074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215753F-9B77-844B-8CCF-FFB179C40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728663"/>
            <a:ext cx="10318923" cy="782503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CF213187-5FB7-B74E-92CD-E1FA992EB0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4" y="1881189"/>
            <a:ext cx="2858739" cy="40957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buClr>
                <a:srgbClr val="05DB00"/>
              </a:buClr>
              <a:defRPr/>
            </a:lvl2pPr>
            <a:lvl3pPr>
              <a:buClr>
                <a:srgbClr val="05DB00"/>
              </a:buClr>
              <a:defRPr/>
            </a:lvl3pPr>
            <a:lvl4pPr>
              <a:buClr>
                <a:srgbClr val="05DB00"/>
              </a:buClr>
              <a:defRPr/>
            </a:lvl4pPr>
            <a:lvl5pPr>
              <a:buClr>
                <a:srgbClr val="05DB00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54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2646" y="1365485"/>
            <a:ext cx="5432531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27C88D6-DFFC-7F4F-BB44-92BFAFC814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683000" cy="6858000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D765B076-0CF4-5946-B4D5-FFF693EEDE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2646" y="5010617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>
                <a:solidFill>
                  <a:srgbClr val="114DA3"/>
                </a:solidFill>
              </a:defRPr>
            </a:lvl1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28" name="Tijdelijke aanduiding voor tekst 24">
            <a:extLst>
              <a:ext uri="{FF2B5EF4-FFF2-40B4-BE49-F238E27FC236}">
                <a16:creationId xmlns:a16="http://schemas.microsoft.com/office/drawing/2014/main" id="{2DA1573B-0615-3249-92A7-CA59BEAAA8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62646" y="5337859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i="1">
                <a:solidFill>
                  <a:srgbClr val="333333"/>
                </a:solidFill>
              </a:defRPr>
            </a:lvl1pPr>
          </a:lstStyle>
          <a:p>
            <a:pPr lvl="0"/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62646" y="2399220"/>
            <a:ext cx="4363720" cy="205956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32EFC721-F0AC-D64D-A87D-24C620C7A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6200000">
            <a:off x="10698899" y="57769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17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3896" y="1243020"/>
            <a:ext cx="5432531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27C88D6-DFFC-7F4F-BB44-92BFAFC814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815068" cy="6858000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3896" y="2085705"/>
            <a:ext cx="5502526" cy="3359131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E70DF31-AEBF-CA4F-95B4-599DF711E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9623" y="2376623"/>
            <a:ext cx="1052377" cy="21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26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753" y="1243020"/>
            <a:ext cx="5432531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27C88D6-DFFC-7F4F-BB44-92BFAFC814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76932" y="0"/>
            <a:ext cx="4815068" cy="685800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71752" y="2085705"/>
            <a:ext cx="5432531" cy="3367444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2A99C265-209F-6F43-BF71-2C498BAED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7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675" y="1243020"/>
            <a:ext cx="4363720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9674" y="2085705"/>
            <a:ext cx="4363720" cy="2686589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B110F9B-5CDB-0A43-8182-09AAE5E54D2A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82468EA6-6E10-4949-96D6-44B165F6B9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474" y="6075361"/>
            <a:ext cx="1273537" cy="473077"/>
          </a:xfrm>
          <a:prstGeom prst="rect">
            <a:avLst/>
          </a:prstGeom>
        </p:spPr>
      </p:pic>
      <p:sp>
        <p:nvSpPr>
          <p:cNvPr id="12" name="Tijdelijke aanduiding voor tekst 24">
            <a:extLst>
              <a:ext uri="{FF2B5EF4-FFF2-40B4-BE49-F238E27FC236}">
                <a16:creationId xmlns:a16="http://schemas.microsoft.com/office/drawing/2014/main" id="{5522FA22-0291-964D-8BFB-92C21A0A8C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5674" y="2081892"/>
            <a:ext cx="4363720" cy="2686589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E29899-7EFB-8144-83C8-CA2937F518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65963" y="1243013"/>
            <a:ext cx="4364037" cy="482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26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2BA1B22A-413F-DF47-A3C8-395B8A8D1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46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675" y="1243020"/>
            <a:ext cx="4363720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9674" y="2085705"/>
            <a:ext cx="4363720" cy="2686589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3333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B110F9B-5CDB-0A43-8182-09AAE5E54D2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14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jdelijke aanduiding voor tekst 24">
            <a:extLst>
              <a:ext uri="{FF2B5EF4-FFF2-40B4-BE49-F238E27FC236}">
                <a16:creationId xmlns:a16="http://schemas.microsoft.com/office/drawing/2014/main" id="{5522FA22-0291-964D-8BFB-92C21A0A8C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5674" y="2081892"/>
            <a:ext cx="4363720" cy="2686589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err="1">
                <a:solidFill>
                  <a:schemeClr val="bg1"/>
                </a:solidFill>
              </a:rPr>
              <a:t>Insert</a:t>
            </a:r>
            <a:r>
              <a:rPr lang="nl-NL" sz="1800">
                <a:solidFill>
                  <a:schemeClr val="bg1"/>
                </a:solidFill>
              </a:rPr>
              <a:t> </a:t>
            </a:r>
            <a:r>
              <a:rPr lang="nl-NL" sz="1800" err="1">
                <a:solidFill>
                  <a:schemeClr val="bg1"/>
                </a:solidFill>
              </a:rPr>
              <a:t>title</a:t>
            </a:r>
            <a:r>
              <a:rPr lang="nl-NL" sz="1800">
                <a:solidFill>
                  <a:schemeClr val="bg1"/>
                </a:solidFill>
              </a:rPr>
              <a:t> </a:t>
            </a:r>
            <a:r>
              <a:rPr lang="nl-NL" sz="1800" err="1">
                <a:solidFill>
                  <a:schemeClr val="bg1"/>
                </a:solidFill>
              </a:rPr>
              <a:t>here</a:t>
            </a:r>
            <a:r>
              <a:rPr lang="nl-NL" sz="1800">
                <a:solidFill>
                  <a:schemeClr val="bg1"/>
                </a:solidFill>
              </a:rPr>
              <a:t> 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  <a:endParaRPr lang="nl-NL" sz="1800">
              <a:solidFill>
                <a:schemeClr val="bg1"/>
              </a:solidFill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7E7320D2-BE78-A842-BCB1-1AA0C0280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59" y="6075846"/>
            <a:ext cx="1272951" cy="472592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090908-F83C-6240-95AA-315061C80C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65357" y="1242318"/>
            <a:ext cx="4364037" cy="482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E8B08F87-E80A-F042-AABF-236CF0B3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03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8">
            <a:extLst>
              <a:ext uri="{FF2B5EF4-FFF2-40B4-BE49-F238E27FC236}">
                <a16:creationId xmlns:a16="http://schemas.microsoft.com/office/drawing/2014/main" id="{F97A0C2E-E8C5-584A-BB2D-81ADA84E68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1" cy="2612616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grpSp>
        <p:nvGrpSpPr>
          <p:cNvPr id="17" name="Groep 41">
            <a:extLst>
              <a:ext uri="{FF2B5EF4-FFF2-40B4-BE49-F238E27FC236}">
                <a16:creationId xmlns:a16="http://schemas.microsoft.com/office/drawing/2014/main" id="{980A2D2B-F2EB-3941-802B-F6A633FA52D5}"/>
              </a:ext>
            </a:extLst>
          </p:cNvPr>
          <p:cNvGrpSpPr/>
          <p:nvPr userDrawn="1"/>
        </p:nvGrpSpPr>
        <p:grpSpPr>
          <a:xfrm>
            <a:off x="837660" y="2939077"/>
            <a:ext cx="10516680" cy="2612616"/>
            <a:chOff x="823562" y="5412651"/>
            <a:chExt cx="16669309" cy="1388491"/>
          </a:xfrm>
          <a:solidFill>
            <a:schemeClr val="bg1"/>
          </a:solidFill>
        </p:grpSpPr>
        <p:sp>
          <p:nvSpPr>
            <p:cNvPr id="18" name="Rectangle: Rounded Corners 10">
              <a:extLst>
                <a:ext uri="{FF2B5EF4-FFF2-40B4-BE49-F238E27FC236}">
                  <a16:creationId xmlns:a16="http://schemas.microsoft.com/office/drawing/2014/main" id="{31E3CE66-7C74-A349-8919-665A11FD0DA6}"/>
                </a:ext>
              </a:extLst>
            </p:cNvPr>
            <p:cNvSpPr/>
            <p:nvPr/>
          </p:nvSpPr>
          <p:spPr>
            <a:xfrm>
              <a:off x="823562" y="5412651"/>
              <a:ext cx="5129512" cy="1388491"/>
            </a:xfrm>
            <a:prstGeom prst="roundRect">
              <a:avLst>
                <a:gd name="adj" fmla="val 4163"/>
              </a:avLst>
            </a:prstGeom>
            <a:grpFill/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lvl="0" defTabSz="609630">
                <a:defRPr/>
              </a:pPr>
              <a:endParaRPr lang="id-ID" sz="1600">
                <a:solidFill>
                  <a:srgbClr val="114DAC"/>
                </a:solidFill>
                <a:latin typeface="Roboto Bold" pitchFamily="2" charset="0"/>
                <a:ea typeface="Roboto Bold" pitchFamily="2" charset="0"/>
                <a:sym typeface="Helvetica"/>
              </a:endParaRPr>
            </a:p>
          </p:txBody>
        </p:sp>
        <p:sp>
          <p:nvSpPr>
            <p:cNvPr id="19" name="Rectangle: Rounded Corners 11">
              <a:extLst>
                <a:ext uri="{FF2B5EF4-FFF2-40B4-BE49-F238E27FC236}">
                  <a16:creationId xmlns:a16="http://schemas.microsoft.com/office/drawing/2014/main" id="{8A8D3EF0-C929-AA48-B5E9-400590A33A3A}"/>
                </a:ext>
              </a:extLst>
            </p:cNvPr>
            <p:cNvSpPr/>
            <p:nvPr/>
          </p:nvSpPr>
          <p:spPr>
            <a:xfrm>
              <a:off x="6565027" y="5412651"/>
              <a:ext cx="5157945" cy="1388491"/>
            </a:xfrm>
            <a:prstGeom prst="roundRect">
              <a:avLst>
                <a:gd name="adj" fmla="val 4163"/>
              </a:avLst>
            </a:prstGeom>
            <a:grpFill/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lvl="0" defTabSz="609630">
                <a:defRPr/>
              </a:pPr>
              <a:endParaRPr lang="id-ID" sz="1600">
                <a:solidFill>
                  <a:srgbClr val="114DAC"/>
                </a:solidFill>
                <a:latin typeface="Roboto Bold" pitchFamily="2" charset="0"/>
                <a:ea typeface="Roboto Bold" pitchFamily="2" charset="0"/>
                <a:sym typeface="Helvetica"/>
              </a:endParaRPr>
            </a:p>
          </p:txBody>
        </p:sp>
        <p:sp>
          <p:nvSpPr>
            <p:cNvPr id="20" name="Rectangle: Rounded Corners 12">
              <a:extLst>
                <a:ext uri="{FF2B5EF4-FFF2-40B4-BE49-F238E27FC236}">
                  <a16:creationId xmlns:a16="http://schemas.microsoft.com/office/drawing/2014/main" id="{251F9B69-7804-B246-8582-A481D8F6D9E0}"/>
                </a:ext>
              </a:extLst>
            </p:cNvPr>
            <p:cNvSpPr/>
            <p:nvPr/>
          </p:nvSpPr>
          <p:spPr>
            <a:xfrm>
              <a:off x="12334926" y="5412651"/>
              <a:ext cx="5157945" cy="1388491"/>
            </a:xfrm>
            <a:prstGeom prst="roundRect">
              <a:avLst>
                <a:gd name="adj" fmla="val 4163"/>
              </a:avLst>
            </a:prstGeom>
            <a:grpFill/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marL="0" marR="0" lvl="0" indent="0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114DAC"/>
                </a:solidFill>
                <a:effectLst/>
                <a:uLnTx/>
                <a:uFillTx/>
                <a:latin typeface="Roboto Bold" pitchFamily="2" charset="0"/>
                <a:ea typeface="Roboto Bold" pitchFamily="2" charset="0"/>
                <a:cs typeface="+mn-cs"/>
                <a:sym typeface="Helvetica"/>
              </a:endParaRPr>
            </a:p>
          </p:txBody>
        </p:sp>
      </p:grpSp>
      <p:sp>
        <p:nvSpPr>
          <p:cNvPr id="30" name="Titel 1">
            <a:extLst>
              <a:ext uri="{FF2B5EF4-FFF2-40B4-BE49-F238E27FC236}">
                <a16:creationId xmlns:a16="http://schemas.microsoft.com/office/drawing/2014/main" id="{6C996D21-0781-BE4F-9496-88BF8363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166" y="3083410"/>
            <a:ext cx="2881888" cy="337931"/>
          </a:xfrm>
        </p:spPr>
        <p:txBody>
          <a:bodyPr anchor="t" anchorCtr="0">
            <a:noAutofit/>
          </a:bodyPr>
          <a:lstStyle>
            <a:lvl1pPr>
              <a:defRPr sz="18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8" name="Tijdelijke aanduiding voor tekst 24">
            <a:extLst>
              <a:ext uri="{FF2B5EF4-FFF2-40B4-BE49-F238E27FC236}">
                <a16:creationId xmlns:a16="http://schemas.microsoft.com/office/drawing/2014/main" id="{370F37E4-670E-DE4D-8D7A-D3A1159B2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165" y="3565674"/>
            <a:ext cx="2881889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9" name="Tijdelijke aanduiding voor tekst 24">
            <a:extLst>
              <a:ext uri="{FF2B5EF4-FFF2-40B4-BE49-F238E27FC236}">
                <a16:creationId xmlns:a16="http://schemas.microsoft.com/office/drawing/2014/main" id="{3CA6EAD3-EFC7-854B-A244-1BF39097A5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3" y="3565674"/>
            <a:ext cx="289492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0" name="Tijdelijke aanduiding voor tekst 24">
            <a:extLst>
              <a:ext uri="{FF2B5EF4-FFF2-40B4-BE49-F238E27FC236}">
                <a16:creationId xmlns:a16="http://schemas.microsoft.com/office/drawing/2014/main" id="{B3B53BF1-5D56-184C-9747-5A1F40C712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4834" y="3565674"/>
            <a:ext cx="2850366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1" name="Tijdelijke aanduiding voor tekst 24">
            <a:extLst>
              <a:ext uri="{FF2B5EF4-FFF2-40B4-BE49-F238E27FC236}">
                <a16:creationId xmlns:a16="http://schemas.microsoft.com/office/drawing/2014/main" id="{0CE6D3B9-0B27-A442-B881-97368B4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1953" y="3094099"/>
            <a:ext cx="289492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2" name="Tijdelijke aanduiding voor tekst 24">
            <a:extLst>
              <a:ext uri="{FF2B5EF4-FFF2-40B4-BE49-F238E27FC236}">
                <a16:creationId xmlns:a16="http://schemas.microsoft.com/office/drawing/2014/main" id="{EDE5B6B9-3A3A-634C-A00F-3FA4E9B06B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4834" y="3094099"/>
            <a:ext cx="2850366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5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6911975" cy="1096962"/>
          </a:xfrm>
        </p:spPr>
        <p:txBody>
          <a:bodyPr/>
          <a:lstStyle>
            <a:lvl1pPr>
              <a:defRPr i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E4B35-75B0-6DE5-E542-39210A6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6911975" cy="396045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1956544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5">
            <a:extLst>
              <a:ext uri="{FF2B5EF4-FFF2-40B4-BE49-F238E27FC236}">
                <a16:creationId xmlns:a16="http://schemas.microsoft.com/office/drawing/2014/main" id="{CDB158D7-0342-B1DA-BC84-91BABC4714C1}"/>
              </a:ext>
            </a:extLst>
          </p:cNvPr>
          <p:cNvSpPr/>
          <p:nvPr userDrawn="1"/>
        </p:nvSpPr>
        <p:spPr>
          <a:xfrm>
            <a:off x="8877167" y="0"/>
            <a:ext cx="3314833" cy="5891838"/>
          </a:xfrm>
          <a:custGeom>
            <a:avLst/>
            <a:gdLst/>
            <a:ahLst/>
            <a:cxnLst/>
            <a:rect l="l" t="t" r="r" b="b"/>
            <a:pathLst>
              <a:path w="5466080" h="9715500">
                <a:moveTo>
                  <a:pt x="447295" y="4241470"/>
                </a:moveTo>
                <a:lnTo>
                  <a:pt x="4083" y="4546270"/>
                </a:lnTo>
                <a:lnTo>
                  <a:pt x="7018" y="4597070"/>
                </a:lnTo>
                <a:lnTo>
                  <a:pt x="10363" y="4647870"/>
                </a:lnTo>
                <a:lnTo>
                  <a:pt x="14117" y="4685970"/>
                </a:lnTo>
                <a:lnTo>
                  <a:pt x="18278" y="4736770"/>
                </a:lnTo>
                <a:lnTo>
                  <a:pt x="22845" y="4787570"/>
                </a:lnTo>
                <a:lnTo>
                  <a:pt x="27815" y="4838370"/>
                </a:lnTo>
                <a:lnTo>
                  <a:pt x="33188" y="4876470"/>
                </a:lnTo>
                <a:lnTo>
                  <a:pt x="38960" y="4927270"/>
                </a:lnTo>
                <a:lnTo>
                  <a:pt x="45131" y="4978070"/>
                </a:lnTo>
                <a:lnTo>
                  <a:pt x="51699" y="5028870"/>
                </a:lnTo>
                <a:lnTo>
                  <a:pt x="58662" y="5066970"/>
                </a:lnTo>
                <a:lnTo>
                  <a:pt x="66018" y="5117770"/>
                </a:lnTo>
                <a:lnTo>
                  <a:pt x="73766" y="5168570"/>
                </a:lnTo>
                <a:lnTo>
                  <a:pt x="81903" y="5206670"/>
                </a:lnTo>
                <a:lnTo>
                  <a:pt x="90429" y="5257470"/>
                </a:lnTo>
                <a:lnTo>
                  <a:pt x="99341" y="5308270"/>
                </a:lnTo>
                <a:lnTo>
                  <a:pt x="108637" y="5346370"/>
                </a:lnTo>
                <a:lnTo>
                  <a:pt x="118316" y="5397170"/>
                </a:lnTo>
                <a:lnTo>
                  <a:pt x="128376" y="5435270"/>
                </a:lnTo>
                <a:lnTo>
                  <a:pt x="138816" y="5486070"/>
                </a:lnTo>
                <a:lnTo>
                  <a:pt x="149633" y="5536870"/>
                </a:lnTo>
                <a:lnTo>
                  <a:pt x="160826" y="5574970"/>
                </a:lnTo>
                <a:lnTo>
                  <a:pt x="172393" y="5625770"/>
                </a:lnTo>
                <a:lnTo>
                  <a:pt x="184333" y="5663870"/>
                </a:lnTo>
                <a:lnTo>
                  <a:pt x="196643" y="5714670"/>
                </a:lnTo>
                <a:lnTo>
                  <a:pt x="209322" y="5752770"/>
                </a:lnTo>
                <a:lnTo>
                  <a:pt x="222368" y="5803570"/>
                </a:lnTo>
                <a:lnTo>
                  <a:pt x="235780" y="5841670"/>
                </a:lnTo>
                <a:lnTo>
                  <a:pt x="249555" y="5892470"/>
                </a:lnTo>
                <a:lnTo>
                  <a:pt x="263693" y="5930570"/>
                </a:lnTo>
                <a:lnTo>
                  <a:pt x="278190" y="5981370"/>
                </a:lnTo>
                <a:lnTo>
                  <a:pt x="293046" y="6019470"/>
                </a:lnTo>
                <a:lnTo>
                  <a:pt x="308258" y="6070270"/>
                </a:lnTo>
                <a:lnTo>
                  <a:pt x="323826" y="6108370"/>
                </a:lnTo>
                <a:lnTo>
                  <a:pt x="339747" y="6146470"/>
                </a:lnTo>
                <a:lnTo>
                  <a:pt x="356019" y="6197270"/>
                </a:lnTo>
                <a:lnTo>
                  <a:pt x="372641" y="6235370"/>
                </a:lnTo>
                <a:lnTo>
                  <a:pt x="389611" y="6273470"/>
                </a:lnTo>
                <a:lnTo>
                  <a:pt x="406927" y="6324270"/>
                </a:lnTo>
                <a:lnTo>
                  <a:pt x="424588" y="6362370"/>
                </a:lnTo>
                <a:lnTo>
                  <a:pt x="442591" y="6400470"/>
                </a:lnTo>
                <a:lnTo>
                  <a:pt x="460936" y="6451270"/>
                </a:lnTo>
                <a:lnTo>
                  <a:pt x="479620" y="6489370"/>
                </a:lnTo>
                <a:lnTo>
                  <a:pt x="498641" y="6527470"/>
                </a:lnTo>
                <a:lnTo>
                  <a:pt x="517998" y="6578270"/>
                </a:lnTo>
                <a:lnTo>
                  <a:pt x="537690" y="6616370"/>
                </a:lnTo>
                <a:lnTo>
                  <a:pt x="557713" y="6654470"/>
                </a:lnTo>
                <a:lnTo>
                  <a:pt x="578067" y="6692570"/>
                </a:lnTo>
                <a:lnTo>
                  <a:pt x="598750" y="6743370"/>
                </a:lnTo>
                <a:lnTo>
                  <a:pt x="619761" y="6781470"/>
                </a:lnTo>
                <a:lnTo>
                  <a:pt x="641096" y="6819570"/>
                </a:lnTo>
                <a:lnTo>
                  <a:pt x="662755" y="6857670"/>
                </a:lnTo>
                <a:lnTo>
                  <a:pt x="684736" y="6895770"/>
                </a:lnTo>
                <a:lnTo>
                  <a:pt x="707038" y="6933870"/>
                </a:lnTo>
                <a:lnTo>
                  <a:pt x="729657" y="6971970"/>
                </a:lnTo>
                <a:lnTo>
                  <a:pt x="752593" y="7022770"/>
                </a:lnTo>
                <a:lnTo>
                  <a:pt x="775845" y="7060870"/>
                </a:lnTo>
                <a:lnTo>
                  <a:pt x="799409" y="7098970"/>
                </a:lnTo>
                <a:lnTo>
                  <a:pt x="823285" y="7137070"/>
                </a:lnTo>
                <a:lnTo>
                  <a:pt x="847470" y="7175170"/>
                </a:lnTo>
                <a:lnTo>
                  <a:pt x="871964" y="7213270"/>
                </a:lnTo>
                <a:lnTo>
                  <a:pt x="896763" y="7251370"/>
                </a:lnTo>
                <a:lnTo>
                  <a:pt x="921868" y="7289470"/>
                </a:lnTo>
                <a:lnTo>
                  <a:pt x="947274" y="7327570"/>
                </a:lnTo>
                <a:lnTo>
                  <a:pt x="972982" y="7365670"/>
                </a:lnTo>
                <a:lnTo>
                  <a:pt x="998989" y="7403770"/>
                </a:lnTo>
                <a:lnTo>
                  <a:pt x="1025294" y="7429170"/>
                </a:lnTo>
                <a:lnTo>
                  <a:pt x="1051895" y="7467270"/>
                </a:lnTo>
                <a:lnTo>
                  <a:pt x="1078789" y="7505370"/>
                </a:lnTo>
                <a:lnTo>
                  <a:pt x="1105976" y="7543470"/>
                </a:lnTo>
                <a:lnTo>
                  <a:pt x="1133453" y="7581570"/>
                </a:lnTo>
                <a:lnTo>
                  <a:pt x="1161219" y="7619670"/>
                </a:lnTo>
                <a:lnTo>
                  <a:pt x="1189272" y="7645070"/>
                </a:lnTo>
                <a:lnTo>
                  <a:pt x="1217611" y="7683170"/>
                </a:lnTo>
                <a:lnTo>
                  <a:pt x="1246233" y="7721270"/>
                </a:lnTo>
                <a:lnTo>
                  <a:pt x="1275137" y="7759370"/>
                </a:lnTo>
                <a:lnTo>
                  <a:pt x="1304321" y="7784770"/>
                </a:lnTo>
                <a:lnTo>
                  <a:pt x="1333783" y="7822870"/>
                </a:lnTo>
                <a:lnTo>
                  <a:pt x="1363522" y="7860970"/>
                </a:lnTo>
                <a:lnTo>
                  <a:pt x="1393536" y="7886370"/>
                </a:lnTo>
                <a:lnTo>
                  <a:pt x="1423823" y="7924470"/>
                </a:lnTo>
                <a:lnTo>
                  <a:pt x="1454381" y="7962570"/>
                </a:lnTo>
                <a:lnTo>
                  <a:pt x="1485209" y="7987970"/>
                </a:lnTo>
                <a:lnTo>
                  <a:pt x="1516305" y="8026070"/>
                </a:lnTo>
                <a:lnTo>
                  <a:pt x="1547667" y="8064170"/>
                </a:lnTo>
                <a:lnTo>
                  <a:pt x="1579294" y="8089570"/>
                </a:lnTo>
                <a:lnTo>
                  <a:pt x="1611183" y="8127670"/>
                </a:lnTo>
                <a:lnTo>
                  <a:pt x="1643333" y="8153070"/>
                </a:lnTo>
                <a:lnTo>
                  <a:pt x="1675743" y="8191170"/>
                </a:lnTo>
                <a:lnTo>
                  <a:pt x="1741332" y="8241970"/>
                </a:lnTo>
                <a:lnTo>
                  <a:pt x="1774509" y="8280070"/>
                </a:lnTo>
                <a:lnTo>
                  <a:pt x="1807938" y="8305470"/>
                </a:lnTo>
                <a:lnTo>
                  <a:pt x="1841617" y="8343570"/>
                </a:lnTo>
                <a:lnTo>
                  <a:pt x="1909720" y="8394370"/>
                </a:lnTo>
                <a:lnTo>
                  <a:pt x="1944141" y="8432470"/>
                </a:lnTo>
                <a:lnTo>
                  <a:pt x="2048856" y="8508670"/>
                </a:lnTo>
                <a:lnTo>
                  <a:pt x="2084240" y="8546770"/>
                </a:lnTo>
                <a:lnTo>
                  <a:pt x="2155716" y="8597570"/>
                </a:lnTo>
                <a:lnTo>
                  <a:pt x="2301452" y="8699170"/>
                </a:lnTo>
                <a:lnTo>
                  <a:pt x="2338456" y="8737270"/>
                </a:lnTo>
                <a:lnTo>
                  <a:pt x="2488696" y="8838870"/>
                </a:lnTo>
                <a:lnTo>
                  <a:pt x="2526805" y="8851570"/>
                </a:lnTo>
                <a:lnTo>
                  <a:pt x="2565128" y="8876970"/>
                </a:lnTo>
                <a:lnTo>
                  <a:pt x="2759922" y="9003970"/>
                </a:lnTo>
                <a:lnTo>
                  <a:pt x="2799503" y="9016670"/>
                </a:lnTo>
                <a:lnTo>
                  <a:pt x="2919461" y="9092870"/>
                </a:lnTo>
                <a:lnTo>
                  <a:pt x="2959846" y="9105570"/>
                </a:lnTo>
                <a:lnTo>
                  <a:pt x="3000428" y="9130970"/>
                </a:lnTo>
                <a:lnTo>
                  <a:pt x="3041204" y="9143670"/>
                </a:lnTo>
                <a:lnTo>
                  <a:pt x="3123334" y="9194470"/>
                </a:lnTo>
                <a:lnTo>
                  <a:pt x="3164684" y="9207170"/>
                </a:lnTo>
                <a:lnTo>
                  <a:pt x="3206222" y="9232570"/>
                </a:lnTo>
                <a:lnTo>
                  <a:pt x="3247946" y="9245270"/>
                </a:lnTo>
                <a:lnTo>
                  <a:pt x="3289854" y="9270670"/>
                </a:lnTo>
                <a:lnTo>
                  <a:pt x="3374217" y="9296070"/>
                </a:lnTo>
                <a:lnTo>
                  <a:pt x="3416668" y="9321470"/>
                </a:lnTo>
                <a:lnTo>
                  <a:pt x="3502101" y="9346870"/>
                </a:lnTo>
                <a:lnTo>
                  <a:pt x="3545079" y="9372270"/>
                </a:lnTo>
                <a:lnTo>
                  <a:pt x="3675038" y="9410370"/>
                </a:lnTo>
                <a:lnTo>
                  <a:pt x="3718694" y="9435770"/>
                </a:lnTo>
                <a:lnTo>
                  <a:pt x="4254955" y="9588170"/>
                </a:lnTo>
                <a:lnTo>
                  <a:pt x="4300623" y="9588170"/>
                </a:lnTo>
                <a:lnTo>
                  <a:pt x="4438475" y="9626270"/>
                </a:lnTo>
                <a:lnTo>
                  <a:pt x="4484703" y="9626270"/>
                </a:lnTo>
                <a:lnTo>
                  <a:pt x="4577563" y="9651670"/>
                </a:lnTo>
                <a:lnTo>
                  <a:pt x="4624192" y="9651670"/>
                </a:lnTo>
                <a:lnTo>
                  <a:pt x="4670952" y="9664370"/>
                </a:lnTo>
                <a:lnTo>
                  <a:pt x="4717840" y="9664370"/>
                </a:lnTo>
                <a:lnTo>
                  <a:pt x="4764855" y="9677070"/>
                </a:lnTo>
                <a:lnTo>
                  <a:pt x="4811996" y="9677070"/>
                </a:lnTo>
                <a:lnTo>
                  <a:pt x="4859259" y="9689770"/>
                </a:lnTo>
                <a:lnTo>
                  <a:pt x="4906645" y="9689770"/>
                </a:lnTo>
                <a:lnTo>
                  <a:pt x="4954150" y="9702470"/>
                </a:lnTo>
                <a:lnTo>
                  <a:pt x="5097368" y="9702470"/>
                </a:lnTo>
                <a:lnTo>
                  <a:pt x="5145336" y="9715170"/>
                </a:lnTo>
                <a:lnTo>
                  <a:pt x="5465807" y="9715170"/>
                </a:lnTo>
                <a:lnTo>
                  <a:pt x="5465807" y="8813470"/>
                </a:lnTo>
                <a:lnTo>
                  <a:pt x="5240991" y="8813470"/>
                </a:lnTo>
                <a:lnTo>
                  <a:pt x="5192746" y="8800770"/>
                </a:lnTo>
                <a:lnTo>
                  <a:pt x="5096657" y="8800770"/>
                </a:lnTo>
                <a:lnTo>
                  <a:pt x="5048819" y="8788070"/>
                </a:lnTo>
                <a:lnTo>
                  <a:pt x="4953568" y="8788070"/>
                </a:lnTo>
                <a:lnTo>
                  <a:pt x="4906161" y="8775370"/>
                </a:lnTo>
                <a:lnTo>
                  <a:pt x="4858901" y="8775370"/>
                </a:lnTo>
                <a:lnTo>
                  <a:pt x="4811793" y="8762670"/>
                </a:lnTo>
                <a:lnTo>
                  <a:pt x="4764839" y="8762670"/>
                </a:lnTo>
                <a:lnTo>
                  <a:pt x="4671401" y="8737270"/>
                </a:lnTo>
                <a:lnTo>
                  <a:pt x="4624923" y="8737270"/>
                </a:lnTo>
                <a:lnTo>
                  <a:pt x="4486482" y="8699170"/>
                </a:lnTo>
                <a:lnTo>
                  <a:pt x="4440675" y="8699170"/>
                </a:lnTo>
                <a:lnTo>
                  <a:pt x="4036551" y="8584870"/>
                </a:lnTo>
                <a:lnTo>
                  <a:pt x="3992600" y="8559470"/>
                </a:lnTo>
                <a:lnTo>
                  <a:pt x="3861955" y="8521370"/>
                </a:lnTo>
                <a:lnTo>
                  <a:pt x="3818818" y="8495970"/>
                </a:lnTo>
                <a:lnTo>
                  <a:pt x="3733177" y="8470570"/>
                </a:lnTo>
                <a:lnTo>
                  <a:pt x="3690677" y="8445170"/>
                </a:lnTo>
                <a:lnTo>
                  <a:pt x="3648395" y="8432470"/>
                </a:lnTo>
                <a:lnTo>
                  <a:pt x="3606333" y="8407070"/>
                </a:lnTo>
                <a:lnTo>
                  <a:pt x="3564494" y="8394370"/>
                </a:lnTo>
                <a:lnTo>
                  <a:pt x="3522881" y="8368970"/>
                </a:lnTo>
                <a:lnTo>
                  <a:pt x="3481495" y="8356270"/>
                </a:lnTo>
                <a:lnTo>
                  <a:pt x="3399416" y="8305470"/>
                </a:lnTo>
                <a:lnTo>
                  <a:pt x="3358729" y="8292770"/>
                </a:lnTo>
                <a:lnTo>
                  <a:pt x="3278072" y="8241970"/>
                </a:lnTo>
                <a:lnTo>
                  <a:pt x="3238106" y="8229270"/>
                </a:lnTo>
                <a:lnTo>
                  <a:pt x="3080728" y="8127670"/>
                </a:lnTo>
                <a:lnTo>
                  <a:pt x="2965373" y="8051470"/>
                </a:lnTo>
                <a:lnTo>
                  <a:pt x="2927445" y="8038770"/>
                </a:lnTo>
                <a:lnTo>
                  <a:pt x="2889783" y="8000670"/>
                </a:lnTo>
                <a:lnTo>
                  <a:pt x="2778420" y="7924470"/>
                </a:lnTo>
                <a:lnTo>
                  <a:pt x="2669546" y="7848270"/>
                </a:lnTo>
                <a:lnTo>
                  <a:pt x="2633819" y="7822870"/>
                </a:lnTo>
                <a:lnTo>
                  <a:pt x="2598379" y="7784770"/>
                </a:lnTo>
                <a:lnTo>
                  <a:pt x="2528369" y="7733970"/>
                </a:lnTo>
                <a:lnTo>
                  <a:pt x="2493804" y="7695870"/>
                </a:lnTo>
                <a:lnTo>
                  <a:pt x="2425567" y="7645070"/>
                </a:lnTo>
                <a:lnTo>
                  <a:pt x="2391901" y="7606970"/>
                </a:lnTo>
                <a:lnTo>
                  <a:pt x="2358539" y="7581570"/>
                </a:lnTo>
                <a:lnTo>
                  <a:pt x="2325484" y="7543470"/>
                </a:lnTo>
                <a:lnTo>
                  <a:pt x="2292739" y="7518070"/>
                </a:lnTo>
                <a:lnTo>
                  <a:pt x="2260306" y="7479970"/>
                </a:lnTo>
                <a:lnTo>
                  <a:pt x="2228188" y="7454570"/>
                </a:lnTo>
                <a:lnTo>
                  <a:pt x="2196387" y="7416470"/>
                </a:lnTo>
                <a:lnTo>
                  <a:pt x="2164906" y="7391070"/>
                </a:lnTo>
                <a:lnTo>
                  <a:pt x="2133747" y="7352970"/>
                </a:lnTo>
                <a:lnTo>
                  <a:pt x="2102914" y="7314870"/>
                </a:lnTo>
                <a:lnTo>
                  <a:pt x="2072408" y="7289470"/>
                </a:lnTo>
                <a:lnTo>
                  <a:pt x="2042232" y="7251370"/>
                </a:lnTo>
                <a:lnTo>
                  <a:pt x="2012389" y="7213270"/>
                </a:lnTo>
                <a:lnTo>
                  <a:pt x="1982881" y="7187870"/>
                </a:lnTo>
                <a:lnTo>
                  <a:pt x="1953711" y="7149770"/>
                </a:lnTo>
                <a:lnTo>
                  <a:pt x="1924881" y="7111670"/>
                </a:lnTo>
                <a:lnTo>
                  <a:pt x="1896395" y="7073570"/>
                </a:lnTo>
                <a:lnTo>
                  <a:pt x="1868253" y="7048170"/>
                </a:lnTo>
                <a:lnTo>
                  <a:pt x="1840460" y="7010070"/>
                </a:lnTo>
                <a:lnTo>
                  <a:pt x="1813017" y="6971970"/>
                </a:lnTo>
                <a:lnTo>
                  <a:pt x="1785928" y="6933870"/>
                </a:lnTo>
                <a:lnTo>
                  <a:pt x="1759194" y="6895770"/>
                </a:lnTo>
                <a:lnTo>
                  <a:pt x="1732818" y="6857670"/>
                </a:lnTo>
                <a:lnTo>
                  <a:pt x="1706804" y="6819570"/>
                </a:lnTo>
                <a:lnTo>
                  <a:pt x="1681152" y="6781470"/>
                </a:lnTo>
                <a:lnTo>
                  <a:pt x="1655867" y="6743370"/>
                </a:lnTo>
                <a:lnTo>
                  <a:pt x="1630950" y="6705270"/>
                </a:lnTo>
                <a:lnTo>
                  <a:pt x="1606404" y="6667170"/>
                </a:lnTo>
                <a:lnTo>
                  <a:pt x="1582232" y="6629070"/>
                </a:lnTo>
                <a:lnTo>
                  <a:pt x="1558435" y="6590970"/>
                </a:lnTo>
                <a:lnTo>
                  <a:pt x="1535018" y="6552870"/>
                </a:lnTo>
                <a:lnTo>
                  <a:pt x="1511982" y="6514770"/>
                </a:lnTo>
                <a:lnTo>
                  <a:pt x="1489330" y="6476670"/>
                </a:lnTo>
                <a:lnTo>
                  <a:pt x="1467064" y="6438570"/>
                </a:lnTo>
                <a:lnTo>
                  <a:pt x="1445187" y="6387770"/>
                </a:lnTo>
                <a:lnTo>
                  <a:pt x="1423701" y="6349670"/>
                </a:lnTo>
                <a:lnTo>
                  <a:pt x="1402610" y="6311570"/>
                </a:lnTo>
                <a:lnTo>
                  <a:pt x="1381915" y="6273470"/>
                </a:lnTo>
                <a:lnTo>
                  <a:pt x="1361620" y="6235370"/>
                </a:lnTo>
                <a:lnTo>
                  <a:pt x="1341726" y="6184570"/>
                </a:lnTo>
                <a:lnTo>
                  <a:pt x="1322236" y="6146470"/>
                </a:lnTo>
                <a:lnTo>
                  <a:pt x="1303154" y="6108370"/>
                </a:lnTo>
                <a:lnTo>
                  <a:pt x="1284480" y="6057570"/>
                </a:lnTo>
                <a:lnTo>
                  <a:pt x="1266219" y="6019470"/>
                </a:lnTo>
                <a:lnTo>
                  <a:pt x="1248372" y="5981370"/>
                </a:lnTo>
                <a:lnTo>
                  <a:pt x="1230943" y="5930570"/>
                </a:lnTo>
                <a:lnTo>
                  <a:pt x="1213933" y="5892470"/>
                </a:lnTo>
                <a:lnTo>
                  <a:pt x="1197345" y="5854370"/>
                </a:lnTo>
                <a:lnTo>
                  <a:pt x="1181182" y="5803570"/>
                </a:lnTo>
                <a:lnTo>
                  <a:pt x="1165446" y="5765470"/>
                </a:lnTo>
                <a:lnTo>
                  <a:pt x="1150140" y="5714670"/>
                </a:lnTo>
                <a:lnTo>
                  <a:pt x="1135267" y="5676570"/>
                </a:lnTo>
                <a:lnTo>
                  <a:pt x="1120828" y="5625770"/>
                </a:lnTo>
                <a:lnTo>
                  <a:pt x="1106827" y="5587670"/>
                </a:lnTo>
                <a:lnTo>
                  <a:pt x="1093266" y="5536870"/>
                </a:lnTo>
                <a:lnTo>
                  <a:pt x="1080148" y="5498770"/>
                </a:lnTo>
                <a:lnTo>
                  <a:pt x="1067475" y="5447970"/>
                </a:lnTo>
                <a:lnTo>
                  <a:pt x="1055250" y="5409870"/>
                </a:lnTo>
                <a:lnTo>
                  <a:pt x="1043476" y="5359070"/>
                </a:lnTo>
                <a:lnTo>
                  <a:pt x="1032154" y="5320970"/>
                </a:lnTo>
                <a:lnTo>
                  <a:pt x="1021287" y="5270170"/>
                </a:lnTo>
                <a:lnTo>
                  <a:pt x="1010879" y="5219370"/>
                </a:lnTo>
                <a:lnTo>
                  <a:pt x="1000931" y="5181270"/>
                </a:lnTo>
                <a:lnTo>
                  <a:pt x="991446" y="5130470"/>
                </a:lnTo>
                <a:lnTo>
                  <a:pt x="982427" y="5092370"/>
                </a:lnTo>
                <a:lnTo>
                  <a:pt x="973876" y="5041570"/>
                </a:lnTo>
                <a:lnTo>
                  <a:pt x="965796" y="4990770"/>
                </a:lnTo>
                <a:lnTo>
                  <a:pt x="958189" y="4939970"/>
                </a:lnTo>
                <a:lnTo>
                  <a:pt x="951059" y="4901870"/>
                </a:lnTo>
                <a:lnTo>
                  <a:pt x="944406" y="4851070"/>
                </a:lnTo>
                <a:lnTo>
                  <a:pt x="938235" y="4800270"/>
                </a:lnTo>
                <a:lnTo>
                  <a:pt x="932547" y="4762170"/>
                </a:lnTo>
                <a:lnTo>
                  <a:pt x="927346" y="4711370"/>
                </a:lnTo>
                <a:lnTo>
                  <a:pt x="922633" y="4660570"/>
                </a:lnTo>
                <a:lnTo>
                  <a:pt x="918411" y="4609770"/>
                </a:lnTo>
                <a:lnTo>
                  <a:pt x="914684" y="4571670"/>
                </a:lnTo>
                <a:lnTo>
                  <a:pt x="447295" y="4241470"/>
                </a:lnTo>
                <a:close/>
              </a:path>
              <a:path w="5466080" h="9715500">
                <a:moveTo>
                  <a:pt x="934415" y="3684805"/>
                </a:moveTo>
                <a:lnTo>
                  <a:pt x="447797" y="3684805"/>
                </a:lnTo>
                <a:lnTo>
                  <a:pt x="907940" y="4003288"/>
                </a:lnTo>
                <a:lnTo>
                  <a:pt x="910503" y="3955206"/>
                </a:lnTo>
                <a:lnTo>
                  <a:pt x="913560" y="3907255"/>
                </a:lnTo>
                <a:lnTo>
                  <a:pt x="917111" y="3859437"/>
                </a:lnTo>
                <a:lnTo>
                  <a:pt x="921151" y="3811755"/>
                </a:lnTo>
                <a:lnTo>
                  <a:pt x="925679" y="3764212"/>
                </a:lnTo>
                <a:lnTo>
                  <a:pt x="930693" y="3716810"/>
                </a:lnTo>
                <a:lnTo>
                  <a:pt x="934415" y="3684805"/>
                </a:lnTo>
                <a:close/>
              </a:path>
              <a:path w="5466080" h="9715500">
                <a:moveTo>
                  <a:pt x="3713962" y="0"/>
                </a:moveTo>
                <a:lnTo>
                  <a:pt x="1980556" y="0"/>
                </a:lnTo>
                <a:lnTo>
                  <a:pt x="1948300" y="26969"/>
                </a:lnTo>
                <a:lnTo>
                  <a:pt x="1913901" y="56213"/>
                </a:lnTo>
                <a:lnTo>
                  <a:pt x="1879746" y="85733"/>
                </a:lnTo>
                <a:lnTo>
                  <a:pt x="1845837" y="115529"/>
                </a:lnTo>
                <a:lnTo>
                  <a:pt x="1812176" y="145598"/>
                </a:lnTo>
                <a:lnTo>
                  <a:pt x="1778764" y="175939"/>
                </a:lnTo>
                <a:lnTo>
                  <a:pt x="1745604" y="206549"/>
                </a:lnTo>
                <a:lnTo>
                  <a:pt x="1712696" y="237429"/>
                </a:lnTo>
                <a:lnTo>
                  <a:pt x="1680044" y="268574"/>
                </a:lnTo>
                <a:lnTo>
                  <a:pt x="1647648" y="299985"/>
                </a:lnTo>
                <a:lnTo>
                  <a:pt x="1615510" y="331658"/>
                </a:lnTo>
                <a:lnTo>
                  <a:pt x="1583632" y="363593"/>
                </a:lnTo>
                <a:lnTo>
                  <a:pt x="1552016" y="395788"/>
                </a:lnTo>
                <a:lnTo>
                  <a:pt x="1520663" y="428240"/>
                </a:lnTo>
                <a:lnTo>
                  <a:pt x="1489576" y="460949"/>
                </a:lnTo>
                <a:lnTo>
                  <a:pt x="1458755" y="493912"/>
                </a:lnTo>
                <a:lnTo>
                  <a:pt x="1428203" y="527127"/>
                </a:lnTo>
                <a:lnTo>
                  <a:pt x="1397921" y="560594"/>
                </a:lnTo>
                <a:lnTo>
                  <a:pt x="1367912" y="594310"/>
                </a:lnTo>
                <a:lnTo>
                  <a:pt x="1338176" y="628273"/>
                </a:lnTo>
                <a:lnTo>
                  <a:pt x="1308716" y="662482"/>
                </a:lnTo>
                <a:lnTo>
                  <a:pt x="1279533" y="696935"/>
                </a:lnTo>
                <a:lnTo>
                  <a:pt x="1250629" y="731630"/>
                </a:lnTo>
                <a:lnTo>
                  <a:pt x="1222006" y="766566"/>
                </a:lnTo>
                <a:lnTo>
                  <a:pt x="1193665" y="801740"/>
                </a:lnTo>
                <a:lnTo>
                  <a:pt x="1165609" y="837152"/>
                </a:lnTo>
                <a:lnTo>
                  <a:pt x="1137838" y="872799"/>
                </a:lnTo>
                <a:lnTo>
                  <a:pt x="1110356" y="908680"/>
                </a:lnTo>
                <a:lnTo>
                  <a:pt x="1083162" y="944792"/>
                </a:lnTo>
                <a:lnTo>
                  <a:pt x="1056260" y="981135"/>
                </a:lnTo>
                <a:lnTo>
                  <a:pt x="1029651" y="1017706"/>
                </a:lnTo>
                <a:lnTo>
                  <a:pt x="1003336" y="1054503"/>
                </a:lnTo>
                <a:lnTo>
                  <a:pt x="977214" y="1091677"/>
                </a:lnTo>
                <a:lnTo>
                  <a:pt x="951598" y="1128772"/>
                </a:lnTo>
                <a:lnTo>
                  <a:pt x="926177" y="1166239"/>
                </a:lnTo>
                <a:lnTo>
                  <a:pt x="901059" y="1203926"/>
                </a:lnTo>
                <a:lnTo>
                  <a:pt x="876243" y="1241831"/>
                </a:lnTo>
                <a:lnTo>
                  <a:pt x="851733" y="1279952"/>
                </a:lnTo>
                <a:lnTo>
                  <a:pt x="827529" y="1318288"/>
                </a:lnTo>
                <a:lnTo>
                  <a:pt x="803634" y="1356836"/>
                </a:lnTo>
                <a:lnTo>
                  <a:pt x="780048" y="1395596"/>
                </a:lnTo>
                <a:lnTo>
                  <a:pt x="756775" y="1434564"/>
                </a:lnTo>
                <a:lnTo>
                  <a:pt x="733816" y="1473741"/>
                </a:lnTo>
                <a:lnTo>
                  <a:pt x="711172" y="1513123"/>
                </a:lnTo>
                <a:lnTo>
                  <a:pt x="688845" y="1552710"/>
                </a:lnTo>
                <a:lnTo>
                  <a:pt x="666837" y="1592498"/>
                </a:lnTo>
                <a:lnTo>
                  <a:pt x="645150" y="1632488"/>
                </a:lnTo>
                <a:lnTo>
                  <a:pt x="623785" y="1672676"/>
                </a:lnTo>
                <a:lnTo>
                  <a:pt x="602744" y="1713062"/>
                </a:lnTo>
                <a:lnTo>
                  <a:pt x="582029" y="1753643"/>
                </a:lnTo>
                <a:lnTo>
                  <a:pt x="561642" y="1794417"/>
                </a:lnTo>
                <a:lnTo>
                  <a:pt x="541583" y="1835384"/>
                </a:lnTo>
                <a:lnTo>
                  <a:pt x="521856" y="1876541"/>
                </a:lnTo>
                <a:lnTo>
                  <a:pt x="502462" y="1917886"/>
                </a:lnTo>
                <a:lnTo>
                  <a:pt x="483402" y="1959419"/>
                </a:lnTo>
                <a:lnTo>
                  <a:pt x="464678" y="2001136"/>
                </a:lnTo>
                <a:lnTo>
                  <a:pt x="446292" y="2043036"/>
                </a:lnTo>
                <a:lnTo>
                  <a:pt x="428246" y="2085119"/>
                </a:lnTo>
                <a:lnTo>
                  <a:pt x="410541" y="2127381"/>
                </a:lnTo>
                <a:lnTo>
                  <a:pt x="393180" y="2169821"/>
                </a:lnTo>
                <a:lnTo>
                  <a:pt x="376163" y="2212437"/>
                </a:lnTo>
                <a:lnTo>
                  <a:pt x="359493" y="2255228"/>
                </a:lnTo>
                <a:lnTo>
                  <a:pt x="343172" y="2298192"/>
                </a:lnTo>
                <a:lnTo>
                  <a:pt x="327200" y="2341327"/>
                </a:lnTo>
                <a:lnTo>
                  <a:pt x="311580" y="2384632"/>
                </a:lnTo>
                <a:lnTo>
                  <a:pt x="296314" y="2428104"/>
                </a:lnTo>
                <a:lnTo>
                  <a:pt x="281403" y="2471742"/>
                </a:lnTo>
                <a:lnTo>
                  <a:pt x="266849" y="2515545"/>
                </a:lnTo>
                <a:lnTo>
                  <a:pt x="252654" y="2559510"/>
                </a:lnTo>
                <a:lnTo>
                  <a:pt x="238819" y="2603636"/>
                </a:lnTo>
                <a:lnTo>
                  <a:pt x="225347" y="2647920"/>
                </a:lnTo>
                <a:lnTo>
                  <a:pt x="212238" y="2692362"/>
                </a:lnTo>
                <a:lnTo>
                  <a:pt x="199495" y="2736960"/>
                </a:lnTo>
                <a:lnTo>
                  <a:pt x="187120" y="2781711"/>
                </a:lnTo>
                <a:lnTo>
                  <a:pt x="175114" y="2826615"/>
                </a:lnTo>
                <a:lnTo>
                  <a:pt x="163478" y="2871669"/>
                </a:lnTo>
                <a:lnTo>
                  <a:pt x="152216" y="2916871"/>
                </a:lnTo>
                <a:lnTo>
                  <a:pt x="141327" y="2962221"/>
                </a:lnTo>
                <a:lnTo>
                  <a:pt x="130815" y="3007715"/>
                </a:lnTo>
                <a:lnTo>
                  <a:pt x="120680" y="3053353"/>
                </a:lnTo>
                <a:lnTo>
                  <a:pt x="110925" y="3099133"/>
                </a:lnTo>
                <a:lnTo>
                  <a:pt x="101551" y="3145052"/>
                </a:lnTo>
                <a:lnTo>
                  <a:pt x="92561" y="3191110"/>
                </a:lnTo>
                <a:lnTo>
                  <a:pt x="83955" y="3237305"/>
                </a:lnTo>
                <a:lnTo>
                  <a:pt x="75735" y="3283634"/>
                </a:lnTo>
                <a:lnTo>
                  <a:pt x="67904" y="3330096"/>
                </a:lnTo>
                <a:lnTo>
                  <a:pt x="60463" y="3376689"/>
                </a:lnTo>
                <a:lnTo>
                  <a:pt x="53413" y="3423412"/>
                </a:lnTo>
                <a:lnTo>
                  <a:pt x="46757" y="3470263"/>
                </a:lnTo>
                <a:lnTo>
                  <a:pt x="40496" y="3517240"/>
                </a:lnTo>
                <a:lnTo>
                  <a:pt x="34632" y="3564341"/>
                </a:lnTo>
                <a:lnTo>
                  <a:pt x="29166" y="3611564"/>
                </a:lnTo>
                <a:lnTo>
                  <a:pt x="24101" y="3658909"/>
                </a:lnTo>
                <a:lnTo>
                  <a:pt x="19438" y="3706373"/>
                </a:lnTo>
                <a:lnTo>
                  <a:pt x="15178" y="3753954"/>
                </a:lnTo>
                <a:lnTo>
                  <a:pt x="11325" y="3801651"/>
                </a:lnTo>
                <a:lnTo>
                  <a:pt x="7878" y="3849462"/>
                </a:lnTo>
                <a:lnTo>
                  <a:pt x="4841" y="3897385"/>
                </a:lnTo>
                <a:lnTo>
                  <a:pt x="2214" y="3945418"/>
                </a:lnTo>
                <a:lnTo>
                  <a:pt x="0" y="3993560"/>
                </a:lnTo>
                <a:lnTo>
                  <a:pt x="447797" y="3684805"/>
                </a:lnTo>
                <a:lnTo>
                  <a:pt x="934415" y="3684805"/>
                </a:lnTo>
                <a:lnTo>
                  <a:pt x="942165" y="3622438"/>
                </a:lnTo>
                <a:lnTo>
                  <a:pt x="948618" y="3575473"/>
                </a:lnTo>
                <a:lnTo>
                  <a:pt x="955547" y="3528660"/>
                </a:lnTo>
                <a:lnTo>
                  <a:pt x="962948" y="3482000"/>
                </a:lnTo>
                <a:lnTo>
                  <a:pt x="970819" y="3435496"/>
                </a:lnTo>
                <a:lnTo>
                  <a:pt x="979158" y="3389151"/>
                </a:lnTo>
                <a:lnTo>
                  <a:pt x="987962" y="3342966"/>
                </a:lnTo>
                <a:lnTo>
                  <a:pt x="997228" y="3296946"/>
                </a:lnTo>
                <a:lnTo>
                  <a:pt x="1006954" y="3251092"/>
                </a:lnTo>
                <a:lnTo>
                  <a:pt x="1017137" y="3205406"/>
                </a:lnTo>
                <a:lnTo>
                  <a:pt x="1027775" y="3159892"/>
                </a:lnTo>
                <a:lnTo>
                  <a:pt x="1038866" y="3114551"/>
                </a:lnTo>
                <a:lnTo>
                  <a:pt x="1050406" y="3069387"/>
                </a:lnTo>
                <a:lnTo>
                  <a:pt x="1062393" y="3024401"/>
                </a:lnTo>
                <a:lnTo>
                  <a:pt x="1074826" y="2979597"/>
                </a:lnTo>
                <a:lnTo>
                  <a:pt x="1087701" y="2934976"/>
                </a:lnTo>
                <a:lnTo>
                  <a:pt x="1101015" y="2890542"/>
                </a:lnTo>
                <a:lnTo>
                  <a:pt x="1114766" y="2846297"/>
                </a:lnTo>
                <a:lnTo>
                  <a:pt x="1128953" y="2802243"/>
                </a:lnTo>
                <a:lnTo>
                  <a:pt x="1143571" y="2758383"/>
                </a:lnTo>
                <a:lnTo>
                  <a:pt x="1158619" y="2714720"/>
                </a:lnTo>
                <a:lnTo>
                  <a:pt x="1174094" y="2671255"/>
                </a:lnTo>
                <a:lnTo>
                  <a:pt x="1189994" y="2627992"/>
                </a:lnTo>
                <a:lnTo>
                  <a:pt x="1206316" y="2584934"/>
                </a:lnTo>
                <a:lnTo>
                  <a:pt x="1223057" y="2542081"/>
                </a:lnTo>
                <a:lnTo>
                  <a:pt x="1240215" y="2499438"/>
                </a:lnTo>
                <a:lnTo>
                  <a:pt x="1257788" y="2457006"/>
                </a:lnTo>
                <a:lnTo>
                  <a:pt x="1275773" y="2414789"/>
                </a:lnTo>
                <a:lnTo>
                  <a:pt x="1294167" y="2372788"/>
                </a:lnTo>
                <a:lnTo>
                  <a:pt x="1312968" y="2331006"/>
                </a:lnTo>
                <a:lnTo>
                  <a:pt x="1332174" y="2289446"/>
                </a:lnTo>
                <a:lnTo>
                  <a:pt x="1351781" y="2248110"/>
                </a:lnTo>
                <a:lnTo>
                  <a:pt x="1371788" y="2207001"/>
                </a:lnTo>
                <a:lnTo>
                  <a:pt x="1392191" y="2166121"/>
                </a:lnTo>
                <a:lnTo>
                  <a:pt x="1412989" y="2125473"/>
                </a:lnTo>
                <a:lnTo>
                  <a:pt x="1434179" y="2085059"/>
                </a:lnTo>
                <a:lnTo>
                  <a:pt x="1455758" y="2044882"/>
                </a:lnTo>
                <a:lnTo>
                  <a:pt x="1477724" y="2004944"/>
                </a:lnTo>
                <a:lnTo>
                  <a:pt x="1500073" y="1965249"/>
                </a:lnTo>
                <a:lnTo>
                  <a:pt x="1522805" y="1925797"/>
                </a:lnTo>
                <a:lnTo>
                  <a:pt x="1545916" y="1886593"/>
                </a:lnTo>
                <a:lnTo>
                  <a:pt x="1569403" y="1847638"/>
                </a:lnTo>
                <a:lnTo>
                  <a:pt x="1593265" y="1808935"/>
                </a:lnTo>
                <a:lnTo>
                  <a:pt x="1617498" y="1770487"/>
                </a:lnTo>
                <a:lnTo>
                  <a:pt x="1642100" y="1732295"/>
                </a:lnTo>
                <a:lnTo>
                  <a:pt x="1667069" y="1694363"/>
                </a:lnTo>
                <a:lnTo>
                  <a:pt x="1692401" y="1656694"/>
                </a:lnTo>
                <a:lnTo>
                  <a:pt x="1718095" y="1619288"/>
                </a:lnTo>
                <a:lnTo>
                  <a:pt x="1744149" y="1582150"/>
                </a:lnTo>
                <a:lnTo>
                  <a:pt x="1770558" y="1545282"/>
                </a:lnTo>
                <a:lnTo>
                  <a:pt x="1797322" y="1508685"/>
                </a:lnTo>
                <a:lnTo>
                  <a:pt x="1824437" y="1472364"/>
                </a:lnTo>
                <a:lnTo>
                  <a:pt x="1851901" y="1436319"/>
                </a:lnTo>
                <a:lnTo>
                  <a:pt x="1879711" y="1400555"/>
                </a:lnTo>
                <a:lnTo>
                  <a:pt x="1907865" y="1365072"/>
                </a:lnTo>
                <a:lnTo>
                  <a:pt x="1936361" y="1329875"/>
                </a:lnTo>
                <a:lnTo>
                  <a:pt x="1965195" y="1294964"/>
                </a:lnTo>
                <a:lnTo>
                  <a:pt x="1994365" y="1260344"/>
                </a:lnTo>
                <a:lnTo>
                  <a:pt x="2023870" y="1226016"/>
                </a:lnTo>
                <a:lnTo>
                  <a:pt x="2053705" y="1191982"/>
                </a:lnTo>
                <a:lnTo>
                  <a:pt x="2083869" y="1158246"/>
                </a:lnTo>
                <a:lnTo>
                  <a:pt x="2114359" y="1124810"/>
                </a:lnTo>
                <a:lnTo>
                  <a:pt x="2145173" y="1091677"/>
                </a:lnTo>
                <a:lnTo>
                  <a:pt x="2176309" y="1058848"/>
                </a:lnTo>
                <a:lnTo>
                  <a:pt x="2207762" y="1026327"/>
                </a:lnTo>
                <a:lnTo>
                  <a:pt x="2239532" y="994116"/>
                </a:lnTo>
                <a:lnTo>
                  <a:pt x="2271615" y="962218"/>
                </a:lnTo>
                <a:lnTo>
                  <a:pt x="2304010" y="930634"/>
                </a:lnTo>
                <a:lnTo>
                  <a:pt x="2336713" y="899369"/>
                </a:lnTo>
                <a:lnTo>
                  <a:pt x="2369722" y="868423"/>
                </a:lnTo>
                <a:lnTo>
                  <a:pt x="2403034" y="837800"/>
                </a:lnTo>
                <a:lnTo>
                  <a:pt x="2436647" y="807502"/>
                </a:lnTo>
                <a:lnTo>
                  <a:pt x="2470559" y="777532"/>
                </a:lnTo>
                <a:lnTo>
                  <a:pt x="2504767" y="747891"/>
                </a:lnTo>
                <a:lnTo>
                  <a:pt x="2539268" y="718584"/>
                </a:lnTo>
                <a:lnTo>
                  <a:pt x="2574060" y="689612"/>
                </a:lnTo>
                <a:lnTo>
                  <a:pt x="2609140" y="660978"/>
                </a:lnTo>
                <a:lnTo>
                  <a:pt x="2644506" y="632684"/>
                </a:lnTo>
                <a:lnTo>
                  <a:pt x="2680155" y="604733"/>
                </a:lnTo>
                <a:lnTo>
                  <a:pt x="2716085" y="577127"/>
                </a:lnTo>
                <a:lnTo>
                  <a:pt x="2752293" y="549869"/>
                </a:lnTo>
                <a:lnTo>
                  <a:pt x="2788777" y="522961"/>
                </a:lnTo>
                <a:lnTo>
                  <a:pt x="2825535" y="496407"/>
                </a:lnTo>
                <a:lnTo>
                  <a:pt x="2862562" y="470208"/>
                </a:lnTo>
                <a:lnTo>
                  <a:pt x="2899858" y="444366"/>
                </a:lnTo>
                <a:lnTo>
                  <a:pt x="2937420" y="418886"/>
                </a:lnTo>
                <a:lnTo>
                  <a:pt x="2975245" y="393768"/>
                </a:lnTo>
                <a:lnTo>
                  <a:pt x="3013330" y="369016"/>
                </a:lnTo>
                <a:lnTo>
                  <a:pt x="3051673" y="344632"/>
                </a:lnTo>
                <a:lnTo>
                  <a:pt x="3090272" y="320618"/>
                </a:lnTo>
                <a:lnTo>
                  <a:pt x="3129124" y="296978"/>
                </a:lnTo>
                <a:lnTo>
                  <a:pt x="3168226" y="273713"/>
                </a:lnTo>
                <a:lnTo>
                  <a:pt x="3207577" y="250827"/>
                </a:lnTo>
                <a:lnTo>
                  <a:pt x="3247172" y="228321"/>
                </a:lnTo>
                <a:lnTo>
                  <a:pt x="3287011" y="206198"/>
                </a:lnTo>
                <a:lnTo>
                  <a:pt x="3327090" y="184461"/>
                </a:lnTo>
                <a:lnTo>
                  <a:pt x="3367407" y="163112"/>
                </a:lnTo>
                <a:lnTo>
                  <a:pt x="3407959" y="142154"/>
                </a:lnTo>
                <a:lnTo>
                  <a:pt x="3448744" y="121589"/>
                </a:lnTo>
                <a:lnTo>
                  <a:pt x="3489760" y="101421"/>
                </a:lnTo>
                <a:lnTo>
                  <a:pt x="3531003" y="81650"/>
                </a:lnTo>
                <a:lnTo>
                  <a:pt x="3572471" y="62280"/>
                </a:lnTo>
                <a:lnTo>
                  <a:pt x="3614162" y="43314"/>
                </a:lnTo>
                <a:lnTo>
                  <a:pt x="3656074" y="24754"/>
                </a:lnTo>
                <a:lnTo>
                  <a:pt x="3698203" y="6602"/>
                </a:lnTo>
                <a:lnTo>
                  <a:pt x="3713962" y="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FA4C8D3-39BE-9F57-952C-027D481B18E1}"/>
              </a:ext>
            </a:extLst>
          </p:cNvPr>
          <p:cNvSpPr/>
          <p:nvPr userDrawn="1"/>
        </p:nvSpPr>
        <p:spPr>
          <a:xfrm>
            <a:off x="-34" y="6134036"/>
            <a:ext cx="2697538" cy="723964"/>
          </a:xfrm>
          <a:custGeom>
            <a:avLst/>
            <a:gdLst/>
            <a:ahLst/>
            <a:cxnLst/>
            <a:rect l="l" t="t" r="r" b="b"/>
            <a:pathLst>
              <a:path w="4448175" h="1193800">
                <a:moveTo>
                  <a:pt x="3967509" y="833178"/>
                </a:moveTo>
                <a:lnTo>
                  <a:pt x="1191274" y="833178"/>
                </a:lnTo>
                <a:lnTo>
                  <a:pt x="1239524" y="833451"/>
                </a:lnTo>
                <a:lnTo>
                  <a:pt x="1287646" y="834266"/>
                </a:lnTo>
                <a:lnTo>
                  <a:pt x="1335637" y="835622"/>
                </a:lnTo>
                <a:lnTo>
                  <a:pt x="1383495" y="837515"/>
                </a:lnTo>
                <a:lnTo>
                  <a:pt x="1431215" y="839941"/>
                </a:lnTo>
                <a:lnTo>
                  <a:pt x="1478796" y="842900"/>
                </a:lnTo>
                <a:lnTo>
                  <a:pt x="1526234" y="846386"/>
                </a:lnTo>
                <a:lnTo>
                  <a:pt x="1573526" y="850398"/>
                </a:lnTo>
                <a:lnTo>
                  <a:pt x="1620671" y="854933"/>
                </a:lnTo>
                <a:lnTo>
                  <a:pt x="1667663" y="859987"/>
                </a:lnTo>
                <a:lnTo>
                  <a:pt x="1714502" y="865558"/>
                </a:lnTo>
                <a:lnTo>
                  <a:pt x="1761183" y="871643"/>
                </a:lnTo>
                <a:lnTo>
                  <a:pt x="1807704" y="878238"/>
                </a:lnTo>
                <a:lnTo>
                  <a:pt x="1854062" y="885342"/>
                </a:lnTo>
                <a:lnTo>
                  <a:pt x="1900253" y="892950"/>
                </a:lnTo>
                <a:lnTo>
                  <a:pt x="1946276" y="901061"/>
                </a:lnTo>
                <a:lnTo>
                  <a:pt x="1992127" y="909671"/>
                </a:lnTo>
                <a:lnTo>
                  <a:pt x="2037804" y="918777"/>
                </a:lnTo>
                <a:lnTo>
                  <a:pt x="2083302" y="928376"/>
                </a:lnTo>
                <a:lnTo>
                  <a:pt x="2128620" y="938466"/>
                </a:lnTo>
                <a:lnTo>
                  <a:pt x="2173755" y="949043"/>
                </a:lnTo>
                <a:lnTo>
                  <a:pt x="2218703" y="960104"/>
                </a:lnTo>
                <a:lnTo>
                  <a:pt x="2263461" y="971648"/>
                </a:lnTo>
                <a:lnTo>
                  <a:pt x="2308028" y="983670"/>
                </a:lnTo>
                <a:lnTo>
                  <a:pt x="2352399" y="996168"/>
                </a:lnTo>
                <a:lnTo>
                  <a:pt x="2396572" y="1009138"/>
                </a:lnTo>
                <a:lnTo>
                  <a:pt x="2440543" y="1022579"/>
                </a:lnTo>
                <a:lnTo>
                  <a:pt x="2484311" y="1036487"/>
                </a:lnTo>
                <a:lnTo>
                  <a:pt x="2527872" y="1050858"/>
                </a:lnTo>
                <a:lnTo>
                  <a:pt x="2571223" y="1065691"/>
                </a:lnTo>
                <a:lnTo>
                  <a:pt x="2614361" y="1080982"/>
                </a:lnTo>
                <a:lnTo>
                  <a:pt x="2657284" y="1096729"/>
                </a:lnTo>
                <a:lnTo>
                  <a:pt x="2699988" y="1112928"/>
                </a:lnTo>
                <a:lnTo>
                  <a:pt x="2742470" y="1129576"/>
                </a:lnTo>
                <a:lnTo>
                  <a:pt x="2784728" y="1146671"/>
                </a:lnTo>
                <a:lnTo>
                  <a:pt x="2826759" y="1164209"/>
                </a:lnTo>
                <a:lnTo>
                  <a:pt x="2868559" y="1182189"/>
                </a:lnTo>
                <a:lnTo>
                  <a:pt x="2894489" y="1193677"/>
                </a:lnTo>
                <a:lnTo>
                  <a:pt x="4447868" y="1193677"/>
                </a:lnTo>
                <a:lnTo>
                  <a:pt x="4387791" y="1143489"/>
                </a:lnTo>
                <a:lnTo>
                  <a:pt x="4352872" y="1115060"/>
                </a:lnTo>
                <a:lnTo>
                  <a:pt x="4317694" y="1086937"/>
                </a:lnTo>
                <a:lnTo>
                  <a:pt x="4282261" y="1059124"/>
                </a:lnTo>
                <a:lnTo>
                  <a:pt x="4246575" y="1031621"/>
                </a:lnTo>
                <a:lnTo>
                  <a:pt x="4210636" y="1004431"/>
                </a:lnTo>
                <a:lnTo>
                  <a:pt x="4174448" y="977556"/>
                </a:lnTo>
                <a:lnTo>
                  <a:pt x="4138013" y="950997"/>
                </a:lnTo>
                <a:lnTo>
                  <a:pt x="4101332" y="924758"/>
                </a:lnTo>
                <a:lnTo>
                  <a:pt x="4064407" y="898839"/>
                </a:lnTo>
                <a:lnTo>
                  <a:pt x="4027242" y="873244"/>
                </a:lnTo>
                <a:lnTo>
                  <a:pt x="3989836" y="847973"/>
                </a:lnTo>
                <a:lnTo>
                  <a:pt x="3967509" y="833178"/>
                </a:lnTo>
                <a:close/>
              </a:path>
              <a:path w="4448175" h="1193800">
                <a:moveTo>
                  <a:pt x="1191274" y="0"/>
                </a:moveTo>
                <a:lnTo>
                  <a:pt x="1094075" y="918"/>
                </a:lnTo>
                <a:lnTo>
                  <a:pt x="997323" y="3664"/>
                </a:lnTo>
                <a:lnTo>
                  <a:pt x="901035" y="8219"/>
                </a:lnTo>
                <a:lnTo>
                  <a:pt x="805227" y="14568"/>
                </a:lnTo>
                <a:lnTo>
                  <a:pt x="709916" y="22694"/>
                </a:lnTo>
                <a:lnTo>
                  <a:pt x="615118" y="32581"/>
                </a:lnTo>
                <a:lnTo>
                  <a:pt x="520850" y="44212"/>
                </a:lnTo>
                <a:lnTo>
                  <a:pt x="427127" y="57571"/>
                </a:lnTo>
                <a:lnTo>
                  <a:pt x="333967" y="72640"/>
                </a:lnTo>
                <a:lnTo>
                  <a:pt x="241387" y="89405"/>
                </a:lnTo>
                <a:lnTo>
                  <a:pt x="149402" y="107847"/>
                </a:lnTo>
                <a:lnTo>
                  <a:pt x="58028" y="127952"/>
                </a:lnTo>
                <a:lnTo>
                  <a:pt x="0" y="141699"/>
                </a:lnTo>
                <a:lnTo>
                  <a:pt x="0" y="1005038"/>
                </a:lnTo>
                <a:lnTo>
                  <a:pt x="24231" y="997883"/>
                </a:lnTo>
                <a:lnTo>
                  <a:pt x="68813" y="985255"/>
                </a:lnTo>
                <a:lnTo>
                  <a:pt x="113593" y="973108"/>
                </a:lnTo>
                <a:lnTo>
                  <a:pt x="158567" y="961444"/>
                </a:lnTo>
                <a:lnTo>
                  <a:pt x="203734" y="950267"/>
                </a:lnTo>
                <a:lnTo>
                  <a:pt x="249089" y="939579"/>
                </a:lnTo>
                <a:lnTo>
                  <a:pt x="294630" y="929384"/>
                </a:lnTo>
                <a:lnTo>
                  <a:pt x="340354" y="919684"/>
                </a:lnTo>
                <a:lnTo>
                  <a:pt x="386258" y="910482"/>
                </a:lnTo>
                <a:lnTo>
                  <a:pt x="432339" y="901782"/>
                </a:lnTo>
                <a:lnTo>
                  <a:pt x="478594" y="893586"/>
                </a:lnTo>
                <a:lnTo>
                  <a:pt x="525020" y="885897"/>
                </a:lnTo>
                <a:lnTo>
                  <a:pt x="571613" y="878718"/>
                </a:lnTo>
                <a:lnTo>
                  <a:pt x="618372" y="872053"/>
                </a:lnTo>
                <a:lnTo>
                  <a:pt x="665293" y="865904"/>
                </a:lnTo>
                <a:lnTo>
                  <a:pt x="712374" y="860274"/>
                </a:lnTo>
                <a:lnTo>
                  <a:pt x="759610" y="855166"/>
                </a:lnTo>
                <a:lnTo>
                  <a:pt x="806999" y="850583"/>
                </a:lnTo>
                <a:lnTo>
                  <a:pt x="854539" y="846528"/>
                </a:lnTo>
                <a:lnTo>
                  <a:pt x="902226" y="843004"/>
                </a:lnTo>
                <a:lnTo>
                  <a:pt x="950057" y="840014"/>
                </a:lnTo>
                <a:lnTo>
                  <a:pt x="998030" y="837561"/>
                </a:lnTo>
                <a:lnTo>
                  <a:pt x="1046141" y="835648"/>
                </a:lnTo>
                <a:lnTo>
                  <a:pt x="1094387" y="834278"/>
                </a:lnTo>
                <a:lnTo>
                  <a:pt x="1142766" y="833454"/>
                </a:lnTo>
                <a:lnTo>
                  <a:pt x="3967509" y="833178"/>
                </a:lnTo>
                <a:lnTo>
                  <a:pt x="3952194" y="823030"/>
                </a:lnTo>
                <a:lnTo>
                  <a:pt x="3914316" y="798416"/>
                </a:lnTo>
                <a:lnTo>
                  <a:pt x="3876205" y="774132"/>
                </a:lnTo>
                <a:lnTo>
                  <a:pt x="3837862" y="750182"/>
                </a:lnTo>
                <a:lnTo>
                  <a:pt x="3799291" y="726568"/>
                </a:lnTo>
                <a:lnTo>
                  <a:pt x="3760492" y="703290"/>
                </a:lnTo>
                <a:lnTo>
                  <a:pt x="3721468" y="680352"/>
                </a:lnTo>
                <a:lnTo>
                  <a:pt x="3682221" y="657755"/>
                </a:lnTo>
                <a:lnTo>
                  <a:pt x="3642753" y="635501"/>
                </a:lnTo>
                <a:lnTo>
                  <a:pt x="3603066" y="613593"/>
                </a:lnTo>
                <a:lnTo>
                  <a:pt x="3563162" y="592032"/>
                </a:lnTo>
                <a:lnTo>
                  <a:pt x="3523043" y="570821"/>
                </a:lnTo>
                <a:lnTo>
                  <a:pt x="3482712" y="549961"/>
                </a:lnTo>
                <a:lnTo>
                  <a:pt x="3442169" y="529455"/>
                </a:lnTo>
                <a:lnTo>
                  <a:pt x="3401418" y="509305"/>
                </a:lnTo>
                <a:lnTo>
                  <a:pt x="3360460" y="489512"/>
                </a:lnTo>
                <a:lnTo>
                  <a:pt x="3319297" y="470078"/>
                </a:lnTo>
                <a:lnTo>
                  <a:pt x="3277931" y="451007"/>
                </a:lnTo>
                <a:lnTo>
                  <a:pt x="3236365" y="432299"/>
                </a:lnTo>
                <a:lnTo>
                  <a:pt x="3194600" y="413957"/>
                </a:lnTo>
                <a:lnTo>
                  <a:pt x="3152639" y="395983"/>
                </a:lnTo>
                <a:lnTo>
                  <a:pt x="3110483" y="378379"/>
                </a:lnTo>
                <a:lnTo>
                  <a:pt x="3068134" y="361146"/>
                </a:lnTo>
                <a:lnTo>
                  <a:pt x="3025595" y="344288"/>
                </a:lnTo>
                <a:lnTo>
                  <a:pt x="2982868" y="327806"/>
                </a:lnTo>
                <a:lnTo>
                  <a:pt x="2939954" y="311701"/>
                </a:lnTo>
                <a:lnTo>
                  <a:pt x="2896856" y="295977"/>
                </a:lnTo>
                <a:lnTo>
                  <a:pt x="2853576" y="280635"/>
                </a:lnTo>
                <a:lnTo>
                  <a:pt x="2810116" y="265677"/>
                </a:lnTo>
                <a:lnTo>
                  <a:pt x="2766477" y="251105"/>
                </a:lnTo>
                <a:lnTo>
                  <a:pt x="2722662" y="236921"/>
                </a:lnTo>
                <a:lnTo>
                  <a:pt x="2678673" y="223128"/>
                </a:lnTo>
                <a:lnTo>
                  <a:pt x="2634512" y="209727"/>
                </a:lnTo>
                <a:lnTo>
                  <a:pt x="2590180" y="196720"/>
                </a:lnTo>
                <a:lnTo>
                  <a:pt x="2501016" y="171898"/>
                </a:lnTo>
                <a:lnTo>
                  <a:pt x="2411195" y="148677"/>
                </a:lnTo>
                <a:lnTo>
                  <a:pt x="2320735" y="127075"/>
                </a:lnTo>
                <a:lnTo>
                  <a:pt x="2229652" y="107107"/>
                </a:lnTo>
                <a:lnTo>
                  <a:pt x="2137962" y="88790"/>
                </a:lnTo>
                <a:lnTo>
                  <a:pt x="2045682" y="72140"/>
                </a:lnTo>
                <a:lnTo>
                  <a:pt x="1952827" y="57173"/>
                </a:lnTo>
                <a:lnTo>
                  <a:pt x="1859415" y="43907"/>
                </a:lnTo>
                <a:lnTo>
                  <a:pt x="1765460" y="32356"/>
                </a:lnTo>
                <a:lnTo>
                  <a:pt x="1670981" y="22537"/>
                </a:lnTo>
                <a:lnTo>
                  <a:pt x="1575992" y="14467"/>
                </a:lnTo>
                <a:lnTo>
                  <a:pt x="1480511" y="8162"/>
                </a:lnTo>
                <a:lnTo>
                  <a:pt x="1384553" y="3638"/>
                </a:lnTo>
                <a:lnTo>
                  <a:pt x="1288136" y="912"/>
                </a:lnTo>
                <a:lnTo>
                  <a:pt x="1239759" y="228"/>
                </a:lnTo>
                <a:lnTo>
                  <a:pt x="1191274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70F2A1A-C732-1062-319A-B522E6DA2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2125" y="728662"/>
            <a:ext cx="3348038" cy="5400675"/>
          </a:xfrm>
          <a:prstGeom prst="roundRect">
            <a:avLst>
              <a:gd name="adj" fmla="val 5630"/>
            </a:avLst>
          </a:prstGeom>
          <a:solidFill>
            <a:srgbClr val="FFFFFF"/>
          </a:solidFill>
          <a:effectLst>
            <a:outerShdw blurRad="210584" sx="99000" sy="99000" algn="ctr" rotWithShape="0">
              <a:prstClr val="black">
                <a:alpha val="28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om </a:t>
            </a:r>
            <a:r>
              <a:rPr lang="en-US" err="1"/>
              <a:t>een</a:t>
            </a:r>
            <a:br>
              <a:rPr lang="en-US"/>
            </a:br>
            <a:r>
              <a:rPr lang="en-US" err="1"/>
              <a:t>afbeelding</a:t>
            </a:r>
            <a:r>
              <a:rPr lang="en-US"/>
              <a:t> in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voegen</a:t>
            </a:r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37F7C0-B819-64E6-6B92-4BFF27A99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77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8">
            <a:extLst>
              <a:ext uri="{FF2B5EF4-FFF2-40B4-BE49-F238E27FC236}">
                <a16:creationId xmlns:a16="http://schemas.microsoft.com/office/drawing/2014/main" id="{DDBF4384-4097-354F-8012-51F739956C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73640" y="0"/>
            <a:ext cx="2118360" cy="418338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9A97352B-9A5E-C14F-90C1-82A795ACAA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19060" y="0"/>
            <a:ext cx="2118360" cy="352806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346311BC-62A1-0F4A-9552-1D2682DF856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719060" y="3726180"/>
            <a:ext cx="2118360" cy="313182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B5C74681-4D62-414E-BC71-E07840DBB4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73640" y="4381500"/>
            <a:ext cx="2118360" cy="247650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00CBC8A-27B1-514A-9A0E-ACE4CC31C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675" y="1243020"/>
            <a:ext cx="5971452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0" name="Tijdelijke aanduiding voor tekst 24">
            <a:extLst>
              <a:ext uri="{FF2B5EF4-FFF2-40B4-BE49-F238E27FC236}">
                <a16:creationId xmlns:a16="http://schemas.microsoft.com/office/drawing/2014/main" id="{64991642-BE30-A64F-9B37-82E15276FD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9673" y="2085705"/>
            <a:ext cx="5971451" cy="2686589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3333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F641BE90-65BF-C740-B18E-EC736D7AE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03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675" y="1335571"/>
            <a:ext cx="4363720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br>
              <a:rPr lang="nl-NL"/>
            </a:br>
            <a:endParaRPr lang="nl-NL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B110F9B-5CDB-0A43-8182-09AAE5E54D2A}"/>
              </a:ext>
            </a:extLst>
          </p:cNvPr>
          <p:cNvSpPr/>
          <p:nvPr userDrawn="1"/>
        </p:nvSpPr>
        <p:spPr>
          <a:xfrm>
            <a:off x="0" y="0"/>
            <a:ext cx="12192001" cy="3429000"/>
          </a:xfrm>
          <a:prstGeom prst="rect">
            <a:avLst/>
          </a:prstGeom>
          <a:solidFill>
            <a:srgbClr val="114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9674" y="4296042"/>
            <a:ext cx="10117426" cy="1058748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3333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169D5F50-4E87-6A44-BBB2-CF08B670DD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3429000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75A4815A-4EF0-3046-8311-01166238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18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A319881-36BF-2F4E-ADF4-FA521B90B584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Property of </a:t>
            </a:r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Planon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F1D76C6-AFFD-5D4E-B69B-227FBDC354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815068" cy="6858000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D77A5712-7F6B-9740-9F28-8F33DD5680D7}"/>
              </a:ext>
            </a:extLst>
          </p:cNvPr>
          <p:cNvGrpSpPr/>
          <p:nvPr userDrawn="1"/>
        </p:nvGrpSpPr>
        <p:grpSpPr>
          <a:xfrm>
            <a:off x="5145526" y="608528"/>
            <a:ext cx="3388873" cy="5640944"/>
            <a:chOff x="4310639" y="585336"/>
            <a:chExt cx="3388873" cy="5640944"/>
          </a:xfrm>
        </p:grpSpPr>
        <p:sp>
          <p:nvSpPr>
            <p:cNvPr id="6" name="Rectangle: Rounded Corners 10">
              <a:extLst>
                <a:ext uri="{FF2B5EF4-FFF2-40B4-BE49-F238E27FC236}">
                  <a16:creationId xmlns:a16="http://schemas.microsoft.com/office/drawing/2014/main" id="{53EE7C6C-D5D1-134B-BAF5-CC3131046244}"/>
                </a:ext>
              </a:extLst>
            </p:cNvPr>
            <p:cNvSpPr/>
            <p:nvPr userDrawn="1"/>
          </p:nvSpPr>
          <p:spPr>
            <a:xfrm>
              <a:off x="4310641" y="2062954"/>
              <a:ext cx="3388871" cy="1208089"/>
            </a:xfrm>
            <a:prstGeom prst="roundRect">
              <a:avLst>
                <a:gd name="adj" fmla="val 416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lvl="0" defTabSz="609630">
                <a:defRPr/>
              </a:pPr>
              <a:endParaRPr lang="id-ID" sz="1600">
                <a:solidFill>
                  <a:srgbClr val="114DAC"/>
                </a:solidFill>
                <a:latin typeface="Roboto Bold" pitchFamily="2" charset="0"/>
                <a:ea typeface="Roboto Bold" pitchFamily="2" charset="0"/>
                <a:sym typeface="Helvetica"/>
              </a:endParaRPr>
            </a:p>
          </p:txBody>
        </p:sp>
        <p:sp>
          <p:nvSpPr>
            <p:cNvPr id="7" name="Rectangle: Rounded Corners 10">
              <a:extLst>
                <a:ext uri="{FF2B5EF4-FFF2-40B4-BE49-F238E27FC236}">
                  <a16:creationId xmlns:a16="http://schemas.microsoft.com/office/drawing/2014/main" id="{C910A447-18B1-1E4B-95AD-23C0BFFCAA3A}"/>
                </a:ext>
              </a:extLst>
            </p:cNvPr>
            <p:cNvSpPr/>
            <p:nvPr userDrawn="1"/>
          </p:nvSpPr>
          <p:spPr>
            <a:xfrm>
              <a:off x="4310640" y="585336"/>
              <a:ext cx="3388871" cy="1208089"/>
            </a:xfrm>
            <a:prstGeom prst="roundRect">
              <a:avLst>
                <a:gd name="adj" fmla="val 416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lvl="0" defTabSz="609630">
                <a:defRPr/>
              </a:pPr>
              <a:endParaRPr lang="id-ID" sz="1600">
                <a:solidFill>
                  <a:srgbClr val="114DAC"/>
                </a:solidFill>
                <a:latin typeface="Roboto Bold" pitchFamily="2" charset="0"/>
                <a:ea typeface="Roboto Bold" pitchFamily="2" charset="0"/>
                <a:sym typeface="Helvetica"/>
              </a:endParaRPr>
            </a:p>
          </p:txBody>
        </p:sp>
        <p:sp>
          <p:nvSpPr>
            <p:cNvPr id="8" name="Rectangle: Rounded Corners 10">
              <a:extLst>
                <a:ext uri="{FF2B5EF4-FFF2-40B4-BE49-F238E27FC236}">
                  <a16:creationId xmlns:a16="http://schemas.microsoft.com/office/drawing/2014/main" id="{3A2C1B11-2BE4-C74D-9AAA-80D3C6A9F254}"/>
                </a:ext>
              </a:extLst>
            </p:cNvPr>
            <p:cNvSpPr/>
            <p:nvPr userDrawn="1"/>
          </p:nvSpPr>
          <p:spPr>
            <a:xfrm>
              <a:off x="4310640" y="3540573"/>
              <a:ext cx="3388871" cy="1208089"/>
            </a:xfrm>
            <a:prstGeom prst="roundRect">
              <a:avLst>
                <a:gd name="adj" fmla="val 416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lvl="0" defTabSz="609630">
                <a:defRPr/>
              </a:pPr>
              <a:endParaRPr lang="id-ID" sz="1600">
                <a:solidFill>
                  <a:srgbClr val="114DAC"/>
                </a:solidFill>
                <a:latin typeface="Roboto Bold" pitchFamily="2" charset="0"/>
                <a:ea typeface="Roboto Bold" pitchFamily="2" charset="0"/>
                <a:sym typeface="Helvetica"/>
              </a:endParaRPr>
            </a:p>
          </p:txBody>
        </p:sp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B22E7EC0-E7C0-FA4A-A788-B3042566831B}"/>
                </a:ext>
              </a:extLst>
            </p:cNvPr>
            <p:cNvSpPr/>
            <p:nvPr userDrawn="1"/>
          </p:nvSpPr>
          <p:spPr>
            <a:xfrm>
              <a:off x="4310639" y="5018191"/>
              <a:ext cx="3388871" cy="1208089"/>
            </a:xfrm>
            <a:prstGeom prst="roundRect">
              <a:avLst>
                <a:gd name="adj" fmla="val 416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lvl="0" defTabSz="609630">
                <a:defRPr/>
              </a:pPr>
              <a:endParaRPr lang="id-ID" sz="1600">
                <a:solidFill>
                  <a:srgbClr val="114DAC"/>
                </a:solidFill>
                <a:latin typeface="Roboto Bold" pitchFamily="2" charset="0"/>
                <a:ea typeface="Roboto Bold" pitchFamily="2" charset="0"/>
                <a:sym typeface="Helvetica"/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37865525-E117-644A-85E7-709EBD3C3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879" y="807819"/>
            <a:ext cx="1990077" cy="337931"/>
          </a:xfrm>
        </p:spPr>
        <p:txBody>
          <a:bodyPr anchor="t" anchorCtr="0">
            <a:noAutofit/>
          </a:bodyPr>
          <a:lstStyle>
            <a:lvl1pPr>
              <a:defRPr sz="14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2" name="Tijdelijke aanduiding voor tekst 24">
            <a:extLst>
              <a:ext uri="{FF2B5EF4-FFF2-40B4-BE49-F238E27FC236}">
                <a16:creationId xmlns:a16="http://schemas.microsoft.com/office/drawing/2014/main" id="{1C258EBA-12AF-CF46-8E2F-515CEAE06D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4879" y="1290083"/>
            <a:ext cx="1990078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6" name="Tijdelijke aanduiding voor tekst 24">
            <a:extLst>
              <a:ext uri="{FF2B5EF4-FFF2-40B4-BE49-F238E27FC236}">
                <a16:creationId xmlns:a16="http://schemas.microsoft.com/office/drawing/2014/main" id="{1C80CB58-48EA-B44B-AE07-CAFB9F8174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64879" y="2729277"/>
            <a:ext cx="1990078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8" name="Tijdelijke aanduiding voor tekst 24">
            <a:extLst>
              <a:ext uri="{FF2B5EF4-FFF2-40B4-BE49-F238E27FC236}">
                <a16:creationId xmlns:a16="http://schemas.microsoft.com/office/drawing/2014/main" id="{3216A0F3-E680-794C-9F73-D1AA1BB81E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4879" y="4206895"/>
            <a:ext cx="1990078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9" name="Tijdelijke aanduiding voor tekst 24">
            <a:extLst>
              <a:ext uri="{FF2B5EF4-FFF2-40B4-BE49-F238E27FC236}">
                <a16:creationId xmlns:a16="http://schemas.microsoft.com/office/drawing/2014/main" id="{CF0B33B4-6F4A-D742-A58B-28CA9A6A30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879" y="5722939"/>
            <a:ext cx="1990078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0" name="Tijdelijke aanduiding voor tekst 24">
            <a:extLst>
              <a:ext uri="{FF2B5EF4-FFF2-40B4-BE49-F238E27FC236}">
                <a16:creationId xmlns:a16="http://schemas.microsoft.com/office/drawing/2014/main" id="{48ADC293-E08B-5447-B5CF-5F6618C21F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4195" y="2261524"/>
            <a:ext cx="1990761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1" name="Tijdelijke aanduiding voor tekst 24">
            <a:extLst>
              <a:ext uri="{FF2B5EF4-FFF2-40B4-BE49-F238E27FC236}">
                <a16:creationId xmlns:a16="http://schemas.microsoft.com/office/drawing/2014/main" id="{B492461A-B06B-724F-A52B-B9A6418E49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64195" y="3705604"/>
            <a:ext cx="1990761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2" name="Tijdelijke aanduiding voor tekst 24">
            <a:extLst>
              <a:ext uri="{FF2B5EF4-FFF2-40B4-BE49-F238E27FC236}">
                <a16:creationId xmlns:a16="http://schemas.microsoft.com/office/drawing/2014/main" id="{397F1B55-85BB-A34A-923F-1BA80FEE6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4194" y="5215693"/>
            <a:ext cx="1990761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754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E589BB7-BE0B-7D49-8AB1-5A8FB98DCD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1" cy="2612616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5C1ECB51-DD25-3747-A42A-7B75955AE264}"/>
              </a:ext>
            </a:extLst>
          </p:cNvPr>
          <p:cNvGrpSpPr/>
          <p:nvPr userDrawn="1"/>
        </p:nvGrpSpPr>
        <p:grpSpPr>
          <a:xfrm>
            <a:off x="837660" y="2939077"/>
            <a:ext cx="10244928" cy="2612616"/>
            <a:chOff x="837660" y="2122692"/>
            <a:chExt cx="10244928" cy="2612616"/>
          </a:xfrm>
        </p:grpSpPr>
        <p:grpSp>
          <p:nvGrpSpPr>
            <p:cNvPr id="17" name="Groep 41">
              <a:extLst>
                <a:ext uri="{FF2B5EF4-FFF2-40B4-BE49-F238E27FC236}">
                  <a16:creationId xmlns:a16="http://schemas.microsoft.com/office/drawing/2014/main" id="{980A2D2B-F2EB-3941-802B-F6A633FA52D5}"/>
                </a:ext>
              </a:extLst>
            </p:cNvPr>
            <p:cNvGrpSpPr/>
            <p:nvPr userDrawn="1"/>
          </p:nvGrpSpPr>
          <p:grpSpPr>
            <a:xfrm>
              <a:off x="837660" y="2122692"/>
              <a:ext cx="7610601" cy="2612616"/>
              <a:chOff x="823562" y="5412651"/>
              <a:chExt cx="16669309" cy="1388491"/>
            </a:xfrm>
            <a:solidFill>
              <a:schemeClr val="bg1"/>
            </a:solidFill>
          </p:grpSpPr>
          <p:sp>
            <p:nvSpPr>
              <p:cNvPr id="18" name="Rectangle: Rounded Corners 10">
                <a:extLst>
                  <a:ext uri="{FF2B5EF4-FFF2-40B4-BE49-F238E27FC236}">
                    <a16:creationId xmlns:a16="http://schemas.microsoft.com/office/drawing/2014/main" id="{31E3CE66-7C74-A349-8919-665A11FD0DA6}"/>
                  </a:ext>
                </a:extLst>
              </p:cNvPr>
              <p:cNvSpPr/>
              <p:nvPr/>
            </p:nvSpPr>
            <p:spPr>
              <a:xfrm>
                <a:off x="823562" y="5412651"/>
                <a:ext cx="5129512" cy="1388491"/>
              </a:xfrm>
              <a:prstGeom prst="roundRect">
                <a:avLst>
                  <a:gd name="adj" fmla="val 4163"/>
                </a:avLst>
              </a:prstGeom>
              <a:grpFill/>
              <a:ln>
                <a:noFill/>
              </a:ln>
              <a:effectLst>
                <a:outerShdw blurRad="190500" dist="12700" sx="102000" sy="102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noAutofit/>
              </a:bodyPr>
              <a:lstStyle/>
              <a:p>
                <a:pPr lvl="0" defTabSz="609630">
                  <a:defRPr/>
                </a:pPr>
                <a:endParaRPr lang="id-ID" sz="1600">
                  <a:solidFill>
                    <a:srgbClr val="114DAC"/>
                  </a:solidFill>
                  <a:latin typeface="Roboto Bold" pitchFamily="2" charset="0"/>
                  <a:ea typeface="Roboto Bold" pitchFamily="2" charset="0"/>
                  <a:sym typeface="Helvetica"/>
                </a:endParaRPr>
              </a:p>
            </p:txBody>
          </p:sp>
          <p:sp>
            <p:nvSpPr>
              <p:cNvPr id="19" name="Rectangle: Rounded Corners 11">
                <a:extLst>
                  <a:ext uri="{FF2B5EF4-FFF2-40B4-BE49-F238E27FC236}">
                    <a16:creationId xmlns:a16="http://schemas.microsoft.com/office/drawing/2014/main" id="{8A8D3EF0-C929-AA48-B5E9-400590A33A3A}"/>
                  </a:ext>
                </a:extLst>
              </p:cNvPr>
              <p:cNvSpPr/>
              <p:nvPr/>
            </p:nvSpPr>
            <p:spPr>
              <a:xfrm>
                <a:off x="6565027" y="5412651"/>
                <a:ext cx="5157945" cy="1388491"/>
              </a:xfrm>
              <a:prstGeom prst="roundRect">
                <a:avLst>
                  <a:gd name="adj" fmla="val 4163"/>
                </a:avLst>
              </a:prstGeom>
              <a:grpFill/>
              <a:ln>
                <a:noFill/>
              </a:ln>
              <a:effectLst>
                <a:outerShdw blurRad="190500" dist="12700" sx="102000" sy="102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noAutofit/>
              </a:bodyPr>
              <a:lstStyle/>
              <a:p>
                <a:pPr lvl="0" defTabSz="609630">
                  <a:defRPr/>
                </a:pPr>
                <a:endParaRPr lang="id-ID" sz="1600">
                  <a:solidFill>
                    <a:srgbClr val="114DAC"/>
                  </a:solidFill>
                  <a:latin typeface="Roboto Bold" pitchFamily="2" charset="0"/>
                  <a:ea typeface="Roboto Bold" pitchFamily="2" charset="0"/>
                  <a:sym typeface="Helvetica"/>
                </a:endParaRPr>
              </a:p>
            </p:txBody>
          </p:sp>
          <p:sp>
            <p:nvSpPr>
              <p:cNvPr id="20" name="Rectangle: Rounded Corners 12">
                <a:extLst>
                  <a:ext uri="{FF2B5EF4-FFF2-40B4-BE49-F238E27FC236}">
                    <a16:creationId xmlns:a16="http://schemas.microsoft.com/office/drawing/2014/main" id="{251F9B69-7804-B246-8582-A481D8F6D9E0}"/>
                  </a:ext>
                </a:extLst>
              </p:cNvPr>
              <p:cNvSpPr/>
              <p:nvPr/>
            </p:nvSpPr>
            <p:spPr>
              <a:xfrm>
                <a:off x="12334926" y="5412651"/>
                <a:ext cx="5157945" cy="1388491"/>
              </a:xfrm>
              <a:prstGeom prst="roundRect">
                <a:avLst>
                  <a:gd name="adj" fmla="val 4163"/>
                </a:avLst>
              </a:prstGeom>
              <a:grpFill/>
              <a:ln>
                <a:noFill/>
              </a:ln>
              <a:effectLst>
                <a:outerShdw blurRad="190500" dist="12700" sx="102000" sy="102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noAutofit/>
              </a:bodyPr>
              <a:lstStyle/>
              <a:p>
                <a:pPr marL="0" marR="0" lvl="0" indent="0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>
                  <a:ln>
                    <a:noFill/>
                  </a:ln>
                  <a:solidFill>
                    <a:srgbClr val="114DAC"/>
                  </a:solidFill>
                  <a:effectLst/>
                  <a:uLnTx/>
                  <a:uFillTx/>
                  <a:latin typeface="Roboto Bold" pitchFamily="2" charset="0"/>
                  <a:ea typeface="Roboto Bold" pitchFamily="2" charset="0"/>
                  <a:cs typeface="+mn-cs"/>
                  <a:sym typeface="Helvetica"/>
                </a:endParaRPr>
              </a:p>
            </p:txBody>
          </p:sp>
        </p:grpSp>
        <p:sp>
          <p:nvSpPr>
            <p:cNvPr id="12" name="Rectangle: Rounded Corners 12">
              <a:extLst>
                <a:ext uri="{FF2B5EF4-FFF2-40B4-BE49-F238E27FC236}">
                  <a16:creationId xmlns:a16="http://schemas.microsoft.com/office/drawing/2014/main" id="{49AA4226-FDBA-8641-9762-8EFEFA25D3E7}"/>
                </a:ext>
              </a:extLst>
            </p:cNvPr>
            <p:cNvSpPr/>
            <p:nvPr userDrawn="1"/>
          </p:nvSpPr>
          <p:spPr>
            <a:xfrm>
              <a:off x="8727658" y="2122692"/>
              <a:ext cx="2354930" cy="2612616"/>
            </a:xfrm>
            <a:prstGeom prst="roundRect">
              <a:avLst>
                <a:gd name="adj" fmla="val 416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marL="0" marR="0" lvl="0" indent="0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114DAC"/>
                </a:solidFill>
                <a:effectLst/>
                <a:uLnTx/>
                <a:uFillTx/>
                <a:latin typeface="Roboto Bold" pitchFamily="2" charset="0"/>
                <a:ea typeface="Roboto Bold" pitchFamily="2" charset="0"/>
                <a:cs typeface="+mn-cs"/>
                <a:sym typeface="Helvetica"/>
              </a:endParaRPr>
            </a:p>
          </p:txBody>
        </p:sp>
      </p:grpSp>
      <p:sp>
        <p:nvSpPr>
          <p:cNvPr id="30" name="Titel 1">
            <a:extLst>
              <a:ext uri="{FF2B5EF4-FFF2-40B4-BE49-F238E27FC236}">
                <a16:creationId xmlns:a16="http://schemas.microsoft.com/office/drawing/2014/main" id="{6C996D21-0781-BE4F-9496-88BF8363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166" y="3083410"/>
            <a:ext cx="1990077" cy="337931"/>
          </a:xfrm>
        </p:spPr>
        <p:txBody>
          <a:bodyPr anchor="t" anchorCtr="0">
            <a:noAutofit/>
          </a:bodyPr>
          <a:lstStyle>
            <a:lvl1pPr>
              <a:defRPr sz="14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8" name="Tijdelijke aanduiding voor tekst 24">
            <a:extLst>
              <a:ext uri="{FF2B5EF4-FFF2-40B4-BE49-F238E27FC236}">
                <a16:creationId xmlns:a16="http://schemas.microsoft.com/office/drawing/2014/main" id="{370F37E4-670E-DE4D-8D7A-D3A1159B2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166" y="3565674"/>
            <a:ext cx="1990078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9" name="Tijdelijke aanduiding voor tekst 24">
            <a:extLst>
              <a:ext uri="{FF2B5EF4-FFF2-40B4-BE49-F238E27FC236}">
                <a16:creationId xmlns:a16="http://schemas.microsoft.com/office/drawing/2014/main" id="{3CA6EAD3-EFC7-854B-A244-1BF39097A5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1413" y="3565674"/>
            <a:ext cx="1990761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0" name="Tijdelijke aanduiding voor tekst 24">
            <a:extLst>
              <a:ext uri="{FF2B5EF4-FFF2-40B4-BE49-F238E27FC236}">
                <a16:creationId xmlns:a16="http://schemas.microsoft.com/office/drawing/2014/main" id="{B3B53BF1-5D56-184C-9747-5A1F40C712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3757" y="3565674"/>
            <a:ext cx="19956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1" name="Tijdelijke aanduiding voor tekst 24">
            <a:extLst>
              <a:ext uri="{FF2B5EF4-FFF2-40B4-BE49-F238E27FC236}">
                <a16:creationId xmlns:a16="http://schemas.microsoft.com/office/drawing/2014/main" id="{0CE6D3B9-0B27-A442-B881-97368B4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41413" y="3094099"/>
            <a:ext cx="1990761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2" name="Tijdelijke aanduiding voor tekst 24">
            <a:extLst>
              <a:ext uri="{FF2B5EF4-FFF2-40B4-BE49-F238E27FC236}">
                <a16:creationId xmlns:a16="http://schemas.microsoft.com/office/drawing/2014/main" id="{EDE5B6B9-3A3A-634C-A00F-3FA4E9B06B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3757" y="3094099"/>
            <a:ext cx="19956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B5AAB0CF-CD26-C246-BA27-B40291D88A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688" y="3565674"/>
            <a:ext cx="19956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5" name="Tijdelijke aanduiding voor tekst 24">
            <a:extLst>
              <a:ext uri="{FF2B5EF4-FFF2-40B4-BE49-F238E27FC236}">
                <a16:creationId xmlns:a16="http://schemas.microsoft.com/office/drawing/2014/main" id="{047306FF-EA7C-D54F-BC68-B7D6445A44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7688" y="3094099"/>
            <a:ext cx="19956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6926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3895" y="2410989"/>
            <a:ext cx="6150919" cy="2036022"/>
          </a:xfrm>
        </p:spPr>
        <p:txBody>
          <a:bodyPr anchor="t" anchorCtr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5DB00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A319881-36BF-2F4E-ADF4-FA521B90B584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Property of </a:t>
            </a:r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Planon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F1D76C6-AFFD-5D4E-B69B-227FBDC354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815068" cy="6858000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445410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3896" y="2410989"/>
            <a:ext cx="6117668" cy="2036022"/>
          </a:xfrm>
        </p:spPr>
        <p:txBody>
          <a:bodyPr anchor="t" anchorCtr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5DB00"/>
              </a:buClr>
              <a:buSzTx/>
              <a:buFont typeface="+mj-lt"/>
              <a:buAutoNum type="arabicPeriod"/>
              <a:tabLst/>
              <a:defRPr/>
            </a:lvl1pPr>
            <a:lvl2pPr marL="800100" indent="-342900">
              <a:buFont typeface="+mj-lt"/>
              <a:buAutoNum type="arabicPeriod"/>
              <a:defRPr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A319881-36BF-2F4E-ADF4-FA521B90B584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Property of </a:t>
            </a:r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Planon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5" name="Tijdelijke aanduiding voor afbeelding 8">
            <a:extLst>
              <a:ext uri="{FF2B5EF4-FFF2-40B4-BE49-F238E27FC236}">
                <a16:creationId xmlns:a16="http://schemas.microsoft.com/office/drawing/2014/main" id="{DDBF4384-4097-354F-8012-51F739956C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815068" cy="6858000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5980840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points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8E33D9D-3873-D747-97EC-B4D7F1B968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728663"/>
            <a:ext cx="10318923" cy="782503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66C9E91-ED7C-B64B-9EB0-A864D4793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4" y="1881189"/>
            <a:ext cx="10318924" cy="4095750"/>
          </a:xfrm>
        </p:spPr>
        <p:txBody>
          <a:bodyPr>
            <a:noAutofit/>
          </a:bodyPr>
          <a:lstStyle>
            <a:lvl1pPr>
              <a:buClr>
                <a:srgbClr val="05DB00"/>
              </a:buClr>
              <a:defRPr/>
            </a:lvl1pPr>
            <a:lvl2pPr>
              <a:buClr>
                <a:srgbClr val="05DB00"/>
              </a:buClr>
              <a:defRPr/>
            </a:lvl2pPr>
            <a:lvl3pPr>
              <a:buClr>
                <a:srgbClr val="05DB00"/>
              </a:buClr>
              <a:defRPr/>
            </a:lvl3pPr>
            <a:lvl4pPr>
              <a:buClr>
                <a:srgbClr val="05DB00"/>
              </a:buClr>
              <a:defRPr/>
            </a:lvl4pPr>
            <a:lvl5pPr>
              <a:buClr>
                <a:srgbClr val="05DB00"/>
              </a:buClr>
              <a:defRPr/>
            </a:lvl5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8198FF8F-E0D5-2A43-A96B-86533940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6200000">
            <a:off x="10698899" y="57769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45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points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8B512D8-738B-8749-8AFD-0FB102BEF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728663"/>
            <a:ext cx="10318923" cy="782503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659C0146-11CC-9B46-B9A8-62D9370E37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4" y="1881189"/>
            <a:ext cx="10318924" cy="4095750"/>
          </a:xfrm>
        </p:spPr>
        <p:txBody>
          <a:bodyPr>
            <a:noAutofit/>
          </a:bodyPr>
          <a:lstStyle>
            <a:lvl1pPr>
              <a:buClr>
                <a:srgbClr val="05DB00"/>
              </a:buClr>
              <a:defRPr/>
            </a:lvl1pPr>
            <a:lvl2pPr>
              <a:buClr>
                <a:srgbClr val="05DB00"/>
              </a:buClr>
              <a:defRPr/>
            </a:lvl2pPr>
            <a:lvl3pPr>
              <a:buClr>
                <a:srgbClr val="05DB00"/>
              </a:buClr>
              <a:defRPr/>
            </a:lvl3pPr>
            <a:lvl4pPr>
              <a:buClr>
                <a:srgbClr val="05DB00"/>
              </a:buClr>
              <a:defRPr/>
            </a:lvl4pPr>
            <a:lvl5pPr>
              <a:buClr>
                <a:srgbClr val="05DB00"/>
              </a:buClr>
              <a:defRPr/>
            </a:lvl5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08921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>
            <a:extLst>
              <a:ext uri="{FF2B5EF4-FFF2-40B4-BE49-F238E27FC236}">
                <a16:creationId xmlns:a16="http://schemas.microsoft.com/office/drawing/2014/main" id="{D432E784-E52A-5F4B-9A15-CC1B16278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6200000">
            <a:off x="10698899" y="57769"/>
            <a:ext cx="1550870" cy="143533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F6CE57C-5DCB-9F46-AF62-2FBC8DA93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728663"/>
            <a:ext cx="10318923" cy="782503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C4E7E71C-D4A6-FD4D-8EA7-7050C1C54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4" y="1881189"/>
            <a:ext cx="10318924" cy="40957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buClr>
                <a:srgbClr val="05DB00"/>
              </a:buClr>
              <a:defRPr/>
            </a:lvl2pPr>
            <a:lvl3pPr>
              <a:buClr>
                <a:srgbClr val="05DB00"/>
              </a:buClr>
              <a:defRPr/>
            </a:lvl3pPr>
            <a:lvl4pPr>
              <a:buClr>
                <a:srgbClr val="05DB00"/>
              </a:buClr>
              <a:defRPr/>
            </a:lvl4pPr>
            <a:lvl5pPr>
              <a:buClr>
                <a:srgbClr val="05DB00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3105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8A03C41-85A4-2E48-82E5-8C7CBAEEC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728663"/>
            <a:ext cx="10318923" cy="782503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F4A88002-CB83-1E4C-866E-51A3E2E479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4" y="1881189"/>
            <a:ext cx="10318924" cy="40957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buClr>
                <a:srgbClr val="05DB00"/>
              </a:buClr>
              <a:defRPr/>
            </a:lvl2pPr>
            <a:lvl3pPr>
              <a:buClr>
                <a:srgbClr val="05DB00"/>
              </a:buClr>
              <a:defRPr/>
            </a:lvl3pPr>
            <a:lvl4pPr>
              <a:buClr>
                <a:srgbClr val="05DB00"/>
              </a:buClr>
              <a:defRPr/>
            </a:lvl4pPr>
            <a:lvl5pPr>
              <a:buClr>
                <a:srgbClr val="05DB00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15706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Gro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9">
            <a:extLst>
              <a:ext uri="{FF2B5EF4-FFF2-40B4-BE49-F238E27FC236}">
                <a16:creationId xmlns:a16="http://schemas.microsoft.com/office/drawing/2014/main" id="{BEDEB7AC-AD06-CF05-FC5F-9F172EA5C4E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52234" y="5556"/>
            <a:ext cx="8287531" cy="68524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2664420"/>
            <a:ext cx="1072832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3962765"/>
            <a:ext cx="716572" cy="0"/>
          </a:xfrm>
          <a:prstGeom prst="line">
            <a:avLst/>
          </a:prstGeom>
          <a:ln w="508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FA0C0C-30B0-AD7B-84FD-B709D9E5E8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01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igh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7999A70E-70B6-4F42-81E2-A9BC12AD35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2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igh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A77DC93-862C-604B-A243-69F016C2F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504262"/>
            <a:ext cx="971552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19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dark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87037028-8641-1F4C-9438-963269D0BF56}"/>
              </a:ext>
            </a:extLst>
          </p:cNvPr>
          <p:cNvSpPr/>
          <p:nvPr userDrawn="1"/>
        </p:nvSpPr>
        <p:spPr>
          <a:xfrm>
            <a:off x="0" y="0"/>
            <a:ext cx="12192000" cy="6861442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4B54493-AD0E-9843-8B45-2FC53B105B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59" y="6075846"/>
            <a:ext cx="1272951" cy="47259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66978-F553-B446-BCFB-7C78C70686A9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Property of </a:t>
            </a:r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Planon</a:t>
            </a:r>
            <a:endParaRPr lang="nl-NL" sz="600" kern="120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09753651-5FBB-9D4B-A25D-D679C3886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48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dark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87037028-8641-1F4C-9438-963269D0BF56}"/>
              </a:ext>
            </a:extLst>
          </p:cNvPr>
          <p:cNvSpPr/>
          <p:nvPr userDrawn="1"/>
        </p:nvSpPr>
        <p:spPr>
          <a:xfrm>
            <a:off x="0" y="0"/>
            <a:ext cx="12192000" cy="6861442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4B54493-AD0E-9843-8B45-2FC53B105B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59" y="6075846"/>
            <a:ext cx="1272951" cy="47259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66978-F553-B446-BCFB-7C78C70686A9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Property of </a:t>
            </a:r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Planon</a:t>
            </a:r>
            <a:endParaRPr lang="nl-NL" sz="600" kern="120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9B49C1E-70F9-0B4E-A4D6-E5855D3A36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504262"/>
            <a:ext cx="971552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20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43ED02C-8476-E748-955E-3BE5AAF26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" t="-1" b="-1"/>
          <a:stretch/>
        </p:blipFill>
        <p:spPr>
          <a:xfrm flipH="1">
            <a:off x="-4528" y="0"/>
            <a:ext cx="12196528" cy="6858000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8960D530-4A7A-F148-850E-5051815AC2B5}"/>
              </a:ext>
            </a:extLst>
          </p:cNvPr>
          <p:cNvSpPr/>
          <p:nvPr userDrawn="1"/>
        </p:nvSpPr>
        <p:spPr>
          <a:xfrm>
            <a:off x="-4527" y="-1"/>
            <a:ext cx="12196526" cy="6858000"/>
          </a:xfrm>
          <a:prstGeom prst="rect">
            <a:avLst/>
          </a:prstGeom>
          <a:gradFill flip="none" rotWithShape="1">
            <a:gsLst>
              <a:gs pos="61000">
                <a:schemeClr val="accent1">
                  <a:lumMod val="0"/>
                  <a:alpha val="0"/>
                </a:schemeClr>
              </a:gs>
              <a:gs pos="100000">
                <a:srgbClr val="333333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82D17AC4-9CD5-DA47-B823-808042F59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2765779" cy="2559731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D5141DE-E77E-EE43-BF70-DBE1D5C2D619}"/>
              </a:ext>
            </a:extLst>
          </p:cNvPr>
          <p:cNvSpPr txBox="1"/>
          <p:nvPr userDrawn="1"/>
        </p:nvSpPr>
        <p:spPr>
          <a:xfrm>
            <a:off x="-6985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12E30E7-9176-0049-8116-884E7C680363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Property of </a:t>
            </a:r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Planon</a:t>
            </a:r>
            <a:endParaRPr lang="nl-NL" sz="600" kern="120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B32C011D-F2ED-4147-B622-D84E75719F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59" y="6075846"/>
            <a:ext cx="1272951" cy="47259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81FE777-3839-724E-A7DD-CB618E200C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325" y="3428999"/>
            <a:ext cx="10575175" cy="165959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EFF8C730-B206-4E4C-BA6C-AE55C0D406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326" y="5088593"/>
            <a:ext cx="9784080" cy="3880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subtitle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8411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Tex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8E33D9D-3873-D747-97EC-B4D7F1B968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378" y="365125"/>
            <a:ext cx="5432531" cy="1146041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br>
              <a:rPr lang="nl-NL"/>
            </a:br>
            <a:br>
              <a:rPr lang="nl-NL"/>
            </a:br>
            <a:endParaRPr lang="nl-NL"/>
          </a:p>
        </p:txBody>
      </p:sp>
      <p:sp>
        <p:nvSpPr>
          <p:cNvPr id="7" name="Tijdelijke aanduiding voor tekst 24">
            <a:extLst>
              <a:ext uri="{FF2B5EF4-FFF2-40B4-BE49-F238E27FC236}">
                <a16:creationId xmlns:a16="http://schemas.microsoft.com/office/drawing/2014/main" id="{F250AD0D-E18A-394A-AF93-8AE47B8B4C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377" y="1903412"/>
            <a:ext cx="5432531" cy="3702257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3333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640384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378" y="365125"/>
            <a:ext cx="5432531" cy="1146041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br>
              <a:rPr lang="nl-NL"/>
            </a:br>
            <a:br>
              <a:rPr lang="nl-NL"/>
            </a:br>
            <a:endParaRPr lang="nl-NL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E59E1284-A401-2249-A628-FE598D30F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6200000">
            <a:off x="11279078" y="35321"/>
            <a:ext cx="948244" cy="877601"/>
          </a:xfrm>
          <a:prstGeom prst="rect">
            <a:avLst/>
          </a:prstGeom>
        </p:spPr>
      </p:pic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27C88D6-DFFC-7F4F-BB44-92BFAFC814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83000" y="1651000"/>
            <a:ext cx="2400300" cy="355600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D6616E03-D8A9-B14B-99C9-752E7DE5E9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45888" y="1650997"/>
            <a:ext cx="2400300" cy="3556001"/>
          </a:xfrm>
          <a:solidFill>
            <a:schemeClr val="bg2"/>
          </a:solidFill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err="1"/>
              <a:t>Insert</a:t>
            </a:r>
            <a:r>
              <a:rPr lang="nl-NL"/>
              <a:t> image</a:t>
            </a:r>
          </a:p>
          <a:p>
            <a:endParaRPr lang="nl-NL"/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A1BCF4B3-A02A-E341-881E-742F1B5D17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4444" y="1650997"/>
            <a:ext cx="2400300" cy="3556001"/>
          </a:xfrm>
          <a:solidFill>
            <a:schemeClr val="bg2"/>
          </a:solidFill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err="1"/>
              <a:t>Insert</a:t>
            </a:r>
            <a:r>
              <a:rPr lang="nl-NL"/>
              <a:t> image</a:t>
            </a:r>
          </a:p>
          <a:p>
            <a:endParaRPr lang="nl-NL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E27D1E2E-D382-A146-B2F9-BCCA69983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613" y="1903413"/>
            <a:ext cx="2766979" cy="3303585"/>
          </a:xfrm>
        </p:spPr>
        <p:txBody>
          <a:bodyPr anchor="t" anchorCtr="0">
            <a:noAutofit/>
          </a:bodyPr>
          <a:lstStyle>
            <a:lvl1pPr marL="0" indent="0">
              <a:buClr>
                <a:srgbClr val="05DB00"/>
              </a:buClr>
              <a:buNone/>
              <a:defRPr/>
            </a:lvl1pPr>
            <a:lvl2pPr>
              <a:buClr>
                <a:srgbClr val="05DB00"/>
              </a:buClr>
              <a:defRPr/>
            </a:lvl2pPr>
            <a:lvl3pPr>
              <a:buClr>
                <a:srgbClr val="05DB00"/>
              </a:buClr>
              <a:defRPr/>
            </a:lvl3pPr>
            <a:lvl4pPr>
              <a:buClr>
                <a:srgbClr val="05DB00"/>
              </a:buClr>
              <a:defRPr/>
            </a:lvl4pPr>
            <a:lvl5pPr>
              <a:buClr>
                <a:srgbClr val="05DB00"/>
              </a:buClr>
              <a:defRPr/>
            </a:lvl5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D765B076-0CF4-5946-B4D5-FFF693EEDE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83000" y="5346832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>
                <a:solidFill>
                  <a:srgbClr val="114DA3"/>
                </a:solidFill>
              </a:defRPr>
            </a:lvl1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26" name="Tijdelijke aanduiding voor tekst 24">
            <a:extLst>
              <a:ext uri="{FF2B5EF4-FFF2-40B4-BE49-F238E27FC236}">
                <a16:creationId xmlns:a16="http://schemas.microsoft.com/office/drawing/2014/main" id="{613FC4FB-C9F2-C14E-BEDD-87B3295312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4444" y="5346832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>
                <a:solidFill>
                  <a:srgbClr val="114DA3"/>
                </a:solidFill>
              </a:defRPr>
            </a:lvl1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3C7A2703-759D-534A-AD5B-5E016EEF96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45888" y="5346832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>
                <a:solidFill>
                  <a:srgbClr val="114DA3"/>
                </a:solidFill>
              </a:defRPr>
            </a:lvl1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28" name="Tijdelijke aanduiding voor tekst 24">
            <a:extLst>
              <a:ext uri="{FF2B5EF4-FFF2-40B4-BE49-F238E27FC236}">
                <a16:creationId xmlns:a16="http://schemas.microsoft.com/office/drawing/2014/main" id="{2DA1573B-0615-3249-92A7-CA59BEAAA8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3000" y="5674074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B6ED2989-930F-864A-B9C0-41DFCB77D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444" y="5674074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30" name="Tijdelijke aanduiding voor tekst 24">
            <a:extLst>
              <a:ext uri="{FF2B5EF4-FFF2-40B4-BE49-F238E27FC236}">
                <a16:creationId xmlns:a16="http://schemas.microsoft.com/office/drawing/2014/main" id="{3D6E567C-EFB4-8F48-94B2-94380BD239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45888" y="5674074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4976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>
            <a:extLst>
              <a:ext uri="{FF2B5EF4-FFF2-40B4-BE49-F238E27FC236}">
                <a16:creationId xmlns:a16="http://schemas.microsoft.com/office/drawing/2014/main" id="{84F9114D-7FBE-4D40-AC22-CAAB87214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948244" cy="87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35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coffee wo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0FBB61D1-8817-FCBB-64B6-3A6BB1513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28" y="-1"/>
            <a:ext cx="12196528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D5141DE-E77E-EE43-BF70-DBE1D5C2D619}"/>
              </a:ext>
            </a:extLst>
          </p:cNvPr>
          <p:cNvSpPr txBox="1"/>
          <p:nvPr userDrawn="1"/>
        </p:nvSpPr>
        <p:spPr>
          <a:xfrm>
            <a:off x="-6985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E54562E1-7C0D-F94F-8C06-B06F9207ADF2}"/>
              </a:ext>
            </a:extLst>
          </p:cNvPr>
          <p:cNvSpPr/>
          <p:nvPr userDrawn="1"/>
        </p:nvSpPr>
        <p:spPr>
          <a:xfrm>
            <a:off x="-1" y="0"/>
            <a:ext cx="12214856" cy="6858000"/>
          </a:xfrm>
          <a:prstGeom prst="rect">
            <a:avLst/>
          </a:prstGeom>
          <a:gradFill flip="none" rotWithShape="1">
            <a:gsLst>
              <a:gs pos="66000">
                <a:schemeClr val="accent1">
                  <a:lumMod val="0"/>
                  <a:alpha val="997"/>
                </a:schemeClr>
              </a:gs>
              <a:gs pos="100000">
                <a:srgbClr val="333333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12E30E7-9176-0049-8116-884E7C680363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Property of </a:t>
            </a:r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Planon</a:t>
            </a:r>
            <a:endParaRPr lang="nl-NL" sz="600" kern="120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B32C011D-F2ED-4147-B622-D84E75719F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59" y="6075846"/>
            <a:ext cx="1272951" cy="4725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0EF0387-CB2B-C442-ADFE-2194B81DC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504262"/>
            <a:ext cx="971552" cy="1943100"/>
          </a:xfrm>
          <a:prstGeom prst="rect">
            <a:avLst/>
          </a:prstGeom>
        </p:spPr>
      </p:pic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6E99D8AC-B35E-5245-B842-D34E48AE8D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51125"/>
            <a:ext cx="12192000" cy="1555750"/>
          </a:xfrm>
        </p:spPr>
        <p:txBody>
          <a:bodyPr anchor="ctr" anchorCtr="0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nl-NL"/>
              <a:t>01 </a:t>
            </a:r>
            <a:r>
              <a:rPr lang="nl-NL" err="1"/>
              <a:t>Divider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1204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awn with tall buildings in the background&#10;&#10;Description automatically generated">
            <a:extLst>
              <a:ext uri="{FF2B5EF4-FFF2-40B4-BE49-F238E27FC236}">
                <a16:creationId xmlns:a16="http://schemas.microsoft.com/office/drawing/2014/main" id="{0D4ED975-D73A-FD96-5A6D-49ECE0482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0020" cy="6857999"/>
          </a:xfrm>
          <a:prstGeom prst="rect">
            <a:avLst/>
          </a:prstGeom>
        </p:spPr>
      </p:pic>
      <p:sp>
        <p:nvSpPr>
          <p:cNvPr id="5" name="Rechthoek 14">
            <a:extLst>
              <a:ext uri="{FF2B5EF4-FFF2-40B4-BE49-F238E27FC236}">
                <a16:creationId xmlns:a16="http://schemas.microsoft.com/office/drawing/2014/main" id="{0F80C920-8C25-1135-974D-EDD30264787D}"/>
              </a:ext>
            </a:extLst>
          </p:cNvPr>
          <p:cNvSpPr/>
          <p:nvPr userDrawn="1"/>
        </p:nvSpPr>
        <p:spPr>
          <a:xfrm>
            <a:off x="0" y="0"/>
            <a:ext cx="12196525" cy="6858000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0"/>
                  <a:alpha val="0"/>
                </a:schemeClr>
              </a:gs>
              <a:gs pos="100000">
                <a:srgbClr val="33333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82D17AC4-9CD5-DA47-B823-808042F59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2765779" cy="2559731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D5141DE-E77E-EE43-BF70-DBE1D5C2D619}"/>
              </a:ext>
            </a:extLst>
          </p:cNvPr>
          <p:cNvSpPr txBox="1"/>
          <p:nvPr userDrawn="1"/>
        </p:nvSpPr>
        <p:spPr>
          <a:xfrm>
            <a:off x="-6985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12E30E7-9176-0049-8116-884E7C680363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 Property of Planon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B32C011D-F2ED-4147-B622-D84E75719F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59" y="6075846"/>
            <a:ext cx="1272951" cy="47259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81FE777-3839-724E-A7DD-CB618E200C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325" y="3428999"/>
            <a:ext cx="10575175" cy="165959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EFF8C730-B206-4E4C-BA6C-AE55C0D406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326" y="5088593"/>
            <a:ext cx="9784080" cy="38807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subtitle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0089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Groen">
    <p:bg>
      <p:bgPr>
        <a:solidFill>
          <a:srgbClr val="DC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6911975" cy="1096962"/>
          </a:xfrm>
        </p:spPr>
        <p:txBody>
          <a:bodyPr/>
          <a:lstStyle>
            <a:lvl1pPr>
              <a:defRPr i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E4B35-75B0-6DE5-E542-39210A6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6911975" cy="396045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1956544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5">
            <a:extLst>
              <a:ext uri="{FF2B5EF4-FFF2-40B4-BE49-F238E27FC236}">
                <a16:creationId xmlns:a16="http://schemas.microsoft.com/office/drawing/2014/main" id="{CDB158D7-0342-B1DA-BC84-91BABC4714C1}"/>
              </a:ext>
            </a:extLst>
          </p:cNvPr>
          <p:cNvSpPr/>
          <p:nvPr userDrawn="1"/>
        </p:nvSpPr>
        <p:spPr>
          <a:xfrm>
            <a:off x="8877167" y="0"/>
            <a:ext cx="3314833" cy="5891838"/>
          </a:xfrm>
          <a:custGeom>
            <a:avLst/>
            <a:gdLst/>
            <a:ahLst/>
            <a:cxnLst/>
            <a:rect l="l" t="t" r="r" b="b"/>
            <a:pathLst>
              <a:path w="5466080" h="9715500">
                <a:moveTo>
                  <a:pt x="447295" y="4241470"/>
                </a:moveTo>
                <a:lnTo>
                  <a:pt x="4083" y="4546270"/>
                </a:lnTo>
                <a:lnTo>
                  <a:pt x="7018" y="4597070"/>
                </a:lnTo>
                <a:lnTo>
                  <a:pt x="10363" y="4647870"/>
                </a:lnTo>
                <a:lnTo>
                  <a:pt x="14117" y="4685970"/>
                </a:lnTo>
                <a:lnTo>
                  <a:pt x="18278" y="4736770"/>
                </a:lnTo>
                <a:lnTo>
                  <a:pt x="22845" y="4787570"/>
                </a:lnTo>
                <a:lnTo>
                  <a:pt x="27815" y="4838370"/>
                </a:lnTo>
                <a:lnTo>
                  <a:pt x="33188" y="4876470"/>
                </a:lnTo>
                <a:lnTo>
                  <a:pt x="38960" y="4927270"/>
                </a:lnTo>
                <a:lnTo>
                  <a:pt x="45131" y="4978070"/>
                </a:lnTo>
                <a:lnTo>
                  <a:pt x="51699" y="5028870"/>
                </a:lnTo>
                <a:lnTo>
                  <a:pt x="58662" y="5066970"/>
                </a:lnTo>
                <a:lnTo>
                  <a:pt x="66018" y="5117770"/>
                </a:lnTo>
                <a:lnTo>
                  <a:pt x="73766" y="5168570"/>
                </a:lnTo>
                <a:lnTo>
                  <a:pt x="81903" y="5206670"/>
                </a:lnTo>
                <a:lnTo>
                  <a:pt x="90429" y="5257470"/>
                </a:lnTo>
                <a:lnTo>
                  <a:pt x="99341" y="5308270"/>
                </a:lnTo>
                <a:lnTo>
                  <a:pt x="108637" y="5346370"/>
                </a:lnTo>
                <a:lnTo>
                  <a:pt x="118316" y="5397170"/>
                </a:lnTo>
                <a:lnTo>
                  <a:pt x="128376" y="5435270"/>
                </a:lnTo>
                <a:lnTo>
                  <a:pt x="138816" y="5486070"/>
                </a:lnTo>
                <a:lnTo>
                  <a:pt x="149633" y="5536870"/>
                </a:lnTo>
                <a:lnTo>
                  <a:pt x="160826" y="5574970"/>
                </a:lnTo>
                <a:lnTo>
                  <a:pt x="172393" y="5625770"/>
                </a:lnTo>
                <a:lnTo>
                  <a:pt x="184333" y="5663870"/>
                </a:lnTo>
                <a:lnTo>
                  <a:pt x="196643" y="5714670"/>
                </a:lnTo>
                <a:lnTo>
                  <a:pt x="209322" y="5752770"/>
                </a:lnTo>
                <a:lnTo>
                  <a:pt x="222368" y="5803570"/>
                </a:lnTo>
                <a:lnTo>
                  <a:pt x="235780" y="5841670"/>
                </a:lnTo>
                <a:lnTo>
                  <a:pt x="249555" y="5892470"/>
                </a:lnTo>
                <a:lnTo>
                  <a:pt x="263693" y="5930570"/>
                </a:lnTo>
                <a:lnTo>
                  <a:pt x="278190" y="5981370"/>
                </a:lnTo>
                <a:lnTo>
                  <a:pt x="293046" y="6019470"/>
                </a:lnTo>
                <a:lnTo>
                  <a:pt x="308258" y="6070270"/>
                </a:lnTo>
                <a:lnTo>
                  <a:pt x="323826" y="6108370"/>
                </a:lnTo>
                <a:lnTo>
                  <a:pt x="339747" y="6146470"/>
                </a:lnTo>
                <a:lnTo>
                  <a:pt x="356019" y="6197270"/>
                </a:lnTo>
                <a:lnTo>
                  <a:pt x="372641" y="6235370"/>
                </a:lnTo>
                <a:lnTo>
                  <a:pt x="389611" y="6273470"/>
                </a:lnTo>
                <a:lnTo>
                  <a:pt x="406927" y="6324270"/>
                </a:lnTo>
                <a:lnTo>
                  <a:pt x="424588" y="6362370"/>
                </a:lnTo>
                <a:lnTo>
                  <a:pt x="442591" y="6400470"/>
                </a:lnTo>
                <a:lnTo>
                  <a:pt x="460936" y="6451270"/>
                </a:lnTo>
                <a:lnTo>
                  <a:pt x="479620" y="6489370"/>
                </a:lnTo>
                <a:lnTo>
                  <a:pt x="498641" y="6527470"/>
                </a:lnTo>
                <a:lnTo>
                  <a:pt x="517998" y="6578270"/>
                </a:lnTo>
                <a:lnTo>
                  <a:pt x="537690" y="6616370"/>
                </a:lnTo>
                <a:lnTo>
                  <a:pt x="557713" y="6654470"/>
                </a:lnTo>
                <a:lnTo>
                  <a:pt x="578067" y="6692570"/>
                </a:lnTo>
                <a:lnTo>
                  <a:pt x="598750" y="6743370"/>
                </a:lnTo>
                <a:lnTo>
                  <a:pt x="619761" y="6781470"/>
                </a:lnTo>
                <a:lnTo>
                  <a:pt x="641096" y="6819570"/>
                </a:lnTo>
                <a:lnTo>
                  <a:pt x="662755" y="6857670"/>
                </a:lnTo>
                <a:lnTo>
                  <a:pt x="684736" y="6895770"/>
                </a:lnTo>
                <a:lnTo>
                  <a:pt x="707038" y="6933870"/>
                </a:lnTo>
                <a:lnTo>
                  <a:pt x="729657" y="6971970"/>
                </a:lnTo>
                <a:lnTo>
                  <a:pt x="752593" y="7022770"/>
                </a:lnTo>
                <a:lnTo>
                  <a:pt x="775845" y="7060870"/>
                </a:lnTo>
                <a:lnTo>
                  <a:pt x="799409" y="7098970"/>
                </a:lnTo>
                <a:lnTo>
                  <a:pt x="823285" y="7137070"/>
                </a:lnTo>
                <a:lnTo>
                  <a:pt x="847470" y="7175170"/>
                </a:lnTo>
                <a:lnTo>
                  <a:pt x="871964" y="7213270"/>
                </a:lnTo>
                <a:lnTo>
                  <a:pt x="896763" y="7251370"/>
                </a:lnTo>
                <a:lnTo>
                  <a:pt x="921868" y="7289470"/>
                </a:lnTo>
                <a:lnTo>
                  <a:pt x="947274" y="7327570"/>
                </a:lnTo>
                <a:lnTo>
                  <a:pt x="972982" y="7365670"/>
                </a:lnTo>
                <a:lnTo>
                  <a:pt x="998989" y="7403770"/>
                </a:lnTo>
                <a:lnTo>
                  <a:pt x="1025294" y="7429170"/>
                </a:lnTo>
                <a:lnTo>
                  <a:pt x="1051895" y="7467270"/>
                </a:lnTo>
                <a:lnTo>
                  <a:pt x="1078789" y="7505370"/>
                </a:lnTo>
                <a:lnTo>
                  <a:pt x="1105976" y="7543470"/>
                </a:lnTo>
                <a:lnTo>
                  <a:pt x="1133453" y="7581570"/>
                </a:lnTo>
                <a:lnTo>
                  <a:pt x="1161219" y="7619670"/>
                </a:lnTo>
                <a:lnTo>
                  <a:pt x="1189272" y="7645070"/>
                </a:lnTo>
                <a:lnTo>
                  <a:pt x="1217611" y="7683170"/>
                </a:lnTo>
                <a:lnTo>
                  <a:pt x="1246233" y="7721270"/>
                </a:lnTo>
                <a:lnTo>
                  <a:pt x="1275137" y="7759370"/>
                </a:lnTo>
                <a:lnTo>
                  <a:pt x="1304321" y="7784770"/>
                </a:lnTo>
                <a:lnTo>
                  <a:pt x="1333783" y="7822870"/>
                </a:lnTo>
                <a:lnTo>
                  <a:pt x="1363522" y="7860970"/>
                </a:lnTo>
                <a:lnTo>
                  <a:pt x="1393536" y="7886370"/>
                </a:lnTo>
                <a:lnTo>
                  <a:pt x="1423823" y="7924470"/>
                </a:lnTo>
                <a:lnTo>
                  <a:pt x="1454381" y="7962570"/>
                </a:lnTo>
                <a:lnTo>
                  <a:pt x="1485209" y="7987970"/>
                </a:lnTo>
                <a:lnTo>
                  <a:pt x="1516305" y="8026070"/>
                </a:lnTo>
                <a:lnTo>
                  <a:pt x="1547667" y="8064170"/>
                </a:lnTo>
                <a:lnTo>
                  <a:pt x="1579294" y="8089570"/>
                </a:lnTo>
                <a:lnTo>
                  <a:pt x="1611183" y="8127670"/>
                </a:lnTo>
                <a:lnTo>
                  <a:pt x="1643333" y="8153070"/>
                </a:lnTo>
                <a:lnTo>
                  <a:pt x="1675743" y="8191170"/>
                </a:lnTo>
                <a:lnTo>
                  <a:pt x="1741332" y="8241970"/>
                </a:lnTo>
                <a:lnTo>
                  <a:pt x="1774509" y="8280070"/>
                </a:lnTo>
                <a:lnTo>
                  <a:pt x="1807938" y="8305470"/>
                </a:lnTo>
                <a:lnTo>
                  <a:pt x="1841617" y="8343570"/>
                </a:lnTo>
                <a:lnTo>
                  <a:pt x="1909720" y="8394370"/>
                </a:lnTo>
                <a:lnTo>
                  <a:pt x="1944141" y="8432470"/>
                </a:lnTo>
                <a:lnTo>
                  <a:pt x="2048856" y="8508670"/>
                </a:lnTo>
                <a:lnTo>
                  <a:pt x="2084240" y="8546770"/>
                </a:lnTo>
                <a:lnTo>
                  <a:pt x="2155716" y="8597570"/>
                </a:lnTo>
                <a:lnTo>
                  <a:pt x="2301452" y="8699170"/>
                </a:lnTo>
                <a:lnTo>
                  <a:pt x="2338456" y="8737270"/>
                </a:lnTo>
                <a:lnTo>
                  <a:pt x="2488696" y="8838870"/>
                </a:lnTo>
                <a:lnTo>
                  <a:pt x="2526805" y="8851570"/>
                </a:lnTo>
                <a:lnTo>
                  <a:pt x="2565128" y="8876970"/>
                </a:lnTo>
                <a:lnTo>
                  <a:pt x="2759922" y="9003970"/>
                </a:lnTo>
                <a:lnTo>
                  <a:pt x="2799503" y="9016670"/>
                </a:lnTo>
                <a:lnTo>
                  <a:pt x="2919461" y="9092870"/>
                </a:lnTo>
                <a:lnTo>
                  <a:pt x="2959846" y="9105570"/>
                </a:lnTo>
                <a:lnTo>
                  <a:pt x="3000428" y="9130970"/>
                </a:lnTo>
                <a:lnTo>
                  <a:pt x="3041204" y="9143670"/>
                </a:lnTo>
                <a:lnTo>
                  <a:pt x="3123334" y="9194470"/>
                </a:lnTo>
                <a:lnTo>
                  <a:pt x="3164684" y="9207170"/>
                </a:lnTo>
                <a:lnTo>
                  <a:pt x="3206222" y="9232570"/>
                </a:lnTo>
                <a:lnTo>
                  <a:pt x="3247946" y="9245270"/>
                </a:lnTo>
                <a:lnTo>
                  <a:pt x="3289854" y="9270670"/>
                </a:lnTo>
                <a:lnTo>
                  <a:pt x="3374217" y="9296070"/>
                </a:lnTo>
                <a:lnTo>
                  <a:pt x="3416668" y="9321470"/>
                </a:lnTo>
                <a:lnTo>
                  <a:pt x="3502101" y="9346870"/>
                </a:lnTo>
                <a:lnTo>
                  <a:pt x="3545079" y="9372270"/>
                </a:lnTo>
                <a:lnTo>
                  <a:pt x="3675038" y="9410370"/>
                </a:lnTo>
                <a:lnTo>
                  <a:pt x="3718694" y="9435770"/>
                </a:lnTo>
                <a:lnTo>
                  <a:pt x="4254955" y="9588170"/>
                </a:lnTo>
                <a:lnTo>
                  <a:pt x="4300623" y="9588170"/>
                </a:lnTo>
                <a:lnTo>
                  <a:pt x="4438475" y="9626270"/>
                </a:lnTo>
                <a:lnTo>
                  <a:pt x="4484703" y="9626270"/>
                </a:lnTo>
                <a:lnTo>
                  <a:pt x="4577563" y="9651670"/>
                </a:lnTo>
                <a:lnTo>
                  <a:pt x="4624192" y="9651670"/>
                </a:lnTo>
                <a:lnTo>
                  <a:pt x="4670952" y="9664370"/>
                </a:lnTo>
                <a:lnTo>
                  <a:pt x="4717840" y="9664370"/>
                </a:lnTo>
                <a:lnTo>
                  <a:pt x="4764855" y="9677070"/>
                </a:lnTo>
                <a:lnTo>
                  <a:pt x="4811996" y="9677070"/>
                </a:lnTo>
                <a:lnTo>
                  <a:pt x="4859259" y="9689770"/>
                </a:lnTo>
                <a:lnTo>
                  <a:pt x="4906645" y="9689770"/>
                </a:lnTo>
                <a:lnTo>
                  <a:pt x="4954150" y="9702470"/>
                </a:lnTo>
                <a:lnTo>
                  <a:pt x="5097368" y="9702470"/>
                </a:lnTo>
                <a:lnTo>
                  <a:pt x="5145336" y="9715170"/>
                </a:lnTo>
                <a:lnTo>
                  <a:pt x="5465807" y="9715170"/>
                </a:lnTo>
                <a:lnTo>
                  <a:pt x="5465807" y="8813470"/>
                </a:lnTo>
                <a:lnTo>
                  <a:pt x="5240991" y="8813470"/>
                </a:lnTo>
                <a:lnTo>
                  <a:pt x="5192746" y="8800770"/>
                </a:lnTo>
                <a:lnTo>
                  <a:pt x="5096657" y="8800770"/>
                </a:lnTo>
                <a:lnTo>
                  <a:pt x="5048819" y="8788070"/>
                </a:lnTo>
                <a:lnTo>
                  <a:pt x="4953568" y="8788070"/>
                </a:lnTo>
                <a:lnTo>
                  <a:pt x="4906161" y="8775370"/>
                </a:lnTo>
                <a:lnTo>
                  <a:pt x="4858901" y="8775370"/>
                </a:lnTo>
                <a:lnTo>
                  <a:pt x="4811793" y="8762670"/>
                </a:lnTo>
                <a:lnTo>
                  <a:pt x="4764839" y="8762670"/>
                </a:lnTo>
                <a:lnTo>
                  <a:pt x="4671401" y="8737270"/>
                </a:lnTo>
                <a:lnTo>
                  <a:pt x="4624923" y="8737270"/>
                </a:lnTo>
                <a:lnTo>
                  <a:pt x="4486482" y="8699170"/>
                </a:lnTo>
                <a:lnTo>
                  <a:pt x="4440675" y="8699170"/>
                </a:lnTo>
                <a:lnTo>
                  <a:pt x="4036551" y="8584870"/>
                </a:lnTo>
                <a:lnTo>
                  <a:pt x="3992600" y="8559470"/>
                </a:lnTo>
                <a:lnTo>
                  <a:pt x="3861955" y="8521370"/>
                </a:lnTo>
                <a:lnTo>
                  <a:pt x="3818818" y="8495970"/>
                </a:lnTo>
                <a:lnTo>
                  <a:pt x="3733177" y="8470570"/>
                </a:lnTo>
                <a:lnTo>
                  <a:pt x="3690677" y="8445170"/>
                </a:lnTo>
                <a:lnTo>
                  <a:pt x="3648395" y="8432470"/>
                </a:lnTo>
                <a:lnTo>
                  <a:pt x="3606333" y="8407070"/>
                </a:lnTo>
                <a:lnTo>
                  <a:pt x="3564494" y="8394370"/>
                </a:lnTo>
                <a:lnTo>
                  <a:pt x="3522881" y="8368970"/>
                </a:lnTo>
                <a:lnTo>
                  <a:pt x="3481495" y="8356270"/>
                </a:lnTo>
                <a:lnTo>
                  <a:pt x="3399416" y="8305470"/>
                </a:lnTo>
                <a:lnTo>
                  <a:pt x="3358729" y="8292770"/>
                </a:lnTo>
                <a:lnTo>
                  <a:pt x="3278072" y="8241970"/>
                </a:lnTo>
                <a:lnTo>
                  <a:pt x="3238106" y="8229270"/>
                </a:lnTo>
                <a:lnTo>
                  <a:pt x="3080728" y="8127670"/>
                </a:lnTo>
                <a:lnTo>
                  <a:pt x="2965373" y="8051470"/>
                </a:lnTo>
                <a:lnTo>
                  <a:pt x="2927445" y="8038770"/>
                </a:lnTo>
                <a:lnTo>
                  <a:pt x="2889783" y="8000670"/>
                </a:lnTo>
                <a:lnTo>
                  <a:pt x="2778420" y="7924470"/>
                </a:lnTo>
                <a:lnTo>
                  <a:pt x="2669546" y="7848270"/>
                </a:lnTo>
                <a:lnTo>
                  <a:pt x="2633819" y="7822870"/>
                </a:lnTo>
                <a:lnTo>
                  <a:pt x="2598379" y="7784770"/>
                </a:lnTo>
                <a:lnTo>
                  <a:pt x="2528369" y="7733970"/>
                </a:lnTo>
                <a:lnTo>
                  <a:pt x="2493804" y="7695870"/>
                </a:lnTo>
                <a:lnTo>
                  <a:pt x="2425567" y="7645070"/>
                </a:lnTo>
                <a:lnTo>
                  <a:pt x="2391901" y="7606970"/>
                </a:lnTo>
                <a:lnTo>
                  <a:pt x="2358539" y="7581570"/>
                </a:lnTo>
                <a:lnTo>
                  <a:pt x="2325484" y="7543470"/>
                </a:lnTo>
                <a:lnTo>
                  <a:pt x="2292739" y="7518070"/>
                </a:lnTo>
                <a:lnTo>
                  <a:pt x="2260306" y="7479970"/>
                </a:lnTo>
                <a:lnTo>
                  <a:pt x="2228188" y="7454570"/>
                </a:lnTo>
                <a:lnTo>
                  <a:pt x="2196387" y="7416470"/>
                </a:lnTo>
                <a:lnTo>
                  <a:pt x="2164906" y="7391070"/>
                </a:lnTo>
                <a:lnTo>
                  <a:pt x="2133747" y="7352970"/>
                </a:lnTo>
                <a:lnTo>
                  <a:pt x="2102914" y="7314870"/>
                </a:lnTo>
                <a:lnTo>
                  <a:pt x="2072408" y="7289470"/>
                </a:lnTo>
                <a:lnTo>
                  <a:pt x="2042232" y="7251370"/>
                </a:lnTo>
                <a:lnTo>
                  <a:pt x="2012389" y="7213270"/>
                </a:lnTo>
                <a:lnTo>
                  <a:pt x="1982881" y="7187870"/>
                </a:lnTo>
                <a:lnTo>
                  <a:pt x="1953711" y="7149770"/>
                </a:lnTo>
                <a:lnTo>
                  <a:pt x="1924881" y="7111670"/>
                </a:lnTo>
                <a:lnTo>
                  <a:pt x="1896395" y="7073570"/>
                </a:lnTo>
                <a:lnTo>
                  <a:pt x="1868253" y="7048170"/>
                </a:lnTo>
                <a:lnTo>
                  <a:pt x="1840460" y="7010070"/>
                </a:lnTo>
                <a:lnTo>
                  <a:pt x="1813017" y="6971970"/>
                </a:lnTo>
                <a:lnTo>
                  <a:pt x="1785928" y="6933870"/>
                </a:lnTo>
                <a:lnTo>
                  <a:pt x="1759194" y="6895770"/>
                </a:lnTo>
                <a:lnTo>
                  <a:pt x="1732818" y="6857670"/>
                </a:lnTo>
                <a:lnTo>
                  <a:pt x="1706804" y="6819570"/>
                </a:lnTo>
                <a:lnTo>
                  <a:pt x="1681152" y="6781470"/>
                </a:lnTo>
                <a:lnTo>
                  <a:pt x="1655867" y="6743370"/>
                </a:lnTo>
                <a:lnTo>
                  <a:pt x="1630950" y="6705270"/>
                </a:lnTo>
                <a:lnTo>
                  <a:pt x="1606404" y="6667170"/>
                </a:lnTo>
                <a:lnTo>
                  <a:pt x="1582232" y="6629070"/>
                </a:lnTo>
                <a:lnTo>
                  <a:pt x="1558435" y="6590970"/>
                </a:lnTo>
                <a:lnTo>
                  <a:pt x="1535018" y="6552870"/>
                </a:lnTo>
                <a:lnTo>
                  <a:pt x="1511982" y="6514770"/>
                </a:lnTo>
                <a:lnTo>
                  <a:pt x="1489330" y="6476670"/>
                </a:lnTo>
                <a:lnTo>
                  <a:pt x="1467064" y="6438570"/>
                </a:lnTo>
                <a:lnTo>
                  <a:pt x="1445187" y="6387770"/>
                </a:lnTo>
                <a:lnTo>
                  <a:pt x="1423701" y="6349670"/>
                </a:lnTo>
                <a:lnTo>
                  <a:pt x="1402610" y="6311570"/>
                </a:lnTo>
                <a:lnTo>
                  <a:pt x="1381915" y="6273470"/>
                </a:lnTo>
                <a:lnTo>
                  <a:pt x="1361620" y="6235370"/>
                </a:lnTo>
                <a:lnTo>
                  <a:pt x="1341726" y="6184570"/>
                </a:lnTo>
                <a:lnTo>
                  <a:pt x="1322236" y="6146470"/>
                </a:lnTo>
                <a:lnTo>
                  <a:pt x="1303154" y="6108370"/>
                </a:lnTo>
                <a:lnTo>
                  <a:pt x="1284480" y="6057570"/>
                </a:lnTo>
                <a:lnTo>
                  <a:pt x="1266219" y="6019470"/>
                </a:lnTo>
                <a:lnTo>
                  <a:pt x="1248372" y="5981370"/>
                </a:lnTo>
                <a:lnTo>
                  <a:pt x="1230943" y="5930570"/>
                </a:lnTo>
                <a:lnTo>
                  <a:pt x="1213933" y="5892470"/>
                </a:lnTo>
                <a:lnTo>
                  <a:pt x="1197345" y="5854370"/>
                </a:lnTo>
                <a:lnTo>
                  <a:pt x="1181182" y="5803570"/>
                </a:lnTo>
                <a:lnTo>
                  <a:pt x="1165446" y="5765470"/>
                </a:lnTo>
                <a:lnTo>
                  <a:pt x="1150140" y="5714670"/>
                </a:lnTo>
                <a:lnTo>
                  <a:pt x="1135267" y="5676570"/>
                </a:lnTo>
                <a:lnTo>
                  <a:pt x="1120828" y="5625770"/>
                </a:lnTo>
                <a:lnTo>
                  <a:pt x="1106827" y="5587670"/>
                </a:lnTo>
                <a:lnTo>
                  <a:pt x="1093266" y="5536870"/>
                </a:lnTo>
                <a:lnTo>
                  <a:pt x="1080148" y="5498770"/>
                </a:lnTo>
                <a:lnTo>
                  <a:pt x="1067475" y="5447970"/>
                </a:lnTo>
                <a:lnTo>
                  <a:pt x="1055250" y="5409870"/>
                </a:lnTo>
                <a:lnTo>
                  <a:pt x="1043476" y="5359070"/>
                </a:lnTo>
                <a:lnTo>
                  <a:pt x="1032154" y="5320970"/>
                </a:lnTo>
                <a:lnTo>
                  <a:pt x="1021287" y="5270170"/>
                </a:lnTo>
                <a:lnTo>
                  <a:pt x="1010879" y="5219370"/>
                </a:lnTo>
                <a:lnTo>
                  <a:pt x="1000931" y="5181270"/>
                </a:lnTo>
                <a:lnTo>
                  <a:pt x="991446" y="5130470"/>
                </a:lnTo>
                <a:lnTo>
                  <a:pt x="982427" y="5092370"/>
                </a:lnTo>
                <a:lnTo>
                  <a:pt x="973876" y="5041570"/>
                </a:lnTo>
                <a:lnTo>
                  <a:pt x="965796" y="4990770"/>
                </a:lnTo>
                <a:lnTo>
                  <a:pt x="958189" y="4939970"/>
                </a:lnTo>
                <a:lnTo>
                  <a:pt x="951059" y="4901870"/>
                </a:lnTo>
                <a:lnTo>
                  <a:pt x="944406" y="4851070"/>
                </a:lnTo>
                <a:lnTo>
                  <a:pt x="938235" y="4800270"/>
                </a:lnTo>
                <a:lnTo>
                  <a:pt x="932547" y="4762170"/>
                </a:lnTo>
                <a:lnTo>
                  <a:pt x="927346" y="4711370"/>
                </a:lnTo>
                <a:lnTo>
                  <a:pt x="922633" y="4660570"/>
                </a:lnTo>
                <a:lnTo>
                  <a:pt x="918411" y="4609770"/>
                </a:lnTo>
                <a:lnTo>
                  <a:pt x="914684" y="4571670"/>
                </a:lnTo>
                <a:lnTo>
                  <a:pt x="447295" y="4241470"/>
                </a:lnTo>
                <a:close/>
              </a:path>
              <a:path w="5466080" h="9715500">
                <a:moveTo>
                  <a:pt x="934415" y="3684805"/>
                </a:moveTo>
                <a:lnTo>
                  <a:pt x="447797" y="3684805"/>
                </a:lnTo>
                <a:lnTo>
                  <a:pt x="907940" y="4003288"/>
                </a:lnTo>
                <a:lnTo>
                  <a:pt x="910503" y="3955206"/>
                </a:lnTo>
                <a:lnTo>
                  <a:pt x="913560" y="3907255"/>
                </a:lnTo>
                <a:lnTo>
                  <a:pt x="917111" y="3859437"/>
                </a:lnTo>
                <a:lnTo>
                  <a:pt x="921151" y="3811755"/>
                </a:lnTo>
                <a:lnTo>
                  <a:pt x="925679" y="3764212"/>
                </a:lnTo>
                <a:lnTo>
                  <a:pt x="930693" y="3716810"/>
                </a:lnTo>
                <a:lnTo>
                  <a:pt x="934415" y="3684805"/>
                </a:lnTo>
                <a:close/>
              </a:path>
              <a:path w="5466080" h="9715500">
                <a:moveTo>
                  <a:pt x="3713962" y="0"/>
                </a:moveTo>
                <a:lnTo>
                  <a:pt x="1980556" y="0"/>
                </a:lnTo>
                <a:lnTo>
                  <a:pt x="1948300" y="26969"/>
                </a:lnTo>
                <a:lnTo>
                  <a:pt x="1913901" y="56213"/>
                </a:lnTo>
                <a:lnTo>
                  <a:pt x="1879746" y="85733"/>
                </a:lnTo>
                <a:lnTo>
                  <a:pt x="1845837" y="115529"/>
                </a:lnTo>
                <a:lnTo>
                  <a:pt x="1812176" y="145598"/>
                </a:lnTo>
                <a:lnTo>
                  <a:pt x="1778764" y="175939"/>
                </a:lnTo>
                <a:lnTo>
                  <a:pt x="1745604" y="206549"/>
                </a:lnTo>
                <a:lnTo>
                  <a:pt x="1712696" y="237429"/>
                </a:lnTo>
                <a:lnTo>
                  <a:pt x="1680044" y="268574"/>
                </a:lnTo>
                <a:lnTo>
                  <a:pt x="1647648" y="299985"/>
                </a:lnTo>
                <a:lnTo>
                  <a:pt x="1615510" y="331658"/>
                </a:lnTo>
                <a:lnTo>
                  <a:pt x="1583632" y="363593"/>
                </a:lnTo>
                <a:lnTo>
                  <a:pt x="1552016" y="395788"/>
                </a:lnTo>
                <a:lnTo>
                  <a:pt x="1520663" y="428240"/>
                </a:lnTo>
                <a:lnTo>
                  <a:pt x="1489576" y="460949"/>
                </a:lnTo>
                <a:lnTo>
                  <a:pt x="1458755" y="493912"/>
                </a:lnTo>
                <a:lnTo>
                  <a:pt x="1428203" y="527127"/>
                </a:lnTo>
                <a:lnTo>
                  <a:pt x="1397921" y="560594"/>
                </a:lnTo>
                <a:lnTo>
                  <a:pt x="1367912" y="594310"/>
                </a:lnTo>
                <a:lnTo>
                  <a:pt x="1338176" y="628273"/>
                </a:lnTo>
                <a:lnTo>
                  <a:pt x="1308716" y="662482"/>
                </a:lnTo>
                <a:lnTo>
                  <a:pt x="1279533" y="696935"/>
                </a:lnTo>
                <a:lnTo>
                  <a:pt x="1250629" y="731630"/>
                </a:lnTo>
                <a:lnTo>
                  <a:pt x="1222006" y="766566"/>
                </a:lnTo>
                <a:lnTo>
                  <a:pt x="1193665" y="801740"/>
                </a:lnTo>
                <a:lnTo>
                  <a:pt x="1165609" y="837152"/>
                </a:lnTo>
                <a:lnTo>
                  <a:pt x="1137838" y="872799"/>
                </a:lnTo>
                <a:lnTo>
                  <a:pt x="1110356" y="908680"/>
                </a:lnTo>
                <a:lnTo>
                  <a:pt x="1083162" y="944792"/>
                </a:lnTo>
                <a:lnTo>
                  <a:pt x="1056260" y="981135"/>
                </a:lnTo>
                <a:lnTo>
                  <a:pt x="1029651" y="1017706"/>
                </a:lnTo>
                <a:lnTo>
                  <a:pt x="1003336" y="1054503"/>
                </a:lnTo>
                <a:lnTo>
                  <a:pt x="977214" y="1091677"/>
                </a:lnTo>
                <a:lnTo>
                  <a:pt x="951598" y="1128772"/>
                </a:lnTo>
                <a:lnTo>
                  <a:pt x="926177" y="1166239"/>
                </a:lnTo>
                <a:lnTo>
                  <a:pt x="901059" y="1203926"/>
                </a:lnTo>
                <a:lnTo>
                  <a:pt x="876243" y="1241831"/>
                </a:lnTo>
                <a:lnTo>
                  <a:pt x="851733" y="1279952"/>
                </a:lnTo>
                <a:lnTo>
                  <a:pt x="827529" y="1318288"/>
                </a:lnTo>
                <a:lnTo>
                  <a:pt x="803634" y="1356836"/>
                </a:lnTo>
                <a:lnTo>
                  <a:pt x="780048" y="1395596"/>
                </a:lnTo>
                <a:lnTo>
                  <a:pt x="756775" y="1434564"/>
                </a:lnTo>
                <a:lnTo>
                  <a:pt x="733816" y="1473741"/>
                </a:lnTo>
                <a:lnTo>
                  <a:pt x="711172" y="1513123"/>
                </a:lnTo>
                <a:lnTo>
                  <a:pt x="688845" y="1552710"/>
                </a:lnTo>
                <a:lnTo>
                  <a:pt x="666837" y="1592498"/>
                </a:lnTo>
                <a:lnTo>
                  <a:pt x="645150" y="1632488"/>
                </a:lnTo>
                <a:lnTo>
                  <a:pt x="623785" y="1672676"/>
                </a:lnTo>
                <a:lnTo>
                  <a:pt x="602744" y="1713062"/>
                </a:lnTo>
                <a:lnTo>
                  <a:pt x="582029" y="1753643"/>
                </a:lnTo>
                <a:lnTo>
                  <a:pt x="561642" y="1794417"/>
                </a:lnTo>
                <a:lnTo>
                  <a:pt x="541583" y="1835384"/>
                </a:lnTo>
                <a:lnTo>
                  <a:pt x="521856" y="1876541"/>
                </a:lnTo>
                <a:lnTo>
                  <a:pt x="502462" y="1917886"/>
                </a:lnTo>
                <a:lnTo>
                  <a:pt x="483402" y="1959419"/>
                </a:lnTo>
                <a:lnTo>
                  <a:pt x="464678" y="2001136"/>
                </a:lnTo>
                <a:lnTo>
                  <a:pt x="446292" y="2043036"/>
                </a:lnTo>
                <a:lnTo>
                  <a:pt x="428246" y="2085119"/>
                </a:lnTo>
                <a:lnTo>
                  <a:pt x="410541" y="2127381"/>
                </a:lnTo>
                <a:lnTo>
                  <a:pt x="393180" y="2169821"/>
                </a:lnTo>
                <a:lnTo>
                  <a:pt x="376163" y="2212437"/>
                </a:lnTo>
                <a:lnTo>
                  <a:pt x="359493" y="2255228"/>
                </a:lnTo>
                <a:lnTo>
                  <a:pt x="343172" y="2298192"/>
                </a:lnTo>
                <a:lnTo>
                  <a:pt x="327200" y="2341327"/>
                </a:lnTo>
                <a:lnTo>
                  <a:pt x="311580" y="2384632"/>
                </a:lnTo>
                <a:lnTo>
                  <a:pt x="296314" y="2428104"/>
                </a:lnTo>
                <a:lnTo>
                  <a:pt x="281403" y="2471742"/>
                </a:lnTo>
                <a:lnTo>
                  <a:pt x="266849" y="2515545"/>
                </a:lnTo>
                <a:lnTo>
                  <a:pt x="252654" y="2559510"/>
                </a:lnTo>
                <a:lnTo>
                  <a:pt x="238819" y="2603636"/>
                </a:lnTo>
                <a:lnTo>
                  <a:pt x="225347" y="2647920"/>
                </a:lnTo>
                <a:lnTo>
                  <a:pt x="212238" y="2692362"/>
                </a:lnTo>
                <a:lnTo>
                  <a:pt x="199495" y="2736960"/>
                </a:lnTo>
                <a:lnTo>
                  <a:pt x="187120" y="2781711"/>
                </a:lnTo>
                <a:lnTo>
                  <a:pt x="175114" y="2826615"/>
                </a:lnTo>
                <a:lnTo>
                  <a:pt x="163478" y="2871669"/>
                </a:lnTo>
                <a:lnTo>
                  <a:pt x="152216" y="2916871"/>
                </a:lnTo>
                <a:lnTo>
                  <a:pt x="141327" y="2962221"/>
                </a:lnTo>
                <a:lnTo>
                  <a:pt x="130815" y="3007715"/>
                </a:lnTo>
                <a:lnTo>
                  <a:pt x="120680" y="3053353"/>
                </a:lnTo>
                <a:lnTo>
                  <a:pt x="110925" y="3099133"/>
                </a:lnTo>
                <a:lnTo>
                  <a:pt x="101551" y="3145052"/>
                </a:lnTo>
                <a:lnTo>
                  <a:pt x="92561" y="3191110"/>
                </a:lnTo>
                <a:lnTo>
                  <a:pt x="83955" y="3237305"/>
                </a:lnTo>
                <a:lnTo>
                  <a:pt x="75735" y="3283634"/>
                </a:lnTo>
                <a:lnTo>
                  <a:pt x="67904" y="3330096"/>
                </a:lnTo>
                <a:lnTo>
                  <a:pt x="60463" y="3376689"/>
                </a:lnTo>
                <a:lnTo>
                  <a:pt x="53413" y="3423412"/>
                </a:lnTo>
                <a:lnTo>
                  <a:pt x="46757" y="3470263"/>
                </a:lnTo>
                <a:lnTo>
                  <a:pt x="40496" y="3517240"/>
                </a:lnTo>
                <a:lnTo>
                  <a:pt x="34632" y="3564341"/>
                </a:lnTo>
                <a:lnTo>
                  <a:pt x="29166" y="3611564"/>
                </a:lnTo>
                <a:lnTo>
                  <a:pt x="24101" y="3658909"/>
                </a:lnTo>
                <a:lnTo>
                  <a:pt x="19438" y="3706373"/>
                </a:lnTo>
                <a:lnTo>
                  <a:pt x="15178" y="3753954"/>
                </a:lnTo>
                <a:lnTo>
                  <a:pt x="11325" y="3801651"/>
                </a:lnTo>
                <a:lnTo>
                  <a:pt x="7878" y="3849462"/>
                </a:lnTo>
                <a:lnTo>
                  <a:pt x="4841" y="3897385"/>
                </a:lnTo>
                <a:lnTo>
                  <a:pt x="2214" y="3945418"/>
                </a:lnTo>
                <a:lnTo>
                  <a:pt x="0" y="3993560"/>
                </a:lnTo>
                <a:lnTo>
                  <a:pt x="447797" y="3684805"/>
                </a:lnTo>
                <a:lnTo>
                  <a:pt x="934415" y="3684805"/>
                </a:lnTo>
                <a:lnTo>
                  <a:pt x="942165" y="3622438"/>
                </a:lnTo>
                <a:lnTo>
                  <a:pt x="948618" y="3575473"/>
                </a:lnTo>
                <a:lnTo>
                  <a:pt x="955547" y="3528660"/>
                </a:lnTo>
                <a:lnTo>
                  <a:pt x="962948" y="3482000"/>
                </a:lnTo>
                <a:lnTo>
                  <a:pt x="970819" y="3435496"/>
                </a:lnTo>
                <a:lnTo>
                  <a:pt x="979158" y="3389151"/>
                </a:lnTo>
                <a:lnTo>
                  <a:pt x="987962" y="3342966"/>
                </a:lnTo>
                <a:lnTo>
                  <a:pt x="997228" y="3296946"/>
                </a:lnTo>
                <a:lnTo>
                  <a:pt x="1006954" y="3251092"/>
                </a:lnTo>
                <a:lnTo>
                  <a:pt x="1017137" y="3205406"/>
                </a:lnTo>
                <a:lnTo>
                  <a:pt x="1027775" y="3159892"/>
                </a:lnTo>
                <a:lnTo>
                  <a:pt x="1038866" y="3114551"/>
                </a:lnTo>
                <a:lnTo>
                  <a:pt x="1050406" y="3069387"/>
                </a:lnTo>
                <a:lnTo>
                  <a:pt x="1062393" y="3024401"/>
                </a:lnTo>
                <a:lnTo>
                  <a:pt x="1074826" y="2979597"/>
                </a:lnTo>
                <a:lnTo>
                  <a:pt x="1087701" y="2934976"/>
                </a:lnTo>
                <a:lnTo>
                  <a:pt x="1101015" y="2890542"/>
                </a:lnTo>
                <a:lnTo>
                  <a:pt x="1114766" y="2846297"/>
                </a:lnTo>
                <a:lnTo>
                  <a:pt x="1128953" y="2802243"/>
                </a:lnTo>
                <a:lnTo>
                  <a:pt x="1143571" y="2758383"/>
                </a:lnTo>
                <a:lnTo>
                  <a:pt x="1158619" y="2714720"/>
                </a:lnTo>
                <a:lnTo>
                  <a:pt x="1174094" y="2671255"/>
                </a:lnTo>
                <a:lnTo>
                  <a:pt x="1189994" y="2627992"/>
                </a:lnTo>
                <a:lnTo>
                  <a:pt x="1206316" y="2584934"/>
                </a:lnTo>
                <a:lnTo>
                  <a:pt x="1223057" y="2542081"/>
                </a:lnTo>
                <a:lnTo>
                  <a:pt x="1240215" y="2499438"/>
                </a:lnTo>
                <a:lnTo>
                  <a:pt x="1257788" y="2457006"/>
                </a:lnTo>
                <a:lnTo>
                  <a:pt x="1275773" y="2414789"/>
                </a:lnTo>
                <a:lnTo>
                  <a:pt x="1294167" y="2372788"/>
                </a:lnTo>
                <a:lnTo>
                  <a:pt x="1312968" y="2331006"/>
                </a:lnTo>
                <a:lnTo>
                  <a:pt x="1332174" y="2289446"/>
                </a:lnTo>
                <a:lnTo>
                  <a:pt x="1351781" y="2248110"/>
                </a:lnTo>
                <a:lnTo>
                  <a:pt x="1371788" y="2207001"/>
                </a:lnTo>
                <a:lnTo>
                  <a:pt x="1392191" y="2166121"/>
                </a:lnTo>
                <a:lnTo>
                  <a:pt x="1412989" y="2125473"/>
                </a:lnTo>
                <a:lnTo>
                  <a:pt x="1434179" y="2085059"/>
                </a:lnTo>
                <a:lnTo>
                  <a:pt x="1455758" y="2044882"/>
                </a:lnTo>
                <a:lnTo>
                  <a:pt x="1477724" y="2004944"/>
                </a:lnTo>
                <a:lnTo>
                  <a:pt x="1500073" y="1965249"/>
                </a:lnTo>
                <a:lnTo>
                  <a:pt x="1522805" y="1925797"/>
                </a:lnTo>
                <a:lnTo>
                  <a:pt x="1545916" y="1886593"/>
                </a:lnTo>
                <a:lnTo>
                  <a:pt x="1569403" y="1847638"/>
                </a:lnTo>
                <a:lnTo>
                  <a:pt x="1593265" y="1808935"/>
                </a:lnTo>
                <a:lnTo>
                  <a:pt x="1617498" y="1770487"/>
                </a:lnTo>
                <a:lnTo>
                  <a:pt x="1642100" y="1732295"/>
                </a:lnTo>
                <a:lnTo>
                  <a:pt x="1667069" y="1694363"/>
                </a:lnTo>
                <a:lnTo>
                  <a:pt x="1692401" y="1656694"/>
                </a:lnTo>
                <a:lnTo>
                  <a:pt x="1718095" y="1619288"/>
                </a:lnTo>
                <a:lnTo>
                  <a:pt x="1744149" y="1582150"/>
                </a:lnTo>
                <a:lnTo>
                  <a:pt x="1770558" y="1545282"/>
                </a:lnTo>
                <a:lnTo>
                  <a:pt x="1797322" y="1508685"/>
                </a:lnTo>
                <a:lnTo>
                  <a:pt x="1824437" y="1472364"/>
                </a:lnTo>
                <a:lnTo>
                  <a:pt x="1851901" y="1436319"/>
                </a:lnTo>
                <a:lnTo>
                  <a:pt x="1879711" y="1400555"/>
                </a:lnTo>
                <a:lnTo>
                  <a:pt x="1907865" y="1365072"/>
                </a:lnTo>
                <a:lnTo>
                  <a:pt x="1936361" y="1329875"/>
                </a:lnTo>
                <a:lnTo>
                  <a:pt x="1965195" y="1294964"/>
                </a:lnTo>
                <a:lnTo>
                  <a:pt x="1994365" y="1260344"/>
                </a:lnTo>
                <a:lnTo>
                  <a:pt x="2023870" y="1226016"/>
                </a:lnTo>
                <a:lnTo>
                  <a:pt x="2053705" y="1191982"/>
                </a:lnTo>
                <a:lnTo>
                  <a:pt x="2083869" y="1158246"/>
                </a:lnTo>
                <a:lnTo>
                  <a:pt x="2114359" y="1124810"/>
                </a:lnTo>
                <a:lnTo>
                  <a:pt x="2145173" y="1091677"/>
                </a:lnTo>
                <a:lnTo>
                  <a:pt x="2176309" y="1058848"/>
                </a:lnTo>
                <a:lnTo>
                  <a:pt x="2207762" y="1026327"/>
                </a:lnTo>
                <a:lnTo>
                  <a:pt x="2239532" y="994116"/>
                </a:lnTo>
                <a:lnTo>
                  <a:pt x="2271615" y="962218"/>
                </a:lnTo>
                <a:lnTo>
                  <a:pt x="2304010" y="930634"/>
                </a:lnTo>
                <a:lnTo>
                  <a:pt x="2336713" y="899369"/>
                </a:lnTo>
                <a:lnTo>
                  <a:pt x="2369722" y="868423"/>
                </a:lnTo>
                <a:lnTo>
                  <a:pt x="2403034" y="837800"/>
                </a:lnTo>
                <a:lnTo>
                  <a:pt x="2436647" y="807502"/>
                </a:lnTo>
                <a:lnTo>
                  <a:pt x="2470559" y="777532"/>
                </a:lnTo>
                <a:lnTo>
                  <a:pt x="2504767" y="747891"/>
                </a:lnTo>
                <a:lnTo>
                  <a:pt x="2539268" y="718584"/>
                </a:lnTo>
                <a:lnTo>
                  <a:pt x="2574060" y="689612"/>
                </a:lnTo>
                <a:lnTo>
                  <a:pt x="2609140" y="660978"/>
                </a:lnTo>
                <a:lnTo>
                  <a:pt x="2644506" y="632684"/>
                </a:lnTo>
                <a:lnTo>
                  <a:pt x="2680155" y="604733"/>
                </a:lnTo>
                <a:lnTo>
                  <a:pt x="2716085" y="577127"/>
                </a:lnTo>
                <a:lnTo>
                  <a:pt x="2752293" y="549869"/>
                </a:lnTo>
                <a:lnTo>
                  <a:pt x="2788777" y="522961"/>
                </a:lnTo>
                <a:lnTo>
                  <a:pt x="2825535" y="496407"/>
                </a:lnTo>
                <a:lnTo>
                  <a:pt x="2862562" y="470208"/>
                </a:lnTo>
                <a:lnTo>
                  <a:pt x="2899858" y="444366"/>
                </a:lnTo>
                <a:lnTo>
                  <a:pt x="2937420" y="418886"/>
                </a:lnTo>
                <a:lnTo>
                  <a:pt x="2975245" y="393768"/>
                </a:lnTo>
                <a:lnTo>
                  <a:pt x="3013330" y="369016"/>
                </a:lnTo>
                <a:lnTo>
                  <a:pt x="3051673" y="344632"/>
                </a:lnTo>
                <a:lnTo>
                  <a:pt x="3090272" y="320618"/>
                </a:lnTo>
                <a:lnTo>
                  <a:pt x="3129124" y="296978"/>
                </a:lnTo>
                <a:lnTo>
                  <a:pt x="3168226" y="273713"/>
                </a:lnTo>
                <a:lnTo>
                  <a:pt x="3207577" y="250827"/>
                </a:lnTo>
                <a:lnTo>
                  <a:pt x="3247172" y="228321"/>
                </a:lnTo>
                <a:lnTo>
                  <a:pt x="3287011" y="206198"/>
                </a:lnTo>
                <a:lnTo>
                  <a:pt x="3327090" y="184461"/>
                </a:lnTo>
                <a:lnTo>
                  <a:pt x="3367407" y="163112"/>
                </a:lnTo>
                <a:lnTo>
                  <a:pt x="3407959" y="142154"/>
                </a:lnTo>
                <a:lnTo>
                  <a:pt x="3448744" y="121589"/>
                </a:lnTo>
                <a:lnTo>
                  <a:pt x="3489760" y="101421"/>
                </a:lnTo>
                <a:lnTo>
                  <a:pt x="3531003" y="81650"/>
                </a:lnTo>
                <a:lnTo>
                  <a:pt x="3572471" y="62280"/>
                </a:lnTo>
                <a:lnTo>
                  <a:pt x="3614162" y="43314"/>
                </a:lnTo>
                <a:lnTo>
                  <a:pt x="3656074" y="24754"/>
                </a:lnTo>
                <a:lnTo>
                  <a:pt x="3698203" y="6602"/>
                </a:lnTo>
                <a:lnTo>
                  <a:pt x="3713962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FA4C8D3-39BE-9F57-952C-027D481B18E1}"/>
              </a:ext>
            </a:extLst>
          </p:cNvPr>
          <p:cNvSpPr/>
          <p:nvPr userDrawn="1"/>
        </p:nvSpPr>
        <p:spPr>
          <a:xfrm>
            <a:off x="-34" y="6134036"/>
            <a:ext cx="2697538" cy="723964"/>
          </a:xfrm>
          <a:custGeom>
            <a:avLst/>
            <a:gdLst/>
            <a:ahLst/>
            <a:cxnLst/>
            <a:rect l="l" t="t" r="r" b="b"/>
            <a:pathLst>
              <a:path w="4448175" h="1193800">
                <a:moveTo>
                  <a:pt x="3967509" y="833178"/>
                </a:moveTo>
                <a:lnTo>
                  <a:pt x="1191274" y="833178"/>
                </a:lnTo>
                <a:lnTo>
                  <a:pt x="1239524" y="833451"/>
                </a:lnTo>
                <a:lnTo>
                  <a:pt x="1287646" y="834266"/>
                </a:lnTo>
                <a:lnTo>
                  <a:pt x="1335637" y="835622"/>
                </a:lnTo>
                <a:lnTo>
                  <a:pt x="1383495" y="837515"/>
                </a:lnTo>
                <a:lnTo>
                  <a:pt x="1431215" y="839941"/>
                </a:lnTo>
                <a:lnTo>
                  <a:pt x="1478796" y="842900"/>
                </a:lnTo>
                <a:lnTo>
                  <a:pt x="1526234" y="846386"/>
                </a:lnTo>
                <a:lnTo>
                  <a:pt x="1573526" y="850398"/>
                </a:lnTo>
                <a:lnTo>
                  <a:pt x="1620671" y="854933"/>
                </a:lnTo>
                <a:lnTo>
                  <a:pt x="1667663" y="859987"/>
                </a:lnTo>
                <a:lnTo>
                  <a:pt x="1714502" y="865558"/>
                </a:lnTo>
                <a:lnTo>
                  <a:pt x="1761183" y="871643"/>
                </a:lnTo>
                <a:lnTo>
                  <a:pt x="1807704" y="878238"/>
                </a:lnTo>
                <a:lnTo>
                  <a:pt x="1854062" y="885342"/>
                </a:lnTo>
                <a:lnTo>
                  <a:pt x="1900253" y="892950"/>
                </a:lnTo>
                <a:lnTo>
                  <a:pt x="1946276" y="901061"/>
                </a:lnTo>
                <a:lnTo>
                  <a:pt x="1992127" y="909671"/>
                </a:lnTo>
                <a:lnTo>
                  <a:pt x="2037804" y="918777"/>
                </a:lnTo>
                <a:lnTo>
                  <a:pt x="2083302" y="928376"/>
                </a:lnTo>
                <a:lnTo>
                  <a:pt x="2128620" y="938466"/>
                </a:lnTo>
                <a:lnTo>
                  <a:pt x="2173755" y="949043"/>
                </a:lnTo>
                <a:lnTo>
                  <a:pt x="2218703" y="960104"/>
                </a:lnTo>
                <a:lnTo>
                  <a:pt x="2263461" y="971648"/>
                </a:lnTo>
                <a:lnTo>
                  <a:pt x="2308028" y="983670"/>
                </a:lnTo>
                <a:lnTo>
                  <a:pt x="2352399" y="996168"/>
                </a:lnTo>
                <a:lnTo>
                  <a:pt x="2396572" y="1009138"/>
                </a:lnTo>
                <a:lnTo>
                  <a:pt x="2440543" y="1022579"/>
                </a:lnTo>
                <a:lnTo>
                  <a:pt x="2484311" y="1036487"/>
                </a:lnTo>
                <a:lnTo>
                  <a:pt x="2527872" y="1050858"/>
                </a:lnTo>
                <a:lnTo>
                  <a:pt x="2571223" y="1065691"/>
                </a:lnTo>
                <a:lnTo>
                  <a:pt x="2614361" y="1080982"/>
                </a:lnTo>
                <a:lnTo>
                  <a:pt x="2657284" y="1096729"/>
                </a:lnTo>
                <a:lnTo>
                  <a:pt x="2699988" y="1112928"/>
                </a:lnTo>
                <a:lnTo>
                  <a:pt x="2742470" y="1129576"/>
                </a:lnTo>
                <a:lnTo>
                  <a:pt x="2784728" y="1146671"/>
                </a:lnTo>
                <a:lnTo>
                  <a:pt x="2826759" y="1164209"/>
                </a:lnTo>
                <a:lnTo>
                  <a:pt x="2868559" y="1182189"/>
                </a:lnTo>
                <a:lnTo>
                  <a:pt x="2894489" y="1193677"/>
                </a:lnTo>
                <a:lnTo>
                  <a:pt x="4447868" y="1193677"/>
                </a:lnTo>
                <a:lnTo>
                  <a:pt x="4387791" y="1143489"/>
                </a:lnTo>
                <a:lnTo>
                  <a:pt x="4352872" y="1115060"/>
                </a:lnTo>
                <a:lnTo>
                  <a:pt x="4317694" y="1086937"/>
                </a:lnTo>
                <a:lnTo>
                  <a:pt x="4282261" y="1059124"/>
                </a:lnTo>
                <a:lnTo>
                  <a:pt x="4246575" y="1031621"/>
                </a:lnTo>
                <a:lnTo>
                  <a:pt x="4210636" y="1004431"/>
                </a:lnTo>
                <a:lnTo>
                  <a:pt x="4174448" y="977556"/>
                </a:lnTo>
                <a:lnTo>
                  <a:pt x="4138013" y="950997"/>
                </a:lnTo>
                <a:lnTo>
                  <a:pt x="4101332" y="924758"/>
                </a:lnTo>
                <a:lnTo>
                  <a:pt x="4064407" y="898839"/>
                </a:lnTo>
                <a:lnTo>
                  <a:pt x="4027242" y="873244"/>
                </a:lnTo>
                <a:lnTo>
                  <a:pt x="3989836" y="847973"/>
                </a:lnTo>
                <a:lnTo>
                  <a:pt x="3967509" y="833178"/>
                </a:lnTo>
                <a:close/>
              </a:path>
              <a:path w="4448175" h="1193800">
                <a:moveTo>
                  <a:pt x="1191274" y="0"/>
                </a:moveTo>
                <a:lnTo>
                  <a:pt x="1094075" y="918"/>
                </a:lnTo>
                <a:lnTo>
                  <a:pt x="997323" y="3664"/>
                </a:lnTo>
                <a:lnTo>
                  <a:pt x="901035" y="8219"/>
                </a:lnTo>
                <a:lnTo>
                  <a:pt x="805227" y="14568"/>
                </a:lnTo>
                <a:lnTo>
                  <a:pt x="709916" y="22694"/>
                </a:lnTo>
                <a:lnTo>
                  <a:pt x="615118" y="32581"/>
                </a:lnTo>
                <a:lnTo>
                  <a:pt x="520850" y="44212"/>
                </a:lnTo>
                <a:lnTo>
                  <a:pt x="427127" y="57571"/>
                </a:lnTo>
                <a:lnTo>
                  <a:pt x="333967" y="72640"/>
                </a:lnTo>
                <a:lnTo>
                  <a:pt x="241387" y="89405"/>
                </a:lnTo>
                <a:lnTo>
                  <a:pt x="149402" y="107847"/>
                </a:lnTo>
                <a:lnTo>
                  <a:pt x="58028" y="127952"/>
                </a:lnTo>
                <a:lnTo>
                  <a:pt x="0" y="141699"/>
                </a:lnTo>
                <a:lnTo>
                  <a:pt x="0" y="1005038"/>
                </a:lnTo>
                <a:lnTo>
                  <a:pt x="24231" y="997883"/>
                </a:lnTo>
                <a:lnTo>
                  <a:pt x="68813" y="985255"/>
                </a:lnTo>
                <a:lnTo>
                  <a:pt x="113593" y="973108"/>
                </a:lnTo>
                <a:lnTo>
                  <a:pt x="158567" y="961444"/>
                </a:lnTo>
                <a:lnTo>
                  <a:pt x="203734" y="950267"/>
                </a:lnTo>
                <a:lnTo>
                  <a:pt x="249089" y="939579"/>
                </a:lnTo>
                <a:lnTo>
                  <a:pt x="294630" y="929384"/>
                </a:lnTo>
                <a:lnTo>
                  <a:pt x="340354" y="919684"/>
                </a:lnTo>
                <a:lnTo>
                  <a:pt x="386258" y="910482"/>
                </a:lnTo>
                <a:lnTo>
                  <a:pt x="432339" y="901782"/>
                </a:lnTo>
                <a:lnTo>
                  <a:pt x="478594" y="893586"/>
                </a:lnTo>
                <a:lnTo>
                  <a:pt x="525020" y="885897"/>
                </a:lnTo>
                <a:lnTo>
                  <a:pt x="571613" y="878718"/>
                </a:lnTo>
                <a:lnTo>
                  <a:pt x="618372" y="872053"/>
                </a:lnTo>
                <a:lnTo>
                  <a:pt x="665293" y="865904"/>
                </a:lnTo>
                <a:lnTo>
                  <a:pt x="712374" y="860274"/>
                </a:lnTo>
                <a:lnTo>
                  <a:pt x="759610" y="855166"/>
                </a:lnTo>
                <a:lnTo>
                  <a:pt x="806999" y="850583"/>
                </a:lnTo>
                <a:lnTo>
                  <a:pt x="854539" y="846528"/>
                </a:lnTo>
                <a:lnTo>
                  <a:pt x="902226" y="843004"/>
                </a:lnTo>
                <a:lnTo>
                  <a:pt x="950057" y="840014"/>
                </a:lnTo>
                <a:lnTo>
                  <a:pt x="998030" y="837561"/>
                </a:lnTo>
                <a:lnTo>
                  <a:pt x="1046141" y="835648"/>
                </a:lnTo>
                <a:lnTo>
                  <a:pt x="1094387" y="834278"/>
                </a:lnTo>
                <a:lnTo>
                  <a:pt x="1142766" y="833454"/>
                </a:lnTo>
                <a:lnTo>
                  <a:pt x="3967509" y="833178"/>
                </a:lnTo>
                <a:lnTo>
                  <a:pt x="3952194" y="823030"/>
                </a:lnTo>
                <a:lnTo>
                  <a:pt x="3914316" y="798416"/>
                </a:lnTo>
                <a:lnTo>
                  <a:pt x="3876205" y="774132"/>
                </a:lnTo>
                <a:lnTo>
                  <a:pt x="3837862" y="750182"/>
                </a:lnTo>
                <a:lnTo>
                  <a:pt x="3799291" y="726568"/>
                </a:lnTo>
                <a:lnTo>
                  <a:pt x="3760492" y="703290"/>
                </a:lnTo>
                <a:lnTo>
                  <a:pt x="3721468" y="680352"/>
                </a:lnTo>
                <a:lnTo>
                  <a:pt x="3682221" y="657755"/>
                </a:lnTo>
                <a:lnTo>
                  <a:pt x="3642753" y="635501"/>
                </a:lnTo>
                <a:lnTo>
                  <a:pt x="3603066" y="613593"/>
                </a:lnTo>
                <a:lnTo>
                  <a:pt x="3563162" y="592032"/>
                </a:lnTo>
                <a:lnTo>
                  <a:pt x="3523043" y="570821"/>
                </a:lnTo>
                <a:lnTo>
                  <a:pt x="3482712" y="549961"/>
                </a:lnTo>
                <a:lnTo>
                  <a:pt x="3442169" y="529455"/>
                </a:lnTo>
                <a:lnTo>
                  <a:pt x="3401418" y="509305"/>
                </a:lnTo>
                <a:lnTo>
                  <a:pt x="3360460" y="489512"/>
                </a:lnTo>
                <a:lnTo>
                  <a:pt x="3319297" y="470078"/>
                </a:lnTo>
                <a:lnTo>
                  <a:pt x="3277931" y="451007"/>
                </a:lnTo>
                <a:lnTo>
                  <a:pt x="3236365" y="432299"/>
                </a:lnTo>
                <a:lnTo>
                  <a:pt x="3194600" y="413957"/>
                </a:lnTo>
                <a:lnTo>
                  <a:pt x="3152639" y="395983"/>
                </a:lnTo>
                <a:lnTo>
                  <a:pt x="3110483" y="378379"/>
                </a:lnTo>
                <a:lnTo>
                  <a:pt x="3068134" y="361146"/>
                </a:lnTo>
                <a:lnTo>
                  <a:pt x="3025595" y="344288"/>
                </a:lnTo>
                <a:lnTo>
                  <a:pt x="2982868" y="327806"/>
                </a:lnTo>
                <a:lnTo>
                  <a:pt x="2939954" y="311701"/>
                </a:lnTo>
                <a:lnTo>
                  <a:pt x="2896856" y="295977"/>
                </a:lnTo>
                <a:lnTo>
                  <a:pt x="2853576" y="280635"/>
                </a:lnTo>
                <a:lnTo>
                  <a:pt x="2810116" y="265677"/>
                </a:lnTo>
                <a:lnTo>
                  <a:pt x="2766477" y="251105"/>
                </a:lnTo>
                <a:lnTo>
                  <a:pt x="2722662" y="236921"/>
                </a:lnTo>
                <a:lnTo>
                  <a:pt x="2678673" y="223128"/>
                </a:lnTo>
                <a:lnTo>
                  <a:pt x="2634512" y="209727"/>
                </a:lnTo>
                <a:lnTo>
                  <a:pt x="2590180" y="196720"/>
                </a:lnTo>
                <a:lnTo>
                  <a:pt x="2501016" y="171898"/>
                </a:lnTo>
                <a:lnTo>
                  <a:pt x="2411195" y="148677"/>
                </a:lnTo>
                <a:lnTo>
                  <a:pt x="2320735" y="127075"/>
                </a:lnTo>
                <a:lnTo>
                  <a:pt x="2229652" y="107107"/>
                </a:lnTo>
                <a:lnTo>
                  <a:pt x="2137962" y="88790"/>
                </a:lnTo>
                <a:lnTo>
                  <a:pt x="2045682" y="72140"/>
                </a:lnTo>
                <a:lnTo>
                  <a:pt x="1952827" y="57173"/>
                </a:lnTo>
                <a:lnTo>
                  <a:pt x="1859415" y="43907"/>
                </a:lnTo>
                <a:lnTo>
                  <a:pt x="1765460" y="32356"/>
                </a:lnTo>
                <a:lnTo>
                  <a:pt x="1670981" y="22537"/>
                </a:lnTo>
                <a:lnTo>
                  <a:pt x="1575992" y="14467"/>
                </a:lnTo>
                <a:lnTo>
                  <a:pt x="1480511" y="8162"/>
                </a:lnTo>
                <a:lnTo>
                  <a:pt x="1384553" y="3638"/>
                </a:lnTo>
                <a:lnTo>
                  <a:pt x="1288136" y="912"/>
                </a:lnTo>
                <a:lnTo>
                  <a:pt x="1239759" y="228"/>
                </a:lnTo>
                <a:lnTo>
                  <a:pt x="1191274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70F2A1A-C732-1062-319A-B522E6DA2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2125" y="728662"/>
            <a:ext cx="3348038" cy="5400675"/>
          </a:xfrm>
          <a:prstGeom prst="roundRect">
            <a:avLst>
              <a:gd name="adj" fmla="val 5630"/>
            </a:avLst>
          </a:prstGeom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om </a:t>
            </a:r>
            <a:r>
              <a:rPr lang="en-US" err="1"/>
              <a:t>een</a:t>
            </a:r>
            <a:br>
              <a:rPr lang="en-US"/>
            </a:br>
            <a:r>
              <a:rPr lang="en-US" err="1"/>
              <a:t>afbeelding</a:t>
            </a:r>
            <a:r>
              <a:rPr lang="en-US"/>
              <a:t> in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voegen</a:t>
            </a:r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93DA328-F32B-7E30-EE25-AD5ADF0A4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10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2BF5ED83-31B6-5A4B-9089-4AF8772330D6}"/>
              </a:ext>
            </a:extLst>
          </p:cNvPr>
          <p:cNvSpPr/>
          <p:nvPr userDrawn="1"/>
        </p:nvSpPr>
        <p:spPr>
          <a:xfrm>
            <a:off x="0" y="0"/>
            <a:ext cx="12192000" cy="6861442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D5141DE-E77E-EE43-BF70-DBE1D5C2D619}"/>
              </a:ext>
            </a:extLst>
          </p:cNvPr>
          <p:cNvSpPr txBox="1"/>
          <p:nvPr userDrawn="1"/>
        </p:nvSpPr>
        <p:spPr>
          <a:xfrm>
            <a:off x="-6985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12E30E7-9176-0049-8116-884E7C680363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Property of </a:t>
            </a:r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Planon</a:t>
            </a:r>
            <a:endParaRPr lang="nl-NL" sz="600" kern="120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B32C011D-F2ED-4147-B622-D84E75719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59" y="6075846"/>
            <a:ext cx="1272951" cy="472592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3F5D10B-AC0B-8E4E-8FAC-C0CB90C3D2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51125"/>
            <a:ext cx="12192000" cy="1555750"/>
          </a:xfrm>
        </p:spPr>
        <p:txBody>
          <a:bodyPr anchor="ctr" anchorCtr="0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nl-NL"/>
              <a:t>01 </a:t>
            </a:r>
            <a:r>
              <a:rPr lang="nl-NL" err="1"/>
              <a:t>Divider</a:t>
            </a:r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DC65870-746A-8A41-A0F5-824490039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504262"/>
            <a:ext cx="971552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72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coffee wo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28C1497-1DA0-1C4D-BDD7-F05A26D61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6" y="0"/>
            <a:ext cx="12169143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D5141DE-E77E-EE43-BF70-DBE1D5C2D619}"/>
              </a:ext>
            </a:extLst>
          </p:cNvPr>
          <p:cNvSpPr txBox="1"/>
          <p:nvPr userDrawn="1"/>
        </p:nvSpPr>
        <p:spPr>
          <a:xfrm>
            <a:off x="-6985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E54562E1-7C0D-F94F-8C06-B06F9207ADF2}"/>
              </a:ext>
            </a:extLst>
          </p:cNvPr>
          <p:cNvSpPr/>
          <p:nvPr userDrawn="1"/>
        </p:nvSpPr>
        <p:spPr>
          <a:xfrm>
            <a:off x="-1" y="0"/>
            <a:ext cx="12214856" cy="6858000"/>
          </a:xfrm>
          <a:prstGeom prst="rect">
            <a:avLst/>
          </a:prstGeom>
          <a:gradFill flip="none" rotWithShape="1">
            <a:gsLst>
              <a:gs pos="66000">
                <a:schemeClr val="accent1">
                  <a:lumMod val="0"/>
                  <a:alpha val="997"/>
                </a:schemeClr>
              </a:gs>
              <a:gs pos="100000">
                <a:srgbClr val="333333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12E30E7-9176-0049-8116-884E7C680363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Property of </a:t>
            </a:r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Planon</a:t>
            </a:r>
            <a:endParaRPr lang="nl-NL" sz="600" kern="120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B32C011D-F2ED-4147-B622-D84E75719F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59" y="6075846"/>
            <a:ext cx="1272951" cy="4725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0EF0387-CB2B-C442-ADFE-2194B81DC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504262"/>
            <a:ext cx="971552" cy="1943100"/>
          </a:xfrm>
          <a:prstGeom prst="rect">
            <a:avLst/>
          </a:prstGeom>
        </p:spPr>
      </p:pic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6E99D8AC-B35E-5245-B842-D34E48AE8D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51125"/>
            <a:ext cx="12192000" cy="1555750"/>
          </a:xfrm>
        </p:spPr>
        <p:txBody>
          <a:bodyPr anchor="ctr" anchorCtr="0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nl-NL"/>
              <a:t>01 </a:t>
            </a:r>
            <a:r>
              <a:rPr lang="nl-NL" err="1"/>
              <a:t>Divider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4188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coffee 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A7951F6-F53B-FC41-80C2-896507A9E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D5141DE-E77E-EE43-BF70-DBE1D5C2D619}"/>
              </a:ext>
            </a:extLst>
          </p:cNvPr>
          <p:cNvSpPr txBox="1"/>
          <p:nvPr userDrawn="1"/>
        </p:nvSpPr>
        <p:spPr>
          <a:xfrm>
            <a:off x="-6985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0379185-0DED-9543-8E75-9F04A37A7BC5}"/>
              </a:ext>
            </a:extLst>
          </p:cNvPr>
          <p:cNvSpPr/>
          <p:nvPr userDrawn="1"/>
        </p:nvSpPr>
        <p:spPr>
          <a:xfrm rot="16200000">
            <a:off x="2667000" y="-2667001"/>
            <a:ext cx="6858000" cy="12192000"/>
          </a:xfrm>
          <a:prstGeom prst="rect">
            <a:avLst/>
          </a:prstGeom>
          <a:gradFill flip="none" rotWithShape="1">
            <a:gsLst>
              <a:gs pos="66000">
                <a:schemeClr val="accent1">
                  <a:lumMod val="0"/>
                  <a:alpha val="997"/>
                </a:schemeClr>
              </a:gs>
              <a:gs pos="100000">
                <a:srgbClr val="333333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12E30E7-9176-0049-8116-884E7C680363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</a:t>
            </a:r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Property of </a:t>
            </a:r>
            <a:r>
              <a:rPr lang="nl-NL" sz="600" kern="1200" err="1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Planon</a:t>
            </a:r>
            <a:endParaRPr lang="nl-NL" sz="600" kern="120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B32C011D-F2ED-4147-B622-D84E75719F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59" y="6075846"/>
            <a:ext cx="1272951" cy="47259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93C7DC6-2FF0-FE4F-A4F3-CA143FA93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504262"/>
            <a:ext cx="971552" cy="1943100"/>
          </a:xfrm>
          <a:prstGeom prst="rect">
            <a:avLst/>
          </a:prstGeom>
        </p:spPr>
      </p:pic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ED170FAC-CAAA-C24B-A633-06D746DBEF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51125"/>
            <a:ext cx="12192000" cy="1555750"/>
          </a:xfrm>
        </p:spPr>
        <p:txBody>
          <a:bodyPr anchor="ctr" anchorCtr="0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nl-NL"/>
              <a:t>01 </a:t>
            </a:r>
            <a:r>
              <a:rPr lang="nl-NL" err="1"/>
              <a:t>Divider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802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E59E1284-A401-2249-A628-FE598D30F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6200000">
            <a:off x="10698899" y="57769"/>
            <a:ext cx="1550870" cy="1435332"/>
          </a:xfrm>
          <a:prstGeom prst="rect">
            <a:avLst/>
          </a:prstGeom>
        </p:spPr>
      </p:pic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27C88D6-DFFC-7F4F-BB44-92BFAFC814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83000" y="1651000"/>
            <a:ext cx="2400300" cy="355600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D6616E03-D8A9-B14B-99C9-752E7DE5E9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45888" y="1650997"/>
            <a:ext cx="2400300" cy="3556001"/>
          </a:xfrm>
          <a:solidFill>
            <a:schemeClr val="bg2"/>
          </a:solidFill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err="1"/>
              <a:t>Insert</a:t>
            </a:r>
            <a:r>
              <a:rPr lang="nl-NL"/>
              <a:t> image</a:t>
            </a:r>
          </a:p>
          <a:p>
            <a:endParaRPr lang="nl-NL"/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A1BCF4B3-A02A-E341-881E-742F1B5D17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4444" y="1650997"/>
            <a:ext cx="2400300" cy="3556001"/>
          </a:xfrm>
          <a:solidFill>
            <a:schemeClr val="bg2"/>
          </a:solidFill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err="1"/>
              <a:t>Insert</a:t>
            </a:r>
            <a:r>
              <a:rPr lang="nl-NL"/>
              <a:t> image</a:t>
            </a:r>
          </a:p>
          <a:p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D765B076-0CF4-5946-B4D5-FFF693EEDE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83000" y="5346832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>
                <a:solidFill>
                  <a:srgbClr val="114DA3"/>
                </a:solidFill>
              </a:defRPr>
            </a:lvl1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26" name="Tijdelijke aanduiding voor tekst 24">
            <a:extLst>
              <a:ext uri="{FF2B5EF4-FFF2-40B4-BE49-F238E27FC236}">
                <a16:creationId xmlns:a16="http://schemas.microsoft.com/office/drawing/2014/main" id="{613FC4FB-C9F2-C14E-BEDD-87B3295312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4444" y="5346832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>
                <a:solidFill>
                  <a:srgbClr val="114DA3"/>
                </a:solidFill>
              </a:defRPr>
            </a:lvl1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3C7A2703-759D-534A-AD5B-5E016EEF96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45888" y="5346832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>
                <a:solidFill>
                  <a:srgbClr val="114DA3"/>
                </a:solidFill>
              </a:defRPr>
            </a:lvl1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28" name="Tijdelijke aanduiding voor tekst 24">
            <a:extLst>
              <a:ext uri="{FF2B5EF4-FFF2-40B4-BE49-F238E27FC236}">
                <a16:creationId xmlns:a16="http://schemas.microsoft.com/office/drawing/2014/main" id="{2DA1573B-0615-3249-92A7-CA59BEAAA8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3000" y="5674074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B6ED2989-930F-864A-B9C0-41DFCB77D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444" y="5674074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30" name="Tijdelijke aanduiding voor tekst 24">
            <a:extLst>
              <a:ext uri="{FF2B5EF4-FFF2-40B4-BE49-F238E27FC236}">
                <a16:creationId xmlns:a16="http://schemas.microsoft.com/office/drawing/2014/main" id="{3D6E567C-EFB4-8F48-94B2-94380BD239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45888" y="5674074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215753F-9B77-844B-8CCF-FFB179C40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728663"/>
            <a:ext cx="10318923" cy="782503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CF213187-5FB7-B74E-92CD-E1FA992EB0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4" y="1881189"/>
            <a:ext cx="2858739" cy="40957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buClr>
                <a:srgbClr val="05DB00"/>
              </a:buClr>
              <a:defRPr/>
            </a:lvl2pPr>
            <a:lvl3pPr>
              <a:buClr>
                <a:srgbClr val="05DB00"/>
              </a:buClr>
              <a:defRPr/>
            </a:lvl3pPr>
            <a:lvl4pPr>
              <a:buClr>
                <a:srgbClr val="05DB00"/>
              </a:buClr>
              <a:defRPr/>
            </a:lvl4pPr>
            <a:lvl5pPr>
              <a:buClr>
                <a:srgbClr val="05DB00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87958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2646" y="1365485"/>
            <a:ext cx="5432531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27C88D6-DFFC-7F4F-BB44-92BFAFC814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683000" cy="6858000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D765B076-0CF4-5946-B4D5-FFF693EEDE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2646" y="5010617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>
                <a:solidFill>
                  <a:srgbClr val="114DA3"/>
                </a:solidFill>
              </a:defRPr>
            </a:lvl1pPr>
          </a:lstStyle>
          <a:p>
            <a:pPr lvl="0"/>
            <a:r>
              <a:rPr lang="nl-NL"/>
              <a:t>Name</a:t>
            </a:r>
          </a:p>
        </p:txBody>
      </p:sp>
      <p:sp>
        <p:nvSpPr>
          <p:cNvPr id="28" name="Tijdelijke aanduiding voor tekst 24">
            <a:extLst>
              <a:ext uri="{FF2B5EF4-FFF2-40B4-BE49-F238E27FC236}">
                <a16:creationId xmlns:a16="http://schemas.microsoft.com/office/drawing/2014/main" id="{2DA1573B-0615-3249-92A7-CA59BEAAA8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62646" y="5337859"/>
            <a:ext cx="24130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i="1">
                <a:solidFill>
                  <a:srgbClr val="333333"/>
                </a:solidFill>
              </a:defRPr>
            </a:lvl1pPr>
          </a:lstStyle>
          <a:p>
            <a:pPr lvl="0"/>
            <a:r>
              <a:rPr lang="nl-NL"/>
              <a:t>Job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62646" y="2399220"/>
            <a:ext cx="4363720" cy="205956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32EFC721-F0AC-D64D-A87D-24C620C7A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6200000">
            <a:off x="10698899" y="57769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132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3896" y="1243020"/>
            <a:ext cx="5432531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27C88D6-DFFC-7F4F-BB44-92BFAFC814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815068" cy="6858000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3896" y="2085705"/>
            <a:ext cx="5502526" cy="3359131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E70DF31-AEBF-CA4F-95B4-599DF711E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9623" y="2376623"/>
            <a:ext cx="1052377" cy="21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153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753" y="1243020"/>
            <a:ext cx="5432531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27C88D6-DFFC-7F4F-BB44-92BFAFC814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76932" y="0"/>
            <a:ext cx="4815068" cy="685800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71752" y="2085705"/>
            <a:ext cx="5432531" cy="3367444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2A99C265-209F-6F43-BF71-2C498BAED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96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675" y="1243020"/>
            <a:ext cx="4363720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9674" y="2085705"/>
            <a:ext cx="4363720" cy="2686589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B110F9B-5CDB-0A43-8182-09AAE5E54D2A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82468EA6-6E10-4949-96D6-44B165F6B9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474" y="6075361"/>
            <a:ext cx="1273537" cy="473077"/>
          </a:xfrm>
          <a:prstGeom prst="rect">
            <a:avLst/>
          </a:prstGeom>
        </p:spPr>
      </p:pic>
      <p:sp>
        <p:nvSpPr>
          <p:cNvPr id="12" name="Tijdelijke aanduiding voor tekst 24">
            <a:extLst>
              <a:ext uri="{FF2B5EF4-FFF2-40B4-BE49-F238E27FC236}">
                <a16:creationId xmlns:a16="http://schemas.microsoft.com/office/drawing/2014/main" id="{5522FA22-0291-964D-8BFB-92C21A0A8C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5674" y="2081892"/>
            <a:ext cx="4363720" cy="2686589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E29899-7EFB-8144-83C8-CA2937F518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65963" y="1243013"/>
            <a:ext cx="4364037" cy="482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26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2BA1B22A-413F-DF47-A3C8-395B8A8D1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56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675" y="1243020"/>
            <a:ext cx="4363720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9674" y="2085705"/>
            <a:ext cx="4363720" cy="2686589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3333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B110F9B-5CDB-0A43-8182-09AAE5E54D2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14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jdelijke aanduiding voor tekst 24">
            <a:extLst>
              <a:ext uri="{FF2B5EF4-FFF2-40B4-BE49-F238E27FC236}">
                <a16:creationId xmlns:a16="http://schemas.microsoft.com/office/drawing/2014/main" id="{5522FA22-0291-964D-8BFB-92C21A0A8C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5674" y="2081892"/>
            <a:ext cx="4363720" cy="2686589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err="1">
                <a:solidFill>
                  <a:schemeClr val="bg1"/>
                </a:solidFill>
              </a:rPr>
              <a:t>Insert</a:t>
            </a:r>
            <a:r>
              <a:rPr lang="nl-NL" sz="1800">
                <a:solidFill>
                  <a:schemeClr val="bg1"/>
                </a:solidFill>
              </a:rPr>
              <a:t> </a:t>
            </a:r>
            <a:r>
              <a:rPr lang="nl-NL" sz="1800" err="1">
                <a:solidFill>
                  <a:schemeClr val="bg1"/>
                </a:solidFill>
              </a:rPr>
              <a:t>title</a:t>
            </a:r>
            <a:r>
              <a:rPr lang="nl-NL" sz="1800">
                <a:solidFill>
                  <a:schemeClr val="bg1"/>
                </a:solidFill>
              </a:rPr>
              <a:t> </a:t>
            </a:r>
            <a:r>
              <a:rPr lang="nl-NL" sz="1800" err="1">
                <a:solidFill>
                  <a:schemeClr val="bg1"/>
                </a:solidFill>
              </a:rPr>
              <a:t>here</a:t>
            </a:r>
            <a:r>
              <a:rPr lang="nl-NL" sz="1800">
                <a:solidFill>
                  <a:schemeClr val="bg1"/>
                </a:solidFill>
              </a:rPr>
              <a:t> 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  <a:endParaRPr lang="nl-NL" sz="1800">
              <a:solidFill>
                <a:schemeClr val="bg1"/>
              </a:solidFill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7E7320D2-BE78-A842-BCB1-1AA0C0280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59" y="6075846"/>
            <a:ext cx="1272951" cy="472592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090908-F83C-6240-95AA-315061C80C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65357" y="1242318"/>
            <a:ext cx="4364037" cy="482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E8B08F87-E80A-F042-AABF-236CF0B3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752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8">
            <a:extLst>
              <a:ext uri="{FF2B5EF4-FFF2-40B4-BE49-F238E27FC236}">
                <a16:creationId xmlns:a16="http://schemas.microsoft.com/office/drawing/2014/main" id="{F97A0C2E-E8C5-584A-BB2D-81ADA84E68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1" cy="2612616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grpSp>
        <p:nvGrpSpPr>
          <p:cNvPr id="17" name="Groep 41">
            <a:extLst>
              <a:ext uri="{FF2B5EF4-FFF2-40B4-BE49-F238E27FC236}">
                <a16:creationId xmlns:a16="http://schemas.microsoft.com/office/drawing/2014/main" id="{980A2D2B-F2EB-3941-802B-F6A633FA52D5}"/>
              </a:ext>
            </a:extLst>
          </p:cNvPr>
          <p:cNvGrpSpPr/>
          <p:nvPr userDrawn="1"/>
        </p:nvGrpSpPr>
        <p:grpSpPr>
          <a:xfrm>
            <a:off x="837660" y="2939077"/>
            <a:ext cx="10516680" cy="2612616"/>
            <a:chOff x="823562" y="5412651"/>
            <a:chExt cx="16669309" cy="1388491"/>
          </a:xfrm>
          <a:solidFill>
            <a:schemeClr val="bg1"/>
          </a:solidFill>
        </p:grpSpPr>
        <p:sp>
          <p:nvSpPr>
            <p:cNvPr id="18" name="Rectangle: Rounded Corners 10">
              <a:extLst>
                <a:ext uri="{FF2B5EF4-FFF2-40B4-BE49-F238E27FC236}">
                  <a16:creationId xmlns:a16="http://schemas.microsoft.com/office/drawing/2014/main" id="{31E3CE66-7C74-A349-8919-665A11FD0DA6}"/>
                </a:ext>
              </a:extLst>
            </p:cNvPr>
            <p:cNvSpPr/>
            <p:nvPr/>
          </p:nvSpPr>
          <p:spPr>
            <a:xfrm>
              <a:off x="823562" y="5412651"/>
              <a:ext cx="5129512" cy="1388491"/>
            </a:xfrm>
            <a:prstGeom prst="roundRect">
              <a:avLst>
                <a:gd name="adj" fmla="val 4163"/>
              </a:avLst>
            </a:prstGeom>
            <a:grpFill/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lvl="0" defTabSz="609630">
                <a:defRPr/>
              </a:pPr>
              <a:endParaRPr lang="id-ID" sz="1600">
                <a:solidFill>
                  <a:srgbClr val="114DAC"/>
                </a:solidFill>
                <a:latin typeface="Roboto Bold" pitchFamily="2" charset="0"/>
                <a:ea typeface="Roboto Bold" pitchFamily="2" charset="0"/>
                <a:sym typeface="Helvetica"/>
              </a:endParaRPr>
            </a:p>
          </p:txBody>
        </p:sp>
        <p:sp>
          <p:nvSpPr>
            <p:cNvPr id="19" name="Rectangle: Rounded Corners 11">
              <a:extLst>
                <a:ext uri="{FF2B5EF4-FFF2-40B4-BE49-F238E27FC236}">
                  <a16:creationId xmlns:a16="http://schemas.microsoft.com/office/drawing/2014/main" id="{8A8D3EF0-C929-AA48-B5E9-400590A33A3A}"/>
                </a:ext>
              </a:extLst>
            </p:cNvPr>
            <p:cNvSpPr/>
            <p:nvPr/>
          </p:nvSpPr>
          <p:spPr>
            <a:xfrm>
              <a:off x="6565027" y="5412651"/>
              <a:ext cx="5157945" cy="1388491"/>
            </a:xfrm>
            <a:prstGeom prst="roundRect">
              <a:avLst>
                <a:gd name="adj" fmla="val 4163"/>
              </a:avLst>
            </a:prstGeom>
            <a:grpFill/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lvl="0" defTabSz="609630">
                <a:defRPr/>
              </a:pPr>
              <a:endParaRPr lang="id-ID" sz="1600">
                <a:solidFill>
                  <a:srgbClr val="114DAC"/>
                </a:solidFill>
                <a:latin typeface="Roboto Bold" pitchFamily="2" charset="0"/>
                <a:ea typeface="Roboto Bold" pitchFamily="2" charset="0"/>
                <a:sym typeface="Helvetica"/>
              </a:endParaRPr>
            </a:p>
          </p:txBody>
        </p:sp>
        <p:sp>
          <p:nvSpPr>
            <p:cNvPr id="20" name="Rectangle: Rounded Corners 12">
              <a:extLst>
                <a:ext uri="{FF2B5EF4-FFF2-40B4-BE49-F238E27FC236}">
                  <a16:creationId xmlns:a16="http://schemas.microsoft.com/office/drawing/2014/main" id="{251F9B69-7804-B246-8582-A481D8F6D9E0}"/>
                </a:ext>
              </a:extLst>
            </p:cNvPr>
            <p:cNvSpPr/>
            <p:nvPr/>
          </p:nvSpPr>
          <p:spPr>
            <a:xfrm>
              <a:off x="12334926" y="5412651"/>
              <a:ext cx="5157945" cy="1388491"/>
            </a:xfrm>
            <a:prstGeom prst="roundRect">
              <a:avLst>
                <a:gd name="adj" fmla="val 4163"/>
              </a:avLst>
            </a:prstGeom>
            <a:grpFill/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marL="0" marR="0" lvl="0" indent="0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114DAC"/>
                </a:solidFill>
                <a:effectLst/>
                <a:uLnTx/>
                <a:uFillTx/>
                <a:latin typeface="Roboto Bold" pitchFamily="2" charset="0"/>
                <a:ea typeface="Roboto Bold" pitchFamily="2" charset="0"/>
                <a:cs typeface="+mn-cs"/>
                <a:sym typeface="Helvetica"/>
              </a:endParaRPr>
            </a:p>
          </p:txBody>
        </p:sp>
      </p:grpSp>
      <p:sp>
        <p:nvSpPr>
          <p:cNvPr id="30" name="Titel 1">
            <a:extLst>
              <a:ext uri="{FF2B5EF4-FFF2-40B4-BE49-F238E27FC236}">
                <a16:creationId xmlns:a16="http://schemas.microsoft.com/office/drawing/2014/main" id="{6C996D21-0781-BE4F-9496-88BF8363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166" y="3083410"/>
            <a:ext cx="2881888" cy="337931"/>
          </a:xfrm>
        </p:spPr>
        <p:txBody>
          <a:bodyPr anchor="t" anchorCtr="0">
            <a:noAutofit/>
          </a:bodyPr>
          <a:lstStyle>
            <a:lvl1pPr>
              <a:defRPr sz="18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8" name="Tijdelijke aanduiding voor tekst 24">
            <a:extLst>
              <a:ext uri="{FF2B5EF4-FFF2-40B4-BE49-F238E27FC236}">
                <a16:creationId xmlns:a16="http://schemas.microsoft.com/office/drawing/2014/main" id="{370F37E4-670E-DE4D-8D7A-D3A1159B2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165" y="3565674"/>
            <a:ext cx="2881889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9" name="Tijdelijke aanduiding voor tekst 24">
            <a:extLst>
              <a:ext uri="{FF2B5EF4-FFF2-40B4-BE49-F238E27FC236}">
                <a16:creationId xmlns:a16="http://schemas.microsoft.com/office/drawing/2014/main" id="{3CA6EAD3-EFC7-854B-A244-1BF39097A5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3" y="3565674"/>
            <a:ext cx="289492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0" name="Tijdelijke aanduiding voor tekst 24">
            <a:extLst>
              <a:ext uri="{FF2B5EF4-FFF2-40B4-BE49-F238E27FC236}">
                <a16:creationId xmlns:a16="http://schemas.microsoft.com/office/drawing/2014/main" id="{B3B53BF1-5D56-184C-9747-5A1F40C712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4834" y="3565674"/>
            <a:ext cx="2850366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1" name="Tijdelijke aanduiding voor tekst 24">
            <a:extLst>
              <a:ext uri="{FF2B5EF4-FFF2-40B4-BE49-F238E27FC236}">
                <a16:creationId xmlns:a16="http://schemas.microsoft.com/office/drawing/2014/main" id="{0CE6D3B9-0B27-A442-B881-97368B4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1953" y="3094099"/>
            <a:ext cx="289492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2" name="Tijdelijke aanduiding voor tekst 24">
            <a:extLst>
              <a:ext uri="{FF2B5EF4-FFF2-40B4-BE49-F238E27FC236}">
                <a16:creationId xmlns:a16="http://schemas.microsoft.com/office/drawing/2014/main" id="{EDE5B6B9-3A3A-634C-A00F-3FA4E9B06B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4834" y="3094099"/>
            <a:ext cx="2850366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34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9">
            <a:extLst>
              <a:ext uri="{FF2B5EF4-FFF2-40B4-BE49-F238E27FC236}">
                <a16:creationId xmlns:a16="http://schemas.microsoft.com/office/drawing/2014/main" id="{BEDEB7AC-AD06-CF05-FC5F-9F172EA5C4E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52234" y="5556"/>
            <a:ext cx="8287531" cy="68524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2664420"/>
            <a:ext cx="1072832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3962765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A4BDB7D6-B501-23BA-9916-7B1B243675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737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8">
            <a:extLst>
              <a:ext uri="{FF2B5EF4-FFF2-40B4-BE49-F238E27FC236}">
                <a16:creationId xmlns:a16="http://schemas.microsoft.com/office/drawing/2014/main" id="{DDBF4384-4097-354F-8012-51F739956C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73640" y="0"/>
            <a:ext cx="2118360" cy="418338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9A97352B-9A5E-C14F-90C1-82A795ACAA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19060" y="0"/>
            <a:ext cx="2118360" cy="352806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346311BC-62A1-0F4A-9552-1D2682DF856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719060" y="3726180"/>
            <a:ext cx="2118360" cy="313182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B5C74681-4D62-414E-BC71-E07840DBB4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73640" y="4381500"/>
            <a:ext cx="2118360" cy="2476500"/>
          </a:xfrm>
          <a:solidFill>
            <a:schemeClr val="bg2"/>
          </a:solidFill>
        </p:spPr>
        <p:txBody>
          <a:bodyPr anchor="t" anchorCtr="0"/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00CBC8A-27B1-514A-9A0E-ACE4CC31C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675" y="1243020"/>
            <a:ext cx="5971452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0" name="Tijdelijke aanduiding voor tekst 24">
            <a:extLst>
              <a:ext uri="{FF2B5EF4-FFF2-40B4-BE49-F238E27FC236}">
                <a16:creationId xmlns:a16="http://schemas.microsoft.com/office/drawing/2014/main" id="{64991642-BE30-A64F-9B37-82E15276FD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9673" y="2085705"/>
            <a:ext cx="5971451" cy="2686589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3333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F641BE90-65BF-C740-B18E-EC736D7AE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92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A8DA42-ADCC-D643-992F-FB8792865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675" y="1335571"/>
            <a:ext cx="4363720" cy="481898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br>
              <a:rPr lang="nl-NL"/>
            </a:br>
            <a:endParaRPr lang="nl-NL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B110F9B-5CDB-0A43-8182-09AAE5E54D2A}"/>
              </a:ext>
            </a:extLst>
          </p:cNvPr>
          <p:cNvSpPr/>
          <p:nvPr userDrawn="1"/>
        </p:nvSpPr>
        <p:spPr>
          <a:xfrm>
            <a:off x="0" y="0"/>
            <a:ext cx="12192001" cy="3429000"/>
          </a:xfrm>
          <a:prstGeom prst="rect">
            <a:avLst/>
          </a:prstGeom>
          <a:solidFill>
            <a:srgbClr val="114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9674" y="4296042"/>
            <a:ext cx="10117426" cy="1058748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3333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169D5F50-4E87-6A44-BBB2-CF08B670DD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3429000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75A4815A-4EF0-3046-8311-01166238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456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A319881-36BF-2F4E-ADF4-FA521B90B584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 Property of Planon.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F1D76C6-AFFD-5D4E-B69B-227FBDC354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815068" cy="6858000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D77A5712-7F6B-9740-9F28-8F33DD5680D7}"/>
              </a:ext>
            </a:extLst>
          </p:cNvPr>
          <p:cNvGrpSpPr/>
          <p:nvPr userDrawn="1"/>
        </p:nvGrpSpPr>
        <p:grpSpPr>
          <a:xfrm>
            <a:off x="5145526" y="608528"/>
            <a:ext cx="3388873" cy="5640944"/>
            <a:chOff x="4310639" y="585336"/>
            <a:chExt cx="3388873" cy="5640944"/>
          </a:xfrm>
        </p:grpSpPr>
        <p:sp>
          <p:nvSpPr>
            <p:cNvPr id="6" name="Rectangle: Rounded Corners 10">
              <a:extLst>
                <a:ext uri="{FF2B5EF4-FFF2-40B4-BE49-F238E27FC236}">
                  <a16:creationId xmlns:a16="http://schemas.microsoft.com/office/drawing/2014/main" id="{53EE7C6C-D5D1-134B-BAF5-CC3131046244}"/>
                </a:ext>
              </a:extLst>
            </p:cNvPr>
            <p:cNvSpPr/>
            <p:nvPr userDrawn="1"/>
          </p:nvSpPr>
          <p:spPr>
            <a:xfrm>
              <a:off x="4310641" y="2062954"/>
              <a:ext cx="3388871" cy="1208089"/>
            </a:xfrm>
            <a:prstGeom prst="roundRect">
              <a:avLst>
                <a:gd name="adj" fmla="val 416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lvl="0" defTabSz="609630">
                <a:defRPr/>
              </a:pPr>
              <a:endParaRPr lang="id-ID" sz="1600">
                <a:solidFill>
                  <a:srgbClr val="114DAC"/>
                </a:solidFill>
                <a:latin typeface="Roboto Bold" pitchFamily="2" charset="0"/>
                <a:ea typeface="Roboto Bold" pitchFamily="2" charset="0"/>
                <a:sym typeface="Helvetica"/>
              </a:endParaRPr>
            </a:p>
          </p:txBody>
        </p:sp>
        <p:sp>
          <p:nvSpPr>
            <p:cNvPr id="7" name="Rectangle: Rounded Corners 10">
              <a:extLst>
                <a:ext uri="{FF2B5EF4-FFF2-40B4-BE49-F238E27FC236}">
                  <a16:creationId xmlns:a16="http://schemas.microsoft.com/office/drawing/2014/main" id="{C910A447-18B1-1E4B-95AD-23C0BFFCAA3A}"/>
                </a:ext>
              </a:extLst>
            </p:cNvPr>
            <p:cNvSpPr/>
            <p:nvPr userDrawn="1"/>
          </p:nvSpPr>
          <p:spPr>
            <a:xfrm>
              <a:off x="4310640" y="585336"/>
              <a:ext cx="3388871" cy="1208089"/>
            </a:xfrm>
            <a:prstGeom prst="roundRect">
              <a:avLst>
                <a:gd name="adj" fmla="val 416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lvl="0" defTabSz="609630">
                <a:defRPr/>
              </a:pPr>
              <a:endParaRPr lang="id-ID" sz="1600">
                <a:solidFill>
                  <a:srgbClr val="114DAC"/>
                </a:solidFill>
                <a:latin typeface="Roboto Bold" pitchFamily="2" charset="0"/>
                <a:ea typeface="Roboto Bold" pitchFamily="2" charset="0"/>
                <a:sym typeface="Helvetica"/>
              </a:endParaRPr>
            </a:p>
          </p:txBody>
        </p:sp>
        <p:sp>
          <p:nvSpPr>
            <p:cNvPr id="8" name="Rectangle: Rounded Corners 10">
              <a:extLst>
                <a:ext uri="{FF2B5EF4-FFF2-40B4-BE49-F238E27FC236}">
                  <a16:creationId xmlns:a16="http://schemas.microsoft.com/office/drawing/2014/main" id="{3A2C1B11-2BE4-C74D-9AAA-80D3C6A9F254}"/>
                </a:ext>
              </a:extLst>
            </p:cNvPr>
            <p:cNvSpPr/>
            <p:nvPr userDrawn="1"/>
          </p:nvSpPr>
          <p:spPr>
            <a:xfrm>
              <a:off x="4310640" y="3540573"/>
              <a:ext cx="3388871" cy="1208089"/>
            </a:xfrm>
            <a:prstGeom prst="roundRect">
              <a:avLst>
                <a:gd name="adj" fmla="val 416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lvl="0" defTabSz="609630">
                <a:defRPr/>
              </a:pPr>
              <a:endParaRPr lang="id-ID" sz="1600">
                <a:solidFill>
                  <a:srgbClr val="114DAC"/>
                </a:solidFill>
                <a:latin typeface="Roboto Bold" pitchFamily="2" charset="0"/>
                <a:ea typeface="Roboto Bold" pitchFamily="2" charset="0"/>
                <a:sym typeface="Helvetica"/>
              </a:endParaRPr>
            </a:p>
          </p:txBody>
        </p:sp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B22E7EC0-E7C0-FA4A-A788-B3042566831B}"/>
                </a:ext>
              </a:extLst>
            </p:cNvPr>
            <p:cNvSpPr/>
            <p:nvPr userDrawn="1"/>
          </p:nvSpPr>
          <p:spPr>
            <a:xfrm>
              <a:off x="4310639" y="5018191"/>
              <a:ext cx="3388871" cy="1208089"/>
            </a:xfrm>
            <a:prstGeom prst="roundRect">
              <a:avLst>
                <a:gd name="adj" fmla="val 416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lvl="0" defTabSz="609630">
                <a:defRPr/>
              </a:pPr>
              <a:endParaRPr lang="id-ID" sz="1600">
                <a:solidFill>
                  <a:srgbClr val="114DAC"/>
                </a:solidFill>
                <a:latin typeface="Roboto Bold" pitchFamily="2" charset="0"/>
                <a:ea typeface="Roboto Bold" pitchFamily="2" charset="0"/>
                <a:sym typeface="Helvetica"/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37865525-E117-644A-85E7-709EBD3C3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879" y="807819"/>
            <a:ext cx="1990077" cy="337931"/>
          </a:xfrm>
        </p:spPr>
        <p:txBody>
          <a:bodyPr anchor="t" anchorCtr="0">
            <a:noAutofit/>
          </a:bodyPr>
          <a:lstStyle>
            <a:lvl1pPr>
              <a:defRPr sz="14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2" name="Tijdelijke aanduiding voor tekst 24">
            <a:extLst>
              <a:ext uri="{FF2B5EF4-FFF2-40B4-BE49-F238E27FC236}">
                <a16:creationId xmlns:a16="http://schemas.microsoft.com/office/drawing/2014/main" id="{1C258EBA-12AF-CF46-8E2F-515CEAE06D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4879" y="1290083"/>
            <a:ext cx="1990078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6" name="Tijdelijke aanduiding voor tekst 24">
            <a:extLst>
              <a:ext uri="{FF2B5EF4-FFF2-40B4-BE49-F238E27FC236}">
                <a16:creationId xmlns:a16="http://schemas.microsoft.com/office/drawing/2014/main" id="{1C80CB58-48EA-B44B-AE07-CAFB9F8174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64879" y="2729277"/>
            <a:ext cx="1990078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8" name="Tijdelijke aanduiding voor tekst 24">
            <a:extLst>
              <a:ext uri="{FF2B5EF4-FFF2-40B4-BE49-F238E27FC236}">
                <a16:creationId xmlns:a16="http://schemas.microsoft.com/office/drawing/2014/main" id="{3216A0F3-E680-794C-9F73-D1AA1BB81E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4879" y="4206895"/>
            <a:ext cx="1990078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9" name="Tijdelijke aanduiding voor tekst 24">
            <a:extLst>
              <a:ext uri="{FF2B5EF4-FFF2-40B4-BE49-F238E27FC236}">
                <a16:creationId xmlns:a16="http://schemas.microsoft.com/office/drawing/2014/main" id="{CF0B33B4-6F4A-D742-A58B-28CA9A6A30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879" y="5722939"/>
            <a:ext cx="1990078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0" name="Tijdelijke aanduiding voor tekst 24">
            <a:extLst>
              <a:ext uri="{FF2B5EF4-FFF2-40B4-BE49-F238E27FC236}">
                <a16:creationId xmlns:a16="http://schemas.microsoft.com/office/drawing/2014/main" id="{48ADC293-E08B-5447-B5CF-5F6618C21F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4195" y="2261524"/>
            <a:ext cx="1990761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1" name="Tijdelijke aanduiding voor tekst 24">
            <a:extLst>
              <a:ext uri="{FF2B5EF4-FFF2-40B4-BE49-F238E27FC236}">
                <a16:creationId xmlns:a16="http://schemas.microsoft.com/office/drawing/2014/main" id="{B492461A-B06B-724F-A52B-B9A6418E49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64195" y="3705604"/>
            <a:ext cx="1990761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2" name="Tijdelijke aanduiding voor tekst 24">
            <a:extLst>
              <a:ext uri="{FF2B5EF4-FFF2-40B4-BE49-F238E27FC236}">
                <a16:creationId xmlns:a16="http://schemas.microsoft.com/office/drawing/2014/main" id="{397F1B55-85BB-A34A-923F-1BA80FEE6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4194" y="5215693"/>
            <a:ext cx="1990761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2659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E589BB7-BE0B-7D49-8AB1-5A8FB98DCD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1" cy="2612616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5C1ECB51-DD25-3747-A42A-7B75955AE264}"/>
              </a:ext>
            </a:extLst>
          </p:cNvPr>
          <p:cNvGrpSpPr/>
          <p:nvPr userDrawn="1"/>
        </p:nvGrpSpPr>
        <p:grpSpPr>
          <a:xfrm>
            <a:off x="837660" y="2939077"/>
            <a:ext cx="10244928" cy="2612616"/>
            <a:chOff x="837660" y="2122692"/>
            <a:chExt cx="10244928" cy="2612616"/>
          </a:xfrm>
        </p:grpSpPr>
        <p:grpSp>
          <p:nvGrpSpPr>
            <p:cNvPr id="17" name="Groep 41">
              <a:extLst>
                <a:ext uri="{FF2B5EF4-FFF2-40B4-BE49-F238E27FC236}">
                  <a16:creationId xmlns:a16="http://schemas.microsoft.com/office/drawing/2014/main" id="{980A2D2B-F2EB-3941-802B-F6A633FA52D5}"/>
                </a:ext>
              </a:extLst>
            </p:cNvPr>
            <p:cNvGrpSpPr/>
            <p:nvPr userDrawn="1"/>
          </p:nvGrpSpPr>
          <p:grpSpPr>
            <a:xfrm>
              <a:off x="837660" y="2122692"/>
              <a:ext cx="7610601" cy="2612616"/>
              <a:chOff x="823562" y="5412651"/>
              <a:chExt cx="16669309" cy="1388491"/>
            </a:xfrm>
            <a:solidFill>
              <a:schemeClr val="bg1"/>
            </a:solidFill>
          </p:grpSpPr>
          <p:sp>
            <p:nvSpPr>
              <p:cNvPr id="18" name="Rectangle: Rounded Corners 10">
                <a:extLst>
                  <a:ext uri="{FF2B5EF4-FFF2-40B4-BE49-F238E27FC236}">
                    <a16:creationId xmlns:a16="http://schemas.microsoft.com/office/drawing/2014/main" id="{31E3CE66-7C74-A349-8919-665A11FD0DA6}"/>
                  </a:ext>
                </a:extLst>
              </p:cNvPr>
              <p:cNvSpPr/>
              <p:nvPr/>
            </p:nvSpPr>
            <p:spPr>
              <a:xfrm>
                <a:off x="823562" y="5412651"/>
                <a:ext cx="5129512" cy="1388491"/>
              </a:xfrm>
              <a:prstGeom prst="roundRect">
                <a:avLst>
                  <a:gd name="adj" fmla="val 4163"/>
                </a:avLst>
              </a:prstGeom>
              <a:grpFill/>
              <a:ln>
                <a:noFill/>
              </a:ln>
              <a:effectLst>
                <a:outerShdw blurRad="190500" dist="12700" sx="102000" sy="102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noAutofit/>
              </a:bodyPr>
              <a:lstStyle/>
              <a:p>
                <a:pPr lvl="0" defTabSz="609630">
                  <a:defRPr/>
                </a:pPr>
                <a:endParaRPr lang="id-ID" sz="1600">
                  <a:solidFill>
                    <a:srgbClr val="114DAC"/>
                  </a:solidFill>
                  <a:latin typeface="Roboto Bold" pitchFamily="2" charset="0"/>
                  <a:ea typeface="Roboto Bold" pitchFamily="2" charset="0"/>
                  <a:sym typeface="Helvetica"/>
                </a:endParaRPr>
              </a:p>
            </p:txBody>
          </p:sp>
          <p:sp>
            <p:nvSpPr>
              <p:cNvPr id="19" name="Rectangle: Rounded Corners 11">
                <a:extLst>
                  <a:ext uri="{FF2B5EF4-FFF2-40B4-BE49-F238E27FC236}">
                    <a16:creationId xmlns:a16="http://schemas.microsoft.com/office/drawing/2014/main" id="{8A8D3EF0-C929-AA48-B5E9-400590A33A3A}"/>
                  </a:ext>
                </a:extLst>
              </p:cNvPr>
              <p:cNvSpPr/>
              <p:nvPr/>
            </p:nvSpPr>
            <p:spPr>
              <a:xfrm>
                <a:off x="6565027" y="5412651"/>
                <a:ext cx="5157945" cy="1388491"/>
              </a:xfrm>
              <a:prstGeom prst="roundRect">
                <a:avLst>
                  <a:gd name="adj" fmla="val 4163"/>
                </a:avLst>
              </a:prstGeom>
              <a:grpFill/>
              <a:ln>
                <a:noFill/>
              </a:ln>
              <a:effectLst>
                <a:outerShdw blurRad="190500" dist="12700" sx="102000" sy="102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noAutofit/>
              </a:bodyPr>
              <a:lstStyle/>
              <a:p>
                <a:pPr lvl="0" defTabSz="609630">
                  <a:defRPr/>
                </a:pPr>
                <a:endParaRPr lang="id-ID" sz="1600">
                  <a:solidFill>
                    <a:srgbClr val="114DAC"/>
                  </a:solidFill>
                  <a:latin typeface="Roboto Bold" pitchFamily="2" charset="0"/>
                  <a:ea typeface="Roboto Bold" pitchFamily="2" charset="0"/>
                  <a:sym typeface="Helvetica"/>
                </a:endParaRPr>
              </a:p>
            </p:txBody>
          </p:sp>
          <p:sp>
            <p:nvSpPr>
              <p:cNvPr id="20" name="Rectangle: Rounded Corners 12">
                <a:extLst>
                  <a:ext uri="{FF2B5EF4-FFF2-40B4-BE49-F238E27FC236}">
                    <a16:creationId xmlns:a16="http://schemas.microsoft.com/office/drawing/2014/main" id="{251F9B69-7804-B246-8582-A481D8F6D9E0}"/>
                  </a:ext>
                </a:extLst>
              </p:cNvPr>
              <p:cNvSpPr/>
              <p:nvPr/>
            </p:nvSpPr>
            <p:spPr>
              <a:xfrm>
                <a:off x="12334926" y="5412651"/>
                <a:ext cx="5157945" cy="1388491"/>
              </a:xfrm>
              <a:prstGeom prst="roundRect">
                <a:avLst>
                  <a:gd name="adj" fmla="val 4163"/>
                </a:avLst>
              </a:prstGeom>
              <a:grpFill/>
              <a:ln>
                <a:noFill/>
              </a:ln>
              <a:effectLst>
                <a:outerShdw blurRad="190500" dist="12700" sx="102000" sy="102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noAutofit/>
              </a:bodyPr>
              <a:lstStyle/>
              <a:p>
                <a:pPr marL="0" marR="0" lvl="0" indent="0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>
                  <a:ln>
                    <a:noFill/>
                  </a:ln>
                  <a:solidFill>
                    <a:srgbClr val="114DAC"/>
                  </a:solidFill>
                  <a:effectLst/>
                  <a:uLnTx/>
                  <a:uFillTx/>
                  <a:latin typeface="Roboto Bold" pitchFamily="2" charset="0"/>
                  <a:ea typeface="Roboto Bold" pitchFamily="2" charset="0"/>
                  <a:cs typeface="+mn-cs"/>
                  <a:sym typeface="Helvetica"/>
                </a:endParaRPr>
              </a:p>
            </p:txBody>
          </p:sp>
        </p:grpSp>
        <p:sp>
          <p:nvSpPr>
            <p:cNvPr id="12" name="Rectangle: Rounded Corners 12">
              <a:extLst>
                <a:ext uri="{FF2B5EF4-FFF2-40B4-BE49-F238E27FC236}">
                  <a16:creationId xmlns:a16="http://schemas.microsoft.com/office/drawing/2014/main" id="{49AA4226-FDBA-8641-9762-8EFEFA25D3E7}"/>
                </a:ext>
              </a:extLst>
            </p:cNvPr>
            <p:cNvSpPr/>
            <p:nvPr userDrawn="1"/>
          </p:nvSpPr>
          <p:spPr>
            <a:xfrm>
              <a:off x="8727658" y="2122692"/>
              <a:ext cx="2354930" cy="2612616"/>
            </a:xfrm>
            <a:prstGeom prst="roundRect">
              <a:avLst>
                <a:gd name="adj" fmla="val 416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marL="0" marR="0" lvl="0" indent="0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114DAC"/>
                </a:solidFill>
                <a:effectLst/>
                <a:uLnTx/>
                <a:uFillTx/>
                <a:latin typeface="Roboto Bold" pitchFamily="2" charset="0"/>
                <a:ea typeface="Roboto Bold" pitchFamily="2" charset="0"/>
                <a:cs typeface="+mn-cs"/>
                <a:sym typeface="Helvetica"/>
              </a:endParaRPr>
            </a:p>
          </p:txBody>
        </p:sp>
      </p:grpSp>
      <p:sp>
        <p:nvSpPr>
          <p:cNvPr id="30" name="Titel 1">
            <a:extLst>
              <a:ext uri="{FF2B5EF4-FFF2-40B4-BE49-F238E27FC236}">
                <a16:creationId xmlns:a16="http://schemas.microsoft.com/office/drawing/2014/main" id="{6C996D21-0781-BE4F-9496-88BF8363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166" y="3083410"/>
            <a:ext cx="1990077" cy="337931"/>
          </a:xfrm>
        </p:spPr>
        <p:txBody>
          <a:bodyPr anchor="t" anchorCtr="0">
            <a:noAutofit/>
          </a:bodyPr>
          <a:lstStyle>
            <a:lvl1pPr>
              <a:defRPr sz="14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8" name="Tijdelijke aanduiding voor tekst 24">
            <a:extLst>
              <a:ext uri="{FF2B5EF4-FFF2-40B4-BE49-F238E27FC236}">
                <a16:creationId xmlns:a16="http://schemas.microsoft.com/office/drawing/2014/main" id="{370F37E4-670E-DE4D-8D7A-D3A1159B2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166" y="3565674"/>
            <a:ext cx="1990078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9" name="Tijdelijke aanduiding voor tekst 24">
            <a:extLst>
              <a:ext uri="{FF2B5EF4-FFF2-40B4-BE49-F238E27FC236}">
                <a16:creationId xmlns:a16="http://schemas.microsoft.com/office/drawing/2014/main" id="{3CA6EAD3-EFC7-854B-A244-1BF39097A5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1413" y="3565674"/>
            <a:ext cx="1990761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0" name="Tijdelijke aanduiding voor tekst 24">
            <a:extLst>
              <a:ext uri="{FF2B5EF4-FFF2-40B4-BE49-F238E27FC236}">
                <a16:creationId xmlns:a16="http://schemas.microsoft.com/office/drawing/2014/main" id="{B3B53BF1-5D56-184C-9747-5A1F40C712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3757" y="3565674"/>
            <a:ext cx="19956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1" name="Tijdelijke aanduiding voor tekst 24">
            <a:extLst>
              <a:ext uri="{FF2B5EF4-FFF2-40B4-BE49-F238E27FC236}">
                <a16:creationId xmlns:a16="http://schemas.microsoft.com/office/drawing/2014/main" id="{0CE6D3B9-0B27-A442-B881-97368B4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41413" y="3094099"/>
            <a:ext cx="1990761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2" name="Tijdelijke aanduiding voor tekst 24">
            <a:extLst>
              <a:ext uri="{FF2B5EF4-FFF2-40B4-BE49-F238E27FC236}">
                <a16:creationId xmlns:a16="http://schemas.microsoft.com/office/drawing/2014/main" id="{EDE5B6B9-3A3A-634C-A00F-3FA4E9B06B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3757" y="3094099"/>
            <a:ext cx="19956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B5AAB0CF-CD26-C246-BA27-B40291D88A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688" y="3565674"/>
            <a:ext cx="19956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5" name="Tijdelijke aanduiding voor tekst 24">
            <a:extLst>
              <a:ext uri="{FF2B5EF4-FFF2-40B4-BE49-F238E27FC236}">
                <a16:creationId xmlns:a16="http://schemas.microsoft.com/office/drawing/2014/main" id="{047306FF-EA7C-D54F-BC68-B7D6445A44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7688" y="3094099"/>
            <a:ext cx="1995600" cy="32724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>
                <a:solidFill>
                  <a:srgbClr val="114DA3"/>
                </a:solidFill>
              </a:defRPr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694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3895" y="2410989"/>
            <a:ext cx="6150919" cy="2036022"/>
          </a:xfrm>
        </p:spPr>
        <p:txBody>
          <a:bodyPr anchor="t" anchorCtr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5DB00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A319881-36BF-2F4E-ADF4-FA521B90B584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 Property of Planon.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F1D76C6-AFFD-5D4E-B69B-227FBDC354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815068" cy="6858000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9363410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24">
            <a:extLst>
              <a:ext uri="{FF2B5EF4-FFF2-40B4-BE49-F238E27FC236}">
                <a16:creationId xmlns:a16="http://schemas.microsoft.com/office/drawing/2014/main" id="{29D48AC5-35A5-DF41-A576-C17EB32B57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3896" y="2410989"/>
            <a:ext cx="6117668" cy="2036022"/>
          </a:xfrm>
        </p:spPr>
        <p:txBody>
          <a:bodyPr anchor="t" anchorCtr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5DB00"/>
              </a:buClr>
              <a:buSzTx/>
              <a:buFont typeface="+mj-lt"/>
              <a:buAutoNum type="arabicPeriod"/>
              <a:tabLst/>
              <a:defRPr/>
            </a:lvl1pPr>
            <a:lvl2pPr marL="800100" indent="-342900">
              <a:buFont typeface="+mj-lt"/>
              <a:buAutoNum type="arabicPeriod"/>
              <a:defRPr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A319881-36BF-2F4E-ADF4-FA521B90B584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 Property of Planon.</a:t>
            </a:r>
          </a:p>
        </p:txBody>
      </p:sp>
      <p:sp>
        <p:nvSpPr>
          <p:cNvPr id="5" name="Tijdelijke aanduiding voor afbeelding 8">
            <a:extLst>
              <a:ext uri="{FF2B5EF4-FFF2-40B4-BE49-F238E27FC236}">
                <a16:creationId xmlns:a16="http://schemas.microsoft.com/office/drawing/2014/main" id="{DDBF4384-4097-354F-8012-51F739956C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815068" cy="6858000"/>
          </a:xfrm>
          <a:solidFill>
            <a:schemeClr val="bg2"/>
          </a:solidFill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err="1"/>
              <a:t>Insert</a:t>
            </a:r>
            <a:r>
              <a:rPr lang="nl-NL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7432715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points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8E33D9D-3873-D747-97EC-B4D7F1B968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728663"/>
            <a:ext cx="10318923" cy="782503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66C9E91-ED7C-B64B-9EB0-A864D4793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4" y="1881189"/>
            <a:ext cx="10318924" cy="4095750"/>
          </a:xfrm>
        </p:spPr>
        <p:txBody>
          <a:bodyPr>
            <a:noAutofit/>
          </a:bodyPr>
          <a:lstStyle>
            <a:lvl1pPr>
              <a:buClr>
                <a:srgbClr val="05DB00"/>
              </a:buClr>
              <a:defRPr/>
            </a:lvl1pPr>
            <a:lvl2pPr>
              <a:buClr>
                <a:srgbClr val="05DB00"/>
              </a:buClr>
              <a:defRPr/>
            </a:lvl2pPr>
            <a:lvl3pPr>
              <a:buClr>
                <a:srgbClr val="05DB00"/>
              </a:buClr>
              <a:defRPr/>
            </a:lvl3pPr>
            <a:lvl4pPr>
              <a:buClr>
                <a:srgbClr val="05DB00"/>
              </a:buClr>
              <a:defRPr/>
            </a:lvl4pPr>
            <a:lvl5pPr>
              <a:buClr>
                <a:srgbClr val="05DB00"/>
              </a:buClr>
              <a:defRPr/>
            </a:lvl5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8198FF8F-E0D5-2A43-A96B-86533940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6200000">
            <a:off x="10698899" y="57769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14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points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8B512D8-738B-8749-8AFD-0FB102BEF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728663"/>
            <a:ext cx="10318923" cy="782503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659C0146-11CC-9B46-B9A8-62D9370E37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4" y="1881189"/>
            <a:ext cx="10318924" cy="4095750"/>
          </a:xfrm>
        </p:spPr>
        <p:txBody>
          <a:bodyPr>
            <a:noAutofit/>
          </a:bodyPr>
          <a:lstStyle>
            <a:lvl1pPr>
              <a:buClr>
                <a:srgbClr val="05DB00"/>
              </a:buClr>
              <a:defRPr/>
            </a:lvl1pPr>
            <a:lvl2pPr>
              <a:buClr>
                <a:srgbClr val="05DB00"/>
              </a:buClr>
              <a:defRPr/>
            </a:lvl2pPr>
            <a:lvl3pPr>
              <a:buClr>
                <a:srgbClr val="05DB00"/>
              </a:buClr>
              <a:defRPr/>
            </a:lvl3pPr>
            <a:lvl4pPr>
              <a:buClr>
                <a:srgbClr val="05DB00"/>
              </a:buClr>
              <a:defRPr/>
            </a:lvl4pPr>
            <a:lvl5pPr>
              <a:buClr>
                <a:srgbClr val="05DB00"/>
              </a:buClr>
              <a:defRPr/>
            </a:lvl5pPr>
          </a:lstStyle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775638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>
            <a:extLst>
              <a:ext uri="{FF2B5EF4-FFF2-40B4-BE49-F238E27FC236}">
                <a16:creationId xmlns:a16="http://schemas.microsoft.com/office/drawing/2014/main" id="{D432E784-E52A-5F4B-9A15-CC1B16278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6200000">
            <a:off x="10698899" y="57769"/>
            <a:ext cx="1550870" cy="143533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F6CE57C-5DCB-9F46-AF62-2FBC8DA93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728663"/>
            <a:ext cx="10318923" cy="782503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C4E7E71C-D4A6-FD4D-8EA7-7050C1C54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4" y="1881189"/>
            <a:ext cx="10318924" cy="40957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buClr>
                <a:srgbClr val="05DB00"/>
              </a:buClr>
              <a:defRPr/>
            </a:lvl2pPr>
            <a:lvl3pPr>
              <a:buClr>
                <a:srgbClr val="05DB00"/>
              </a:buClr>
              <a:defRPr/>
            </a:lvl3pPr>
            <a:lvl4pPr>
              <a:buClr>
                <a:srgbClr val="05DB00"/>
              </a:buClr>
              <a:defRPr/>
            </a:lvl4pPr>
            <a:lvl5pPr>
              <a:buClr>
                <a:srgbClr val="05DB00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51561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8A03C41-85A4-2E48-82E5-8C7CBAEEC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728663"/>
            <a:ext cx="10318923" cy="782503"/>
          </a:xfrm>
        </p:spPr>
        <p:txBody>
          <a:bodyPr anchor="t" anchorCtr="0">
            <a:noAutofit/>
          </a:bodyPr>
          <a:lstStyle>
            <a:lvl1pPr>
              <a:defRPr sz="2600" b="1">
                <a:solidFill>
                  <a:srgbClr val="114DA3"/>
                </a:solidFill>
              </a:defRPr>
            </a:lvl1pPr>
          </a:lstStyle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F4A88002-CB83-1E4C-866E-51A3E2E479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4" y="1881189"/>
            <a:ext cx="10318924" cy="40957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buClr>
                <a:srgbClr val="05DB00"/>
              </a:buClr>
              <a:defRPr/>
            </a:lvl2pPr>
            <a:lvl3pPr>
              <a:buClr>
                <a:srgbClr val="05DB00"/>
              </a:buClr>
              <a:defRPr/>
            </a:lvl3pPr>
            <a:lvl4pPr>
              <a:buClr>
                <a:srgbClr val="05DB00"/>
              </a:buClr>
              <a:defRPr/>
            </a:lvl4pPr>
            <a:lvl5pPr>
              <a:buClr>
                <a:srgbClr val="05DB00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Ex sed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prodesset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definiebas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reque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essent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ut.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Erant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populo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torquatos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pri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tale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oratio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an sea. Lorem ipsum dolor sit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amet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,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officiis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suscipiantur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vim in, ne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postea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debitis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eleifend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 </a:t>
            </a:r>
            <a:r>
              <a:rPr lang="en-US" sz="1800" err="1">
                <a:solidFill>
                  <a:srgbClr val="333333"/>
                </a:solidFill>
                <a:cs typeface="Segoe UI Light" panose="020B0502040204020203" pitchFamily="34" charset="0"/>
              </a:rPr>
              <a:t>ius</a:t>
            </a:r>
            <a:r>
              <a:rPr lang="en-US" sz="1800">
                <a:solidFill>
                  <a:srgbClr val="333333"/>
                </a:solidFill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8351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Blauw">
    <p:bg>
      <p:bgPr>
        <a:solidFill>
          <a:srgbClr val="E6E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6911975" cy="1096962"/>
          </a:xfrm>
        </p:spPr>
        <p:txBody>
          <a:bodyPr/>
          <a:lstStyle>
            <a:lvl1pPr>
              <a:defRPr i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E4B35-75B0-6DE5-E542-39210A6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6911975" cy="396045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1956544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5">
            <a:extLst>
              <a:ext uri="{FF2B5EF4-FFF2-40B4-BE49-F238E27FC236}">
                <a16:creationId xmlns:a16="http://schemas.microsoft.com/office/drawing/2014/main" id="{CDB158D7-0342-B1DA-BC84-91BABC4714C1}"/>
              </a:ext>
            </a:extLst>
          </p:cNvPr>
          <p:cNvSpPr/>
          <p:nvPr userDrawn="1"/>
        </p:nvSpPr>
        <p:spPr>
          <a:xfrm>
            <a:off x="8877167" y="0"/>
            <a:ext cx="3314833" cy="5891838"/>
          </a:xfrm>
          <a:custGeom>
            <a:avLst/>
            <a:gdLst/>
            <a:ahLst/>
            <a:cxnLst/>
            <a:rect l="l" t="t" r="r" b="b"/>
            <a:pathLst>
              <a:path w="5466080" h="9715500">
                <a:moveTo>
                  <a:pt x="447295" y="4241470"/>
                </a:moveTo>
                <a:lnTo>
                  <a:pt x="4083" y="4546270"/>
                </a:lnTo>
                <a:lnTo>
                  <a:pt x="7018" y="4597070"/>
                </a:lnTo>
                <a:lnTo>
                  <a:pt x="10363" y="4647870"/>
                </a:lnTo>
                <a:lnTo>
                  <a:pt x="14117" y="4685970"/>
                </a:lnTo>
                <a:lnTo>
                  <a:pt x="18278" y="4736770"/>
                </a:lnTo>
                <a:lnTo>
                  <a:pt x="22845" y="4787570"/>
                </a:lnTo>
                <a:lnTo>
                  <a:pt x="27815" y="4838370"/>
                </a:lnTo>
                <a:lnTo>
                  <a:pt x="33188" y="4876470"/>
                </a:lnTo>
                <a:lnTo>
                  <a:pt x="38960" y="4927270"/>
                </a:lnTo>
                <a:lnTo>
                  <a:pt x="45131" y="4978070"/>
                </a:lnTo>
                <a:lnTo>
                  <a:pt x="51699" y="5028870"/>
                </a:lnTo>
                <a:lnTo>
                  <a:pt x="58662" y="5066970"/>
                </a:lnTo>
                <a:lnTo>
                  <a:pt x="66018" y="5117770"/>
                </a:lnTo>
                <a:lnTo>
                  <a:pt x="73766" y="5168570"/>
                </a:lnTo>
                <a:lnTo>
                  <a:pt x="81903" y="5206670"/>
                </a:lnTo>
                <a:lnTo>
                  <a:pt x="90429" y="5257470"/>
                </a:lnTo>
                <a:lnTo>
                  <a:pt x="99341" y="5308270"/>
                </a:lnTo>
                <a:lnTo>
                  <a:pt x="108637" y="5346370"/>
                </a:lnTo>
                <a:lnTo>
                  <a:pt x="118316" y="5397170"/>
                </a:lnTo>
                <a:lnTo>
                  <a:pt x="128376" y="5435270"/>
                </a:lnTo>
                <a:lnTo>
                  <a:pt x="138816" y="5486070"/>
                </a:lnTo>
                <a:lnTo>
                  <a:pt x="149633" y="5536870"/>
                </a:lnTo>
                <a:lnTo>
                  <a:pt x="160826" y="5574970"/>
                </a:lnTo>
                <a:lnTo>
                  <a:pt x="172393" y="5625770"/>
                </a:lnTo>
                <a:lnTo>
                  <a:pt x="184333" y="5663870"/>
                </a:lnTo>
                <a:lnTo>
                  <a:pt x="196643" y="5714670"/>
                </a:lnTo>
                <a:lnTo>
                  <a:pt x="209322" y="5752770"/>
                </a:lnTo>
                <a:lnTo>
                  <a:pt x="222368" y="5803570"/>
                </a:lnTo>
                <a:lnTo>
                  <a:pt x="235780" y="5841670"/>
                </a:lnTo>
                <a:lnTo>
                  <a:pt x="249555" y="5892470"/>
                </a:lnTo>
                <a:lnTo>
                  <a:pt x="263693" y="5930570"/>
                </a:lnTo>
                <a:lnTo>
                  <a:pt x="278190" y="5981370"/>
                </a:lnTo>
                <a:lnTo>
                  <a:pt x="293046" y="6019470"/>
                </a:lnTo>
                <a:lnTo>
                  <a:pt x="308258" y="6070270"/>
                </a:lnTo>
                <a:lnTo>
                  <a:pt x="323826" y="6108370"/>
                </a:lnTo>
                <a:lnTo>
                  <a:pt x="339747" y="6146470"/>
                </a:lnTo>
                <a:lnTo>
                  <a:pt x="356019" y="6197270"/>
                </a:lnTo>
                <a:lnTo>
                  <a:pt x="372641" y="6235370"/>
                </a:lnTo>
                <a:lnTo>
                  <a:pt x="389611" y="6273470"/>
                </a:lnTo>
                <a:lnTo>
                  <a:pt x="406927" y="6324270"/>
                </a:lnTo>
                <a:lnTo>
                  <a:pt x="424588" y="6362370"/>
                </a:lnTo>
                <a:lnTo>
                  <a:pt x="442591" y="6400470"/>
                </a:lnTo>
                <a:lnTo>
                  <a:pt x="460936" y="6451270"/>
                </a:lnTo>
                <a:lnTo>
                  <a:pt x="479620" y="6489370"/>
                </a:lnTo>
                <a:lnTo>
                  <a:pt x="498641" y="6527470"/>
                </a:lnTo>
                <a:lnTo>
                  <a:pt x="517998" y="6578270"/>
                </a:lnTo>
                <a:lnTo>
                  <a:pt x="537690" y="6616370"/>
                </a:lnTo>
                <a:lnTo>
                  <a:pt x="557713" y="6654470"/>
                </a:lnTo>
                <a:lnTo>
                  <a:pt x="578067" y="6692570"/>
                </a:lnTo>
                <a:lnTo>
                  <a:pt x="598750" y="6743370"/>
                </a:lnTo>
                <a:lnTo>
                  <a:pt x="619761" y="6781470"/>
                </a:lnTo>
                <a:lnTo>
                  <a:pt x="641096" y="6819570"/>
                </a:lnTo>
                <a:lnTo>
                  <a:pt x="662755" y="6857670"/>
                </a:lnTo>
                <a:lnTo>
                  <a:pt x="684736" y="6895770"/>
                </a:lnTo>
                <a:lnTo>
                  <a:pt x="707038" y="6933870"/>
                </a:lnTo>
                <a:lnTo>
                  <a:pt x="729657" y="6971970"/>
                </a:lnTo>
                <a:lnTo>
                  <a:pt x="752593" y="7022770"/>
                </a:lnTo>
                <a:lnTo>
                  <a:pt x="775845" y="7060870"/>
                </a:lnTo>
                <a:lnTo>
                  <a:pt x="799409" y="7098970"/>
                </a:lnTo>
                <a:lnTo>
                  <a:pt x="823285" y="7137070"/>
                </a:lnTo>
                <a:lnTo>
                  <a:pt x="847470" y="7175170"/>
                </a:lnTo>
                <a:lnTo>
                  <a:pt x="871964" y="7213270"/>
                </a:lnTo>
                <a:lnTo>
                  <a:pt x="896763" y="7251370"/>
                </a:lnTo>
                <a:lnTo>
                  <a:pt x="921868" y="7289470"/>
                </a:lnTo>
                <a:lnTo>
                  <a:pt x="947274" y="7327570"/>
                </a:lnTo>
                <a:lnTo>
                  <a:pt x="972982" y="7365670"/>
                </a:lnTo>
                <a:lnTo>
                  <a:pt x="998989" y="7403770"/>
                </a:lnTo>
                <a:lnTo>
                  <a:pt x="1025294" y="7429170"/>
                </a:lnTo>
                <a:lnTo>
                  <a:pt x="1051895" y="7467270"/>
                </a:lnTo>
                <a:lnTo>
                  <a:pt x="1078789" y="7505370"/>
                </a:lnTo>
                <a:lnTo>
                  <a:pt x="1105976" y="7543470"/>
                </a:lnTo>
                <a:lnTo>
                  <a:pt x="1133453" y="7581570"/>
                </a:lnTo>
                <a:lnTo>
                  <a:pt x="1161219" y="7619670"/>
                </a:lnTo>
                <a:lnTo>
                  <a:pt x="1189272" y="7645070"/>
                </a:lnTo>
                <a:lnTo>
                  <a:pt x="1217611" y="7683170"/>
                </a:lnTo>
                <a:lnTo>
                  <a:pt x="1246233" y="7721270"/>
                </a:lnTo>
                <a:lnTo>
                  <a:pt x="1275137" y="7759370"/>
                </a:lnTo>
                <a:lnTo>
                  <a:pt x="1304321" y="7784770"/>
                </a:lnTo>
                <a:lnTo>
                  <a:pt x="1333783" y="7822870"/>
                </a:lnTo>
                <a:lnTo>
                  <a:pt x="1363522" y="7860970"/>
                </a:lnTo>
                <a:lnTo>
                  <a:pt x="1393536" y="7886370"/>
                </a:lnTo>
                <a:lnTo>
                  <a:pt x="1423823" y="7924470"/>
                </a:lnTo>
                <a:lnTo>
                  <a:pt x="1454381" y="7962570"/>
                </a:lnTo>
                <a:lnTo>
                  <a:pt x="1485209" y="7987970"/>
                </a:lnTo>
                <a:lnTo>
                  <a:pt x="1516305" y="8026070"/>
                </a:lnTo>
                <a:lnTo>
                  <a:pt x="1547667" y="8064170"/>
                </a:lnTo>
                <a:lnTo>
                  <a:pt x="1579294" y="8089570"/>
                </a:lnTo>
                <a:lnTo>
                  <a:pt x="1611183" y="8127670"/>
                </a:lnTo>
                <a:lnTo>
                  <a:pt x="1643333" y="8153070"/>
                </a:lnTo>
                <a:lnTo>
                  <a:pt x="1675743" y="8191170"/>
                </a:lnTo>
                <a:lnTo>
                  <a:pt x="1741332" y="8241970"/>
                </a:lnTo>
                <a:lnTo>
                  <a:pt x="1774509" y="8280070"/>
                </a:lnTo>
                <a:lnTo>
                  <a:pt x="1807938" y="8305470"/>
                </a:lnTo>
                <a:lnTo>
                  <a:pt x="1841617" y="8343570"/>
                </a:lnTo>
                <a:lnTo>
                  <a:pt x="1909720" y="8394370"/>
                </a:lnTo>
                <a:lnTo>
                  <a:pt x="1944141" y="8432470"/>
                </a:lnTo>
                <a:lnTo>
                  <a:pt x="2048856" y="8508670"/>
                </a:lnTo>
                <a:lnTo>
                  <a:pt x="2084240" y="8546770"/>
                </a:lnTo>
                <a:lnTo>
                  <a:pt x="2155716" y="8597570"/>
                </a:lnTo>
                <a:lnTo>
                  <a:pt x="2301452" y="8699170"/>
                </a:lnTo>
                <a:lnTo>
                  <a:pt x="2338456" y="8737270"/>
                </a:lnTo>
                <a:lnTo>
                  <a:pt x="2488696" y="8838870"/>
                </a:lnTo>
                <a:lnTo>
                  <a:pt x="2526805" y="8851570"/>
                </a:lnTo>
                <a:lnTo>
                  <a:pt x="2565128" y="8876970"/>
                </a:lnTo>
                <a:lnTo>
                  <a:pt x="2759922" y="9003970"/>
                </a:lnTo>
                <a:lnTo>
                  <a:pt x="2799503" y="9016670"/>
                </a:lnTo>
                <a:lnTo>
                  <a:pt x="2919461" y="9092870"/>
                </a:lnTo>
                <a:lnTo>
                  <a:pt x="2959846" y="9105570"/>
                </a:lnTo>
                <a:lnTo>
                  <a:pt x="3000428" y="9130970"/>
                </a:lnTo>
                <a:lnTo>
                  <a:pt x="3041204" y="9143670"/>
                </a:lnTo>
                <a:lnTo>
                  <a:pt x="3123334" y="9194470"/>
                </a:lnTo>
                <a:lnTo>
                  <a:pt x="3164684" y="9207170"/>
                </a:lnTo>
                <a:lnTo>
                  <a:pt x="3206222" y="9232570"/>
                </a:lnTo>
                <a:lnTo>
                  <a:pt x="3247946" y="9245270"/>
                </a:lnTo>
                <a:lnTo>
                  <a:pt x="3289854" y="9270670"/>
                </a:lnTo>
                <a:lnTo>
                  <a:pt x="3374217" y="9296070"/>
                </a:lnTo>
                <a:lnTo>
                  <a:pt x="3416668" y="9321470"/>
                </a:lnTo>
                <a:lnTo>
                  <a:pt x="3502101" y="9346870"/>
                </a:lnTo>
                <a:lnTo>
                  <a:pt x="3545079" y="9372270"/>
                </a:lnTo>
                <a:lnTo>
                  <a:pt x="3675038" y="9410370"/>
                </a:lnTo>
                <a:lnTo>
                  <a:pt x="3718694" y="9435770"/>
                </a:lnTo>
                <a:lnTo>
                  <a:pt x="4254955" y="9588170"/>
                </a:lnTo>
                <a:lnTo>
                  <a:pt x="4300623" y="9588170"/>
                </a:lnTo>
                <a:lnTo>
                  <a:pt x="4438475" y="9626270"/>
                </a:lnTo>
                <a:lnTo>
                  <a:pt x="4484703" y="9626270"/>
                </a:lnTo>
                <a:lnTo>
                  <a:pt x="4577563" y="9651670"/>
                </a:lnTo>
                <a:lnTo>
                  <a:pt x="4624192" y="9651670"/>
                </a:lnTo>
                <a:lnTo>
                  <a:pt x="4670952" y="9664370"/>
                </a:lnTo>
                <a:lnTo>
                  <a:pt x="4717840" y="9664370"/>
                </a:lnTo>
                <a:lnTo>
                  <a:pt x="4764855" y="9677070"/>
                </a:lnTo>
                <a:lnTo>
                  <a:pt x="4811996" y="9677070"/>
                </a:lnTo>
                <a:lnTo>
                  <a:pt x="4859259" y="9689770"/>
                </a:lnTo>
                <a:lnTo>
                  <a:pt x="4906645" y="9689770"/>
                </a:lnTo>
                <a:lnTo>
                  <a:pt x="4954150" y="9702470"/>
                </a:lnTo>
                <a:lnTo>
                  <a:pt x="5097368" y="9702470"/>
                </a:lnTo>
                <a:lnTo>
                  <a:pt x="5145336" y="9715170"/>
                </a:lnTo>
                <a:lnTo>
                  <a:pt x="5465807" y="9715170"/>
                </a:lnTo>
                <a:lnTo>
                  <a:pt x="5465807" y="8813470"/>
                </a:lnTo>
                <a:lnTo>
                  <a:pt x="5240991" y="8813470"/>
                </a:lnTo>
                <a:lnTo>
                  <a:pt x="5192746" y="8800770"/>
                </a:lnTo>
                <a:lnTo>
                  <a:pt x="5096657" y="8800770"/>
                </a:lnTo>
                <a:lnTo>
                  <a:pt x="5048819" y="8788070"/>
                </a:lnTo>
                <a:lnTo>
                  <a:pt x="4953568" y="8788070"/>
                </a:lnTo>
                <a:lnTo>
                  <a:pt x="4906161" y="8775370"/>
                </a:lnTo>
                <a:lnTo>
                  <a:pt x="4858901" y="8775370"/>
                </a:lnTo>
                <a:lnTo>
                  <a:pt x="4811793" y="8762670"/>
                </a:lnTo>
                <a:lnTo>
                  <a:pt x="4764839" y="8762670"/>
                </a:lnTo>
                <a:lnTo>
                  <a:pt x="4671401" y="8737270"/>
                </a:lnTo>
                <a:lnTo>
                  <a:pt x="4624923" y="8737270"/>
                </a:lnTo>
                <a:lnTo>
                  <a:pt x="4486482" y="8699170"/>
                </a:lnTo>
                <a:lnTo>
                  <a:pt x="4440675" y="8699170"/>
                </a:lnTo>
                <a:lnTo>
                  <a:pt x="4036551" y="8584870"/>
                </a:lnTo>
                <a:lnTo>
                  <a:pt x="3992600" y="8559470"/>
                </a:lnTo>
                <a:lnTo>
                  <a:pt x="3861955" y="8521370"/>
                </a:lnTo>
                <a:lnTo>
                  <a:pt x="3818818" y="8495970"/>
                </a:lnTo>
                <a:lnTo>
                  <a:pt x="3733177" y="8470570"/>
                </a:lnTo>
                <a:lnTo>
                  <a:pt x="3690677" y="8445170"/>
                </a:lnTo>
                <a:lnTo>
                  <a:pt x="3648395" y="8432470"/>
                </a:lnTo>
                <a:lnTo>
                  <a:pt x="3606333" y="8407070"/>
                </a:lnTo>
                <a:lnTo>
                  <a:pt x="3564494" y="8394370"/>
                </a:lnTo>
                <a:lnTo>
                  <a:pt x="3522881" y="8368970"/>
                </a:lnTo>
                <a:lnTo>
                  <a:pt x="3481495" y="8356270"/>
                </a:lnTo>
                <a:lnTo>
                  <a:pt x="3399416" y="8305470"/>
                </a:lnTo>
                <a:lnTo>
                  <a:pt x="3358729" y="8292770"/>
                </a:lnTo>
                <a:lnTo>
                  <a:pt x="3278072" y="8241970"/>
                </a:lnTo>
                <a:lnTo>
                  <a:pt x="3238106" y="8229270"/>
                </a:lnTo>
                <a:lnTo>
                  <a:pt x="3080728" y="8127670"/>
                </a:lnTo>
                <a:lnTo>
                  <a:pt x="2965373" y="8051470"/>
                </a:lnTo>
                <a:lnTo>
                  <a:pt x="2927445" y="8038770"/>
                </a:lnTo>
                <a:lnTo>
                  <a:pt x="2889783" y="8000670"/>
                </a:lnTo>
                <a:lnTo>
                  <a:pt x="2778420" y="7924470"/>
                </a:lnTo>
                <a:lnTo>
                  <a:pt x="2669546" y="7848270"/>
                </a:lnTo>
                <a:lnTo>
                  <a:pt x="2633819" y="7822870"/>
                </a:lnTo>
                <a:lnTo>
                  <a:pt x="2598379" y="7784770"/>
                </a:lnTo>
                <a:lnTo>
                  <a:pt x="2528369" y="7733970"/>
                </a:lnTo>
                <a:lnTo>
                  <a:pt x="2493804" y="7695870"/>
                </a:lnTo>
                <a:lnTo>
                  <a:pt x="2425567" y="7645070"/>
                </a:lnTo>
                <a:lnTo>
                  <a:pt x="2391901" y="7606970"/>
                </a:lnTo>
                <a:lnTo>
                  <a:pt x="2358539" y="7581570"/>
                </a:lnTo>
                <a:lnTo>
                  <a:pt x="2325484" y="7543470"/>
                </a:lnTo>
                <a:lnTo>
                  <a:pt x="2292739" y="7518070"/>
                </a:lnTo>
                <a:lnTo>
                  <a:pt x="2260306" y="7479970"/>
                </a:lnTo>
                <a:lnTo>
                  <a:pt x="2228188" y="7454570"/>
                </a:lnTo>
                <a:lnTo>
                  <a:pt x="2196387" y="7416470"/>
                </a:lnTo>
                <a:lnTo>
                  <a:pt x="2164906" y="7391070"/>
                </a:lnTo>
                <a:lnTo>
                  <a:pt x="2133747" y="7352970"/>
                </a:lnTo>
                <a:lnTo>
                  <a:pt x="2102914" y="7314870"/>
                </a:lnTo>
                <a:lnTo>
                  <a:pt x="2072408" y="7289470"/>
                </a:lnTo>
                <a:lnTo>
                  <a:pt x="2042232" y="7251370"/>
                </a:lnTo>
                <a:lnTo>
                  <a:pt x="2012389" y="7213270"/>
                </a:lnTo>
                <a:lnTo>
                  <a:pt x="1982881" y="7187870"/>
                </a:lnTo>
                <a:lnTo>
                  <a:pt x="1953711" y="7149770"/>
                </a:lnTo>
                <a:lnTo>
                  <a:pt x="1924881" y="7111670"/>
                </a:lnTo>
                <a:lnTo>
                  <a:pt x="1896395" y="7073570"/>
                </a:lnTo>
                <a:lnTo>
                  <a:pt x="1868253" y="7048170"/>
                </a:lnTo>
                <a:lnTo>
                  <a:pt x="1840460" y="7010070"/>
                </a:lnTo>
                <a:lnTo>
                  <a:pt x="1813017" y="6971970"/>
                </a:lnTo>
                <a:lnTo>
                  <a:pt x="1785928" y="6933870"/>
                </a:lnTo>
                <a:lnTo>
                  <a:pt x="1759194" y="6895770"/>
                </a:lnTo>
                <a:lnTo>
                  <a:pt x="1732818" y="6857670"/>
                </a:lnTo>
                <a:lnTo>
                  <a:pt x="1706804" y="6819570"/>
                </a:lnTo>
                <a:lnTo>
                  <a:pt x="1681152" y="6781470"/>
                </a:lnTo>
                <a:lnTo>
                  <a:pt x="1655867" y="6743370"/>
                </a:lnTo>
                <a:lnTo>
                  <a:pt x="1630950" y="6705270"/>
                </a:lnTo>
                <a:lnTo>
                  <a:pt x="1606404" y="6667170"/>
                </a:lnTo>
                <a:lnTo>
                  <a:pt x="1582232" y="6629070"/>
                </a:lnTo>
                <a:lnTo>
                  <a:pt x="1558435" y="6590970"/>
                </a:lnTo>
                <a:lnTo>
                  <a:pt x="1535018" y="6552870"/>
                </a:lnTo>
                <a:lnTo>
                  <a:pt x="1511982" y="6514770"/>
                </a:lnTo>
                <a:lnTo>
                  <a:pt x="1489330" y="6476670"/>
                </a:lnTo>
                <a:lnTo>
                  <a:pt x="1467064" y="6438570"/>
                </a:lnTo>
                <a:lnTo>
                  <a:pt x="1445187" y="6387770"/>
                </a:lnTo>
                <a:lnTo>
                  <a:pt x="1423701" y="6349670"/>
                </a:lnTo>
                <a:lnTo>
                  <a:pt x="1402610" y="6311570"/>
                </a:lnTo>
                <a:lnTo>
                  <a:pt x="1381915" y="6273470"/>
                </a:lnTo>
                <a:lnTo>
                  <a:pt x="1361620" y="6235370"/>
                </a:lnTo>
                <a:lnTo>
                  <a:pt x="1341726" y="6184570"/>
                </a:lnTo>
                <a:lnTo>
                  <a:pt x="1322236" y="6146470"/>
                </a:lnTo>
                <a:lnTo>
                  <a:pt x="1303154" y="6108370"/>
                </a:lnTo>
                <a:lnTo>
                  <a:pt x="1284480" y="6057570"/>
                </a:lnTo>
                <a:lnTo>
                  <a:pt x="1266219" y="6019470"/>
                </a:lnTo>
                <a:lnTo>
                  <a:pt x="1248372" y="5981370"/>
                </a:lnTo>
                <a:lnTo>
                  <a:pt x="1230943" y="5930570"/>
                </a:lnTo>
                <a:lnTo>
                  <a:pt x="1213933" y="5892470"/>
                </a:lnTo>
                <a:lnTo>
                  <a:pt x="1197345" y="5854370"/>
                </a:lnTo>
                <a:lnTo>
                  <a:pt x="1181182" y="5803570"/>
                </a:lnTo>
                <a:lnTo>
                  <a:pt x="1165446" y="5765470"/>
                </a:lnTo>
                <a:lnTo>
                  <a:pt x="1150140" y="5714670"/>
                </a:lnTo>
                <a:lnTo>
                  <a:pt x="1135267" y="5676570"/>
                </a:lnTo>
                <a:lnTo>
                  <a:pt x="1120828" y="5625770"/>
                </a:lnTo>
                <a:lnTo>
                  <a:pt x="1106827" y="5587670"/>
                </a:lnTo>
                <a:lnTo>
                  <a:pt x="1093266" y="5536870"/>
                </a:lnTo>
                <a:lnTo>
                  <a:pt x="1080148" y="5498770"/>
                </a:lnTo>
                <a:lnTo>
                  <a:pt x="1067475" y="5447970"/>
                </a:lnTo>
                <a:lnTo>
                  <a:pt x="1055250" y="5409870"/>
                </a:lnTo>
                <a:lnTo>
                  <a:pt x="1043476" y="5359070"/>
                </a:lnTo>
                <a:lnTo>
                  <a:pt x="1032154" y="5320970"/>
                </a:lnTo>
                <a:lnTo>
                  <a:pt x="1021287" y="5270170"/>
                </a:lnTo>
                <a:lnTo>
                  <a:pt x="1010879" y="5219370"/>
                </a:lnTo>
                <a:lnTo>
                  <a:pt x="1000931" y="5181270"/>
                </a:lnTo>
                <a:lnTo>
                  <a:pt x="991446" y="5130470"/>
                </a:lnTo>
                <a:lnTo>
                  <a:pt x="982427" y="5092370"/>
                </a:lnTo>
                <a:lnTo>
                  <a:pt x="973876" y="5041570"/>
                </a:lnTo>
                <a:lnTo>
                  <a:pt x="965796" y="4990770"/>
                </a:lnTo>
                <a:lnTo>
                  <a:pt x="958189" y="4939970"/>
                </a:lnTo>
                <a:lnTo>
                  <a:pt x="951059" y="4901870"/>
                </a:lnTo>
                <a:lnTo>
                  <a:pt x="944406" y="4851070"/>
                </a:lnTo>
                <a:lnTo>
                  <a:pt x="938235" y="4800270"/>
                </a:lnTo>
                <a:lnTo>
                  <a:pt x="932547" y="4762170"/>
                </a:lnTo>
                <a:lnTo>
                  <a:pt x="927346" y="4711370"/>
                </a:lnTo>
                <a:lnTo>
                  <a:pt x="922633" y="4660570"/>
                </a:lnTo>
                <a:lnTo>
                  <a:pt x="918411" y="4609770"/>
                </a:lnTo>
                <a:lnTo>
                  <a:pt x="914684" y="4571670"/>
                </a:lnTo>
                <a:lnTo>
                  <a:pt x="447295" y="4241470"/>
                </a:lnTo>
                <a:close/>
              </a:path>
              <a:path w="5466080" h="9715500">
                <a:moveTo>
                  <a:pt x="934415" y="3684805"/>
                </a:moveTo>
                <a:lnTo>
                  <a:pt x="447797" y="3684805"/>
                </a:lnTo>
                <a:lnTo>
                  <a:pt x="907940" y="4003288"/>
                </a:lnTo>
                <a:lnTo>
                  <a:pt x="910503" y="3955206"/>
                </a:lnTo>
                <a:lnTo>
                  <a:pt x="913560" y="3907255"/>
                </a:lnTo>
                <a:lnTo>
                  <a:pt x="917111" y="3859437"/>
                </a:lnTo>
                <a:lnTo>
                  <a:pt x="921151" y="3811755"/>
                </a:lnTo>
                <a:lnTo>
                  <a:pt x="925679" y="3764212"/>
                </a:lnTo>
                <a:lnTo>
                  <a:pt x="930693" y="3716810"/>
                </a:lnTo>
                <a:lnTo>
                  <a:pt x="934415" y="3684805"/>
                </a:lnTo>
                <a:close/>
              </a:path>
              <a:path w="5466080" h="9715500">
                <a:moveTo>
                  <a:pt x="3713962" y="0"/>
                </a:moveTo>
                <a:lnTo>
                  <a:pt x="1980556" y="0"/>
                </a:lnTo>
                <a:lnTo>
                  <a:pt x="1948300" y="26969"/>
                </a:lnTo>
                <a:lnTo>
                  <a:pt x="1913901" y="56213"/>
                </a:lnTo>
                <a:lnTo>
                  <a:pt x="1879746" y="85733"/>
                </a:lnTo>
                <a:lnTo>
                  <a:pt x="1845837" y="115529"/>
                </a:lnTo>
                <a:lnTo>
                  <a:pt x="1812176" y="145598"/>
                </a:lnTo>
                <a:lnTo>
                  <a:pt x="1778764" y="175939"/>
                </a:lnTo>
                <a:lnTo>
                  <a:pt x="1745604" y="206549"/>
                </a:lnTo>
                <a:lnTo>
                  <a:pt x="1712696" y="237429"/>
                </a:lnTo>
                <a:lnTo>
                  <a:pt x="1680044" y="268574"/>
                </a:lnTo>
                <a:lnTo>
                  <a:pt x="1647648" y="299985"/>
                </a:lnTo>
                <a:lnTo>
                  <a:pt x="1615510" y="331658"/>
                </a:lnTo>
                <a:lnTo>
                  <a:pt x="1583632" y="363593"/>
                </a:lnTo>
                <a:lnTo>
                  <a:pt x="1552016" y="395788"/>
                </a:lnTo>
                <a:lnTo>
                  <a:pt x="1520663" y="428240"/>
                </a:lnTo>
                <a:lnTo>
                  <a:pt x="1489576" y="460949"/>
                </a:lnTo>
                <a:lnTo>
                  <a:pt x="1458755" y="493912"/>
                </a:lnTo>
                <a:lnTo>
                  <a:pt x="1428203" y="527127"/>
                </a:lnTo>
                <a:lnTo>
                  <a:pt x="1397921" y="560594"/>
                </a:lnTo>
                <a:lnTo>
                  <a:pt x="1367912" y="594310"/>
                </a:lnTo>
                <a:lnTo>
                  <a:pt x="1338176" y="628273"/>
                </a:lnTo>
                <a:lnTo>
                  <a:pt x="1308716" y="662482"/>
                </a:lnTo>
                <a:lnTo>
                  <a:pt x="1279533" y="696935"/>
                </a:lnTo>
                <a:lnTo>
                  <a:pt x="1250629" y="731630"/>
                </a:lnTo>
                <a:lnTo>
                  <a:pt x="1222006" y="766566"/>
                </a:lnTo>
                <a:lnTo>
                  <a:pt x="1193665" y="801740"/>
                </a:lnTo>
                <a:lnTo>
                  <a:pt x="1165609" y="837152"/>
                </a:lnTo>
                <a:lnTo>
                  <a:pt x="1137838" y="872799"/>
                </a:lnTo>
                <a:lnTo>
                  <a:pt x="1110356" y="908680"/>
                </a:lnTo>
                <a:lnTo>
                  <a:pt x="1083162" y="944792"/>
                </a:lnTo>
                <a:lnTo>
                  <a:pt x="1056260" y="981135"/>
                </a:lnTo>
                <a:lnTo>
                  <a:pt x="1029651" y="1017706"/>
                </a:lnTo>
                <a:lnTo>
                  <a:pt x="1003336" y="1054503"/>
                </a:lnTo>
                <a:lnTo>
                  <a:pt x="977214" y="1091677"/>
                </a:lnTo>
                <a:lnTo>
                  <a:pt x="951598" y="1128772"/>
                </a:lnTo>
                <a:lnTo>
                  <a:pt x="926177" y="1166239"/>
                </a:lnTo>
                <a:lnTo>
                  <a:pt x="901059" y="1203926"/>
                </a:lnTo>
                <a:lnTo>
                  <a:pt x="876243" y="1241831"/>
                </a:lnTo>
                <a:lnTo>
                  <a:pt x="851733" y="1279952"/>
                </a:lnTo>
                <a:lnTo>
                  <a:pt x="827529" y="1318288"/>
                </a:lnTo>
                <a:lnTo>
                  <a:pt x="803634" y="1356836"/>
                </a:lnTo>
                <a:lnTo>
                  <a:pt x="780048" y="1395596"/>
                </a:lnTo>
                <a:lnTo>
                  <a:pt x="756775" y="1434564"/>
                </a:lnTo>
                <a:lnTo>
                  <a:pt x="733816" y="1473741"/>
                </a:lnTo>
                <a:lnTo>
                  <a:pt x="711172" y="1513123"/>
                </a:lnTo>
                <a:lnTo>
                  <a:pt x="688845" y="1552710"/>
                </a:lnTo>
                <a:lnTo>
                  <a:pt x="666837" y="1592498"/>
                </a:lnTo>
                <a:lnTo>
                  <a:pt x="645150" y="1632488"/>
                </a:lnTo>
                <a:lnTo>
                  <a:pt x="623785" y="1672676"/>
                </a:lnTo>
                <a:lnTo>
                  <a:pt x="602744" y="1713062"/>
                </a:lnTo>
                <a:lnTo>
                  <a:pt x="582029" y="1753643"/>
                </a:lnTo>
                <a:lnTo>
                  <a:pt x="561642" y="1794417"/>
                </a:lnTo>
                <a:lnTo>
                  <a:pt x="541583" y="1835384"/>
                </a:lnTo>
                <a:lnTo>
                  <a:pt x="521856" y="1876541"/>
                </a:lnTo>
                <a:lnTo>
                  <a:pt x="502462" y="1917886"/>
                </a:lnTo>
                <a:lnTo>
                  <a:pt x="483402" y="1959419"/>
                </a:lnTo>
                <a:lnTo>
                  <a:pt x="464678" y="2001136"/>
                </a:lnTo>
                <a:lnTo>
                  <a:pt x="446292" y="2043036"/>
                </a:lnTo>
                <a:lnTo>
                  <a:pt x="428246" y="2085119"/>
                </a:lnTo>
                <a:lnTo>
                  <a:pt x="410541" y="2127381"/>
                </a:lnTo>
                <a:lnTo>
                  <a:pt x="393180" y="2169821"/>
                </a:lnTo>
                <a:lnTo>
                  <a:pt x="376163" y="2212437"/>
                </a:lnTo>
                <a:lnTo>
                  <a:pt x="359493" y="2255228"/>
                </a:lnTo>
                <a:lnTo>
                  <a:pt x="343172" y="2298192"/>
                </a:lnTo>
                <a:lnTo>
                  <a:pt x="327200" y="2341327"/>
                </a:lnTo>
                <a:lnTo>
                  <a:pt x="311580" y="2384632"/>
                </a:lnTo>
                <a:lnTo>
                  <a:pt x="296314" y="2428104"/>
                </a:lnTo>
                <a:lnTo>
                  <a:pt x="281403" y="2471742"/>
                </a:lnTo>
                <a:lnTo>
                  <a:pt x="266849" y="2515545"/>
                </a:lnTo>
                <a:lnTo>
                  <a:pt x="252654" y="2559510"/>
                </a:lnTo>
                <a:lnTo>
                  <a:pt x="238819" y="2603636"/>
                </a:lnTo>
                <a:lnTo>
                  <a:pt x="225347" y="2647920"/>
                </a:lnTo>
                <a:lnTo>
                  <a:pt x="212238" y="2692362"/>
                </a:lnTo>
                <a:lnTo>
                  <a:pt x="199495" y="2736960"/>
                </a:lnTo>
                <a:lnTo>
                  <a:pt x="187120" y="2781711"/>
                </a:lnTo>
                <a:lnTo>
                  <a:pt x="175114" y="2826615"/>
                </a:lnTo>
                <a:lnTo>
                  <a:pt x="163478" y="2871669"/>
                </a:lnTo>
                <a:lnTo>
                  <a:pt x="152216" y="2916871"/>
                </a:lnTo>
                <a:lnTo>
                  <a:pt x="141327" y="2962221"/>
                </a:lnTo>
                <a:lnTo>
                  <a:pt x="130815" y="3007715"/>
                </a:lnTo>
                <a:lnTo>
                  <a:pt x="120680" y="3053353"/>
                </a:lnTo>
                <a:lnTo>
                  <a:pt x="110925" y="3099133"/>
                </a:lnTo>
                <a:lnTo>
                  <a:pt x="101551" y="3145052"/>
                </a:lnTo>
                <a:lnTo>
                  <a:pt x="92561" y="3191110"/>
                </a:lnTo>
                <a:lnTo>
                  <a:pt x="83955" y="3237305"/>
                </a:lnTo>
                <a:lnTo>
                  <a:pt x="75735" y="3283634"/>
                </a:lnTo>
                <a:lnTo>
                  <a:pt x="67904" y="3330096"/>
                </a:lnTo>
                <a:lnTo>
                  <a:pt x="60463" y="3376689"/>
                </a:lnTo>
                <a:lnTo>
                  <a:pt x="53413" y="3423412"/>
                </a:lnTo>
                <a:lnTo>
                  <a:pt x="46757" y="3470263"/>
                </a:lnTo>
                <a:lnTo>
                  <a:pt x="40496" y="3517240"/>
                </a:lnTo>
                <a:lnTo>
                  <a:pt x="34632" y="3564341"/>
                </a:lnTo>
                <a:lnTo>
                  <a:pt x="29166" y="3611564"/>
                </a:lnTo>
                <a:lnTo>
                  <a:pt x="24101" y="3658909"/>
                </a:lnTo>
                <a:lnTo>
                  <a:pt x="19438" y="3706373"/>
                </a:lnTo>
                <a:lnTo>
                  <a:pt x="15178" y="3753954"/>
                </a:lnTo>
                <a:lnTo>
                  <a:pt x="11325" y="3801651"/>
                </a:lnTo>
                <a:lnTo>
                  <a:pt x="7878" y="3849462"/>
                </a:lnTo>
                <a:lnTo>
                  <a:pt x="4841" y="3897385"/>
                </a:lnTo>
                <a:lnTo>
                  <a:pt x="2214" y="3945418"/>
                </a:lnTo>
                <a:lnTo>
                  <a:pt x="0" y="3993560"/>
                </a:lnTo>
                <a:lnTo>
                  <a:pt x="447797" y="3684805"/>
                </a:lnTo>
                <a:lnTo>
                  <a:pt x="934415" y="3684805"/>
                </a:lnTo>
                <a:lnTo>
                  <a:pt x="942165" y="3622438"/>
                </a:lnTo>
                <a:lnTo>
                  <a:pt x="948618" y="3575473"/>
                </a:lnTo>
                <a:lnTo>
                  <a:pt x="955547" y="3528660"/>
                </a:lnTo>
                <a:lnTo>
                  <a:pt x="962948" y="3482000"/>
                </a:lnTo>
                <a:lnTo>
                  <a:pt x="970819" y="3435496"/>
                </a:lnTo>
                <a:lnTo>
                  <a:pt x="979158" y="3389151"/>
                </a:lnTo>
                <a:lnTo>
                  <a:pt x="987962" y="3342966"/>
                </a:lnTo>
                <a:lnTo>
                  <a:pt x="997228" y="3296946"/>
                </a:lnTo>
                <a:lnTo>
                  <a:pt x="1006954" y="3251092"/>
                </a:lnTo>
                <a:lnTo>
                  <a:pt x="1017137" y="3205406"/>
                </a:lnTo>
                <a:lnTo>
                  <a:pt x="1027775" y="3159892"/>
                </a:lnTo>
                <a:lnTo>
                  <a:pt x="1038866" y="3114551"/>
                </a:lnTo>
                <a:lnTo>
                  <a:pt x="1050406" y="3069387"/>
                </a:lnTo>
                <a:lnTo>
                  <a:pt x="1062393" y="3024401"/>
                </a:lnTo>
                <a:lnTo>
                  <a:pt x="1074826" y="2979597"/>
                </a:lnTo>
                <a:lnTo>
                  <a:pt x="1087701" y="2934976"/>
                </a:lnTo>
                <a:lnTo>
                  <a:pt x="1101015" y="2890542"/>
                </a:lnTo>
                <a:lnTo>
                  <a:pt x="1114766" y="2846297"/>
                </a:lnTo>
                <a:lnTo>
                  <a:pt x="1128953" y="2802243"/>
                </a:lnTo>
                <a:lnTo>
                  <a:pt x="1143571" y="2758383"/>
                </a:lnTo>
                <a:lnTo>
                  <a:pt x="1158619" y="2714720"/>
                </a:lnTo>
                <a:lnTo>
                  <a:pt x="1174094" y="2671255"/>
                </a:lnTo>
                <a:lnTo>
                  <a:pt x="1189994" y="2627992"/>
                </a:lnTo>
                <a:lnTo>
                  <a:pt x="1206316" y="2584934"/>
                </a:lnTo>
                <a:lnTo>
                  <a:pt x="1223057" y="2542081"/>
                </a:lnTo>
                <a:lnTo>
                  <a:pt x="1240215" y="2499438"/>
                </a:lnTo>
                <a:lnTo>
                  <a:pt x="1257788" y="2457006"/>
                </a:lnTo>
                <a:lnTo>
                  <a:pt x="1275773" y="2414789"/>
                </a:lnTo>
                <a:lnTo>
                  <a:pt x="1294167" y="2372788"/>
                </a:lnTo>
                <a:lnTo>
                  <a:pt x="1312968" y="2331006"/>
                </a:lnTo>
                <a:lnTo>
                  <a:pt x="1332174" y="2289446"/>
                </a:lnTo>
                <a:lnTo>
                  <a:pt x="1351781" y="2248110"/>
                </a:lnTo>
                <a:lnTo>
                  <a:pt x="1371788" y="2207001"/>
                </a:lnTo>
                <a:lnTo>
                  <a:pt x="1392191" y="2166121"/>
                </a:lnTo>
                <a:lnTo>
                  <a:pt x="1412989" y="2125473"/>
                </a:lnTo>
                <a:lnTo>
                  <a:pt x="1434179" y="2085059"/>
                </a:lnTo>
                <a:lnTo>
                  <a:pt x="1455758" y="2044882"/>
                </a:lnTo>
                <a:lnTo>
                  <a:pt x="1477724" y="2004944"/>
                </a:lnTo>
                <a:lnTo>
                  <a:pt x="1500073" y="1965249"/>
                </a:lnTo>
                <a:lnTo>
                  <a:pt x="1522805" y="1925797"/>
                </a:lnTo>
                <a:lnTo>
                  <a:pt x="1545916" y="1886593"/>
                </a:lnTo>
                <a:lnTo>
                  <a:pt x="1569403" y="1847638"/>
                </a:lnTo>
                <a:lnTo>
                  <a:pt x="1593265" y="1808935"/>
                </a:lnTo>
                <a:lnTo>
                  <a:pt x="1617498" y="1770487"/>
                </a:lnTo>
                <a:lnTo>
                  <a:pt x="1642100" y="1732295"/>
                </a:lnTo>
                <a:lnTo>
                  <a:pt x="1667069" y="1694363"/>
                </a:lnTo>
                <a:lnTo>
                  <a:pt x="1692401" y="1656694"/>
                </a:lnTo>
                <a:lnTo>
                  <a:pt x="1718095" y="1619288"/>
                </a:lnTo>
                <a:lnTo>
                  <a:pt x="1744149" y="1582150"/>
                </a:lnTo>
                <a:lnTo>
                  <a:pt x="1770558" y="1545282"/>
                </a:lnTo>
                <a:lnTo>
                  <a:pt x="1797322" y="1508685"/>
                </a:lnTo>
                <a:lnTo>
                  <a:pt x="1824437" y="1472364"/>
                </a:lnTo>
                <a:lnTo>
                  <a:pt x="1851901" y="1436319"/>
                </a:lnTo>
                <a:lnTo>
                  <a:pt x="1879711" y="1400555"/>
                </a:lnTo>
                <a:lnTo>
                  <a:pt x="1907865" y="1365072"/>
                </a:lnTo>
                <a:lnTo>
                  <a:pt x="1936361" y="1329875"/>
                </a:lnTo>
                <a:lnTo>
                  <a:pt x="1965195" y="1294964"/>
                </a:lnTo>
                <a:lnTo>
                  <a:pt x="1994365" y="1260344"/>
                </a:lnTo>
                <a:lnTo>
                  <a:pt x="2023870" y="1226016"/>
                </a:lnTo>
                <a:lnTo>
                  <a:pt x="2053705" y="1191982"/>
                </a:lnTo>
                <a:lnTo>
                  <a:pt x="2083869" y="1158246"/>
                </a:lnTo>
                <a:lnTo>
                  <a:pt x="2114359" y="1124810"/>
                </a:lnTo>
                <a:lnTo>
                  <a:pt x="2145173" y="1091677"/>
                </a:lnTo>
                <a:lnTo>
                  <a:pt x="2176309" y="1058848"/>
                </a:lnTo>
                <a:lnTo>
                  <a:pt x="2207762" y="1026327"/>
                </a:lnTo>
                <a:lnTo>
                  <a:pt x="2239532" y="994116"/>
                </a:lnTo>
                <a:lnTo>
                  <a:pt x="2271615" y="962218"/>
                </a:lnTo>
                <a:lnTo>
                  <a:pt x="2304010" y="930634"/>
                </a:lnTo>
                <a:lnTo>
                  <a:pt x="2336713" y="899369"/>
                </a:lnTo>
                <a:lnTo>
                  <a:pt x="2369722" y="868423"/>
                </a:lnTo>
                <a:lnTo>
                  <a:pt x="2403034" y="837800"/>
                </a:lnTo>
                <a:lnTo>
                  <a:pt x="2436647" y="807502"/>
                </a:lnTo>
                <a:lnTo>
                  <a:pt x="2470559" y="777532"/>
                </a:lnTo>
                <a:lnTo>
                  <a:pt x="2504767" y="747891"/>
                </a:lnTo>
                <a:lnTo>
                  <a:pt x="2539268" y="718584"/>
                </a:lnTo>
                <a:lnTo>
                  <a:pt x="2574060" y="689612"/>
                </a:lnTo>
                <a:lnTo>
                  <a:pt x="2609140" y="660978"/>
                </a:lnTo>
                <a:lnTo>
                  <a:pt x="2644506" y="632684"/>
                </a:lnTo>
                <a:lnTo>
                  <a:pt x="2680155" y="604733"/>
                </a:lnTo>
                <a:lnTo>
                  <a:pt x="2716085" y="577127"/>
                </a:lnTo>
                <a:lnTo>
                  <a:pt x="2752293" y="549869"/>
                </a:lnTo>
                <a:lnTo>
                  <a:pt x="2788777" y="522961"/>
                </a:lnTo>
                <a:lnTo>
                  <a:pt x="2825535" y="496407"/>
                </a:lnTo>
                <a:lnTo>
                  <a:pt x="2862562" y="470208"/>
                </a:lnTo>
                <a:lnTo>
                  <a:pt x="2899858" y="444366"/>
                </a:lnTo>
                <a:lnTo>
                  <a:pt x="2937420" y="418886"/>
                </a:lnTo>
                <a:lnTo>
                  <a:pt x="2975245" y="393768"/>
                </a:lnTo>
                <a:lnTo>
                  <a:pt x="3013330" y="369016"/>
                </a:lnTo>
                <a:lnTo>
                  <a:pt x="3051673" y="344632"/>
                </a:lnTo>
                <a:lnTo>
                  <a:pt x="3090272" y="320618"/>
                </a:lnTo>
                <a:lnTo>
                  <a:pt x="3129124" y="296978"/>
                </a:lnTo>
                <a:lnTo>
                  <a:pt x="3168226" y="273713"/>
                </a:lnTo>
                <a:lnTo>
                  <a:pt x="3207577" y="250827"/>
                </a:lnTo>
                <a:lnTo>
                  <a:pt x="3247172" y="228321"/>
                </a:lnTo>
                <a:lnTo>
                  <a:pt x="3287011" y="206198"/>
                </a:lnTo>
                <a:lnTo>
                  <a:pt x="3327090" y="184461"/>
                </a:lnTo>
                <a:lnTo>
                  <a:pt x="3367407" y="163112"/>
                </a:lnTo>
                <a:lnTo>
                  <a:pt x="3407959" y="142154"/>
                </a:lnTo>
                <a:lnTo>
                  <a:pt x="3448744" y="121589"/>
                </a:lnTo>
                <a:lnTo>
                  <a:pt x="3489760" y="101421"/>
                </a:lnTo>
                <a:lnTo>
                  <a:pt x="3531003" y="81650"/>
                </a:lnTo>
                <a:lnTo>
                  <a:pt x="3572471" y="62280"/>
                </a:lnTo>
                <a:lnTo>
                  <a:pt x="3614162" y="43314"/>
                </a:lnTo>
                <a:lnTo>
                  <a:pt x="3656074" y="24754"/>
                </a:lnTo>
                <a:lnTo>
                  <a:pt x="3698203" y="6602"/>
                </a:lnTo>
                <a:lnTo>
                  <a:pt x="3713962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FA4C8D3-39BE-9F57-952C-027D481B18E1}"/>
              </a:ext>
            </a:extLst>
          </p:cNvPr>
          <p:cNvSpPr/>
          <p:nvPr userDrawn="1"/>
        </p:nvSpPr>
        <p:spPr>
          <a:xfrm>
            <a:off x="-34" y="6134036"/>
            <a:ext cx="2697538" cy="723964"/>
          </a:xfrm>
          <a:custGeom>
            <a:avLst/>
            <a:gdLst/>
            <a:ahLst/>
            <a:cxnLst/>
            <a:rect l="l" t="t" r="r" b="b"/>
            <a:pathLst>
              <a:path w="4448175" h="1193800">
                <a:moveTo>
                  <a:pt x="3967509" y="833178"/>
                </a:moveTo>
                <a:lnTo>
                  <a:pt x="1191274" y="833178"/>
                </a:lnTo>
                <a:lnTo>
                  <a:pt x="1239524" y="833451"/>
                </a:lnTo>
                <a:lnTo>
                  <a:pt x="1287646" y="834266"/>
                </a:lnTo>
                <a:lnTo>
                  <a:pt x="1335637" y="835622"/>
                </a:lnTo>
                <a:lnTo>
                  <a:pt x="1383495" y="837515"/>
                </a:lnTo>
                <a:lnTo>
                  <a:pt x="1431215" y="839941"/>
                </a:lnTo>
                <a:lnTo>
                  <a:pt x="1478796" y="842900"/>
                </a:lnTo>
                <a:lnTo>
                  <a:pt x="1526234" y="846386"/>
                </a:lnTo>
                <a:lnTo>
                  <a:pt x="1573526" y="850398"/>
                </a:lnTo>
                <a:lnTo>
                  <a:pt x="1620671" y="854933"/>
                </a:lnTo>
                <a:lnTo>
                  <a:pt x="1667663" y="859987"/>
                </a:lnTo>
                <a:lnTo>
                  <a:pt x="1714502" y="865558"/>
                </a:lnTo>
                <a:lnTo>
                  <a:pt x="1761183" y="871643"/>
                </a:lnTo>
                <a:lnTo>
                  <a:pt x="1807704" y="878238"/>
                </a:lnTo>
                <a:lnTo>
                  <a:pt x="1854062" y="885342"/>
                </a:lnTo>
                <a:lnTo>
                  <a:pt x="1900253" y="892950"/>
                </a:lnTo>
                <a:lnTo>
                  <a:pt x="1946276" y="901061"/>
                </a:lnTo>
                <a:lnTo>
                  <a:pt x="1992127" y="909671"/>
                </a:lnTo>
                <a:lnTo>
                  <a:pt x="2037804" y="918777"/>
                </a:lnTo>
                <a:lnTo>
                  <a:pt x="2083302" y="928376"/>
                </a:lnTo>
                <a:lnTo>
                  <a:pt x="2128620" y="938466"/>
                </a:lnTo>
                <a:lnTo>
                  <a:pt x="2173755" y="949043"/>
                </a:lnTo>
                <a:lnTo>
                  <a:pt x="2218703" y="960104"/>
                </a:lnTo>
                <a:lnTo>
                  <a:pt x="2263461" y="971648"/>
                </a:lnTo>
                <a:lnTo>
                  <a:pt x="2308028" y="983670"/>
                </a:lnTo>
                <a:lnTo>
                  <a:pt x="2352399" y="996168"/>
                </a:lnTo>
                <a:lnTo>
                  <a:pt x="2396572" y="1009138"/>
                </a:lnTo>
                <a:lnTo>
                  <a:pt x="2440543" y="1022579"/>
                </a:lnTo>
                <a:lnTo>
                  <a:pt x="2484311" y="1036487"/>
                </a:lnTo>
                <a:lnTo>
                  <a:pt x="2527872" y="1050858"/>
                </a:lnTo>
                <a:lnTo>
                  <a:pt x="2571223" y="1065691"/>
                </a:lnTo>
                <a:lnTo>
                  <a:pt x="2614361" y="1080982"/>
                </a:lnTo>
                <a:lnTo>
                  <a:pt x="2657284" y="1096729"/>
                </a:lnTo>
                <a:lnTo>
                  <a:pt x="2699988" y="1112928"/>
                </a:lnTo>
                <a:lnTo>
                  <a:pt x="2742470" y="1129576"/>
                </a:lnTo>
                <a:lnTo>
                  <a:pt x="2784728" y="1146671"/>
                </a:lnTo>
                <a:lnTo>
                  <a:pt x="2826759" y="1164209"/>
                </a:lnTo>
                <a:lnTo>
                  <a:pt x="2868559" y="1182189"/>
                </a:lnTo>
                <a:lnTo>
                  <a:pt x="2894489" y="1193677"/>
                </a:lnTo>
                <a:lnTo>
                  <a:pt x="4447868" y="1193677"/>
                </a:lnTo>
                <a:lnTo>
                  <a:pt x="4387791" y="1143489"/>
                </a:lnTo>
                <a:lnTo>
                  <a:pt x="4352872" y="1115060"/>
                </a:lnTo>
                <a:lnTo>
                  <a:pt x="4317694" y="1086937"/>
                </a:lnTo>
                <a:lnTo>
                  <a:pt x="4282261" y="1059124"/>
                </a:lnTo>
                <a:lnTo>
                  <a:pt x="4246575" y="1031621"/>
                </a:lnTo>
                <a:lnTo>
                  <a:pt x="4210636" y="1004431"/>
                </a:lnTo>
                <a:lnTo>
                  <a:pt x="4174448" y="977556"/>
                </a:lnTo>
                <a:lnTo>
                  <a:pt x="4138013" y="950997"/>
                </a:lnTo>
                <a:lnTo>
                  <a:pt x="4101332" y="924758"/>
                </a:lnTo>
                <a:lnTo>
                  <a:pt x="4064407" y="898839"/>
                </a:lnTo>
                <a:lnTo>
                  <a:pt x="4027242" y="873244"/>
                </a:lnTo>
                <a:lnTo>
                  <a:pt x="3989836" y="847973"/>
                </a:lnTo>
                <a:lnTo>
                  <a:pt x="3967509" y="833178"/>
                </a:lnTo>
                <a:close/>
              </a:path>
              <a:path w="4448175" h="1193800">
                <a:moveTo>
                  <a:pt x="1191274" y="0"/>
                </a:moveTo>
                <a:lnTo>
                  <a:pt x="1094075" y="918"/>
                </a:lnTo>
                <a:lnTo>
                  <a:pt x="997323" y="3664"/>
                </a:lnTo>
                <a:lnTo>
                  <a:pt x="901035" y="8219"/>
                </a:lnTo>
                <a:lnTo>
                  <a:pt x="805227" y="14568"/>
                </a:lnTo>
                <a:lnTo>
                  <a:pt x="709916" y="22694"/>
                </a:lnTo>
                <a:lnTo>
                  <a:pt x="615118" y="32581"/>
                </a:lnTo>
                <a:lnTo>
                  <a:pt x="520850" y="44212"/>
                </a:lnTo>
                <a:lnTo>
                  <a:pt x="427127" y="57571"/>
                </a:lnTo>
                <a:lnTo>
                  <a:pt x="333967" y="72640"/>
                </a:lnTo>
                <a:lnTo>
                  <a:pt x="241387" y="89405"/>
                </a:lnTo>
                <a:lnTo>
                  <a:pt x="149402" y="107847"/>
                </a:lnTo>
                <a:lnTo>
                  <a:pt x="58028" y="127952"/>
                </a:lnTo>
                <a:lnTo>
                  <a:pt x="0" y="141699"/>
                </a:lnTo>
                <a:lnTo>
                  <a:pt x="0" y="1005038"/>
                </a:lnTo>
                <a:lnTo>
                  <a:pt x="24231" y="997883"/>
                </a:lnTo>
                <a:lnTo>
                  <a:pt x="68813" y="985255"/>
                </a:lnTo>
                <a:lnTo>
                  <a:pt x="113593" y="973108"/>
                </a:lnTo>
                <a:lnTo>
                  <a:pt x="158567" y="961444"/>
                </a:lnTo>
                <a:lnTo>
                  <a:pt x="203734" y="950267"/>
                </a:lnTo>
                <a:lnTo>
                  <a:pt x="249089" y="939579"/>
                </a:lnTo>
                <a:lnTo>
                  <a:pt x="294630" y="929384"/>
                </a:lnTo>
                <a:lnTo>
                  <a:pt x="340354" y="919684"/>
                </a:lnTo>
                <a:lnTo>
                  <a:pt x="386258" y="910482"/>
                </a:lnTo>
                <a:lnTo>
                  <a:pt x="432339" y="901782"/>
                </a:lnTo>
                <a:lnTo>
                  <a:pt x="478594" y="893586"/>
                </a:lnTo>
                <a:lnTo>
                  <a:pt x="525020" y="885897"/>
                </a:lnTo>
                <a:lnTo>
                  <a:pt x="571613" y="878718"/>
                </a:lnTo>
                <a:lnTo>
                  <a:pt x="618372" y="872053"/>
                </a:lnTo>
                <a:lnTo>
                  <a:pt x="665293" y="865904"/>
                </a:lnTo>
                <a:lnTo>
                  <a:pt x="712374" y="860274"/>
                </a:lnTo>
                <a:lnTo>
                  <a:pt x="759610" y="855166"/>
                </a:lnTo>
                <a:lnTo>
                  <a:pt x="806999" y="850583"/>
                </a:lnTo>
                <a:lnTo>
                  <a:pt x="854539" y="846528"/>
                </a:lnTo>
                <a:lnTo>
                  <a:pt x="902226" y="843004"/>
                </a:lnTo>
                <a:lnTo>
                  <a:pt x="950057" y="840014"/>
                </a:lnTo>
                <a:lnTo>
                  <a:pt x="998030" y="837561"/>
                </a:lnTo>
                <a:lnTo>
                  <a:pt x="1046141" y="835648"/>
                </a:lnTo>
                <a:lnTo>
                  <a:pt x="1094387" y="834278"/>
                </a:lnTo>
                <a:lnTo>
                  <a:pt x="1142766" y="833454"/>
                </a:lnTo>
                <a:lnTo>
                  <a:pt x="3967509" y="833178"/>
                </a:lnTo>
                <a:lnTo>
                  <a:pt x="3952194" y="823030"/>
                </a:lnTo>
                <a:lnTo>
                  <a:pt x="3914316" y="798416"/>
                </a:lnTo>
                <a:lnTo>
                  <a:pt x="3876205" y="774132"/>
                </a:lnTo>
                <a:lnTo>
                  <a:pt x="3837862" y="750182"/>
                </a:lnTo>
                <a:lnTo>
                  <a:pt x="3799291" y="726568"/>
                </a:lnTo>
                <a:lnTo>
                  <a:pt x="3760492" y="703290"/>
                </a:lnTo>
                <a:lnTo>
                  <a:pt x="3721468" y="680352"/>
                </a:lnTo>
                <a:lnTo>
                  <a:pt x="3682221" y="657755"/>
                </a:lnTo>
                <a:lnTo>
                  <a:pt x="3642753" y="635501"/>
                </a:lnTo>
                <a:lnTo>
                  <a:pt x="3603066" y="613593"/>
                </a:lnTo>
                <a:lnTo>
                  <a:pt x="3563162" y="592032"/>
                </a:lnTo>
                <a:lnTo>
                  <a:pt x="3523043" y="570821"/>
                </a:lnTo>
                <a:lnTo>
                  <a:pt x="3482712" y="549961"/>
                </a:lnTo>
                <a:lnTo>
                  <a:pt x="3442169" y="529455"/>
                </a:lnTo>
                <a:lnTo>
                  <a:pt x="3401418" y="509305"/>
                </a:lnTo>
                <a:lnTo>
                  <a:pt x="3360460" y="489512"/>
                </a:lnTo>
                <a:lnTo>
                  <a:pt x="3319297" y="470078"/>
                </a:lnTo>
                <a:lnTo>
                  <a:pt x="3277931" y="451007"/>
                </a:lnTo>
                <a:lnTo>
                  <a:pt x="3236365" y="432299"/>
                </a:lnTo>
                <a:lnTo>
                  <a:pt x="3194600" y="413957"/>
                </a:lnTo>
                <a:lnTo>
                  <a:pt x="3152639" y="395983"/>
                </a:lnTo>
                <a:lnTo>
                  <a:pt x="3110483" y="378379"/>
                </a:lnTo>
                <a:lnTo>
                  <a:pt x="3068134" y="361146"/>
                </a:lnTo>
                <a:lnTo>
                  <a:pt x="3025595" y="344288"/>
                </a:lnTo>
                <a:lnTo>
                  <a:pt x="2982868" y="327806"/>
                </a:lnTo>
                <a:lnTo>
                  <a:pt x="2939954" y="311701"/>
                </a:lnTo>
                <a:lnTo>
                  <a:pt x="2896856" y="295977"/>
                </a:lnTo>
                <a:lnTo>
                  <a:pt x="2853576" y="280635"/>
                </a:lnTo>
                <a:lnTo>
                  <a:pt x="2810116" y="265677"/>
                </a:lnTo>
                <a:lnTo>
                  <a:pt x="2766477" y="251105"/>
                </a:lnTo>
                <a:lnTo>
                  <a:pt x="2722662" y="236921"/>
                </a:lnTo>
                <a:lnTo>
                  <a:pt x="2678673" y="223128"/>
                </a:lnTo>
                <a:lnTo>
                  <a:pt x="2634512" y="209727"/>
                </a:lnTo>
                <a:lnTo>
                  <a:pt x="2590180" y="196720"/>
                </a:lnTo>
                <a:lnTo>
                  <a:pt x="2501016" y="171898"/>
                </a:lnTo>
                <a:lnTo>
                  <a:pt x="2411195" y="148677"/>
                </a:lnTo>
                <a:lnTo>
                  <a:pt x="2320735" y="127075"/>
                </a:lnTo>
                <a:lnTo>
                  <a:pt x="2229652" y="107107"/>
                </a:lnTo>
                <a:lnTo>
                  <a:pt x="2137962" y="88790"/>
                </a:lnTo>
                <a:lnTo>
                  <a:pt x="2045682" y="72140"/>
                </a:lnTo>
                <a:lnTo>
                  <a:pt x="1952827" y="57173"/>
                </a:lnTo>
                <a:lnTo>
                  <a:pt x="1859415" y="43907"/>
                </a:lnTo>
                <a:lnTo>
                  <a:pt x="1765460" y="32356"/>
                </a:lnTo>
                <a:lnTo>
                  <a:pt x="1670981" y="22537"/>
                </a:lnTo>
                <a:lnTo>
                  <a:pt x="1575992" y="14467"/>
                </a:lnTo>
                <a:lnTo>
                  <a:pt x="1480511" y="8162"/>
                </a:lnTo>
                <a:lnTo>
                  <a:pt x="1384553" y="3638"/>
                </a:lnTo>
                <a:lnTo>
                  <a:pt x="1288136" y="912"/>
                </a:lnTo>
                <a:lnTo>
                  <a:pt x="1239759" y="228"/>
                </a:lnTo>
                <a:lnTo>
                  <a:pt x="1191274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70F2A1A-C732-1062-319A-B522E6DA2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2125" y="728662"/>
            <a:ext cx="3348038" cy="5400675"/>
          </a:xfrm>
          <a:prstGeom prst="roundRect">
            <a:avLst>
              <a:gd name="adj" fmla="val 5630"/>
            </a:avLst>
          </a:prstGeom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om </a:t>
            </a:r>
            <a:r>
              <a:rPr lang="en-US" err="1"/>
              <a:t>een</a:t>
            </a:r>
            <a:br>
              <a:rPr lang="en-US"/>
            </a:br>
            <a:r>
              <a:rPr lang="en-US" err="1"/>
              <a:t>afbeelding</a:t>
            </a:r>
            <a:r>
              <a:rPr lang="en-US"/>
              <a:t> in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voegen</a:t>
            </a:r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9E8109E-47D0-8FD6-0158-76CC7BCDC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188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igh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7999A70E-70B6-4F42-81E2-A9BC12AD35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295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igh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A77DC93-862C-604B-A243-69F016C2F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504262"/>
            <a:ext cx="971552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40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dark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87037028-8641-1F4C-9438-963269D0BF56}"/>
              </a:ext>
            </a:extLst>
          </p:cNvPr>
          <p:cNvSpPr/>
          <p:nvPr userDrawn="1"/>
        </p:nvSpPr>
        <p:spPr>
          <a:xfrm>
            <a:off x="0" y="0"/>
            <a:ext cx="12192000" cy="6861442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4B54493-AD0E-9843-8B45-2FC53B105B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59" y="6075846"/>
            <a:ext cx="1272951" cy="47259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66978-F553-B446-BCFB-7C78C70686A9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 Property of Planon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09753651-5FBB-9D4B-A25D-D679C3886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3" t="23440" r="25685" b="25921"/>
          <a:stretch/>
        </p:blipFill>
        <p:spPr>
          <a:xfrm rot="10800000">
            <a:off x="0" y="0"/>
            <a:ext cx="1550870" cy="14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211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dark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87037028-8641-1F4C-9438-963269D0BF56}"/>
              </a:ext>
            </a:extLst>
          </p:cNvPr>
          <p:cNvSpPr/>
          <p:nvPr userDrawn="1"/>
        </p:nvSpPr>
        <p:spPr>
          <a:xfrm>
            <a:off x="0" y="0"/>
            <a:ext cx="12192000" cy="6861442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4B54493-AD0E-9843-8B45-2FC53B105B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59" y="6075846"/>
            <a:ext cx="1272951" cy="47259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66978-F553-B446-BCFB-7C78C70686A9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Confidential Property of Planon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9B49C1E-70F9-0B4E-A4D6-E5855D3A36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504262"/>
            <a:ext cx="971552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71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(a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D2C3-AA9C-46FA-B5D0-530F8FA1F639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364-B2DF-4068-8826-B8CA0440E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61185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(b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D2C3-AA9C-46FA-B5D0-530F8FA1F639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364-B2DF-4068-8826-B8CA0440E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76878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(c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D2C3-AA9C-46FA-B5D0-530F8FA1F639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364-B2DF-4068-8826-B8CA0440E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57556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-0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/>
        </p:nvSpPr>
        <p:spPr>
          <a:xfrm>
            <a:off x="10924480" y="6159500"/>
            <a:ext cx="417487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797979"/>
                </a:solidFill>
              </a:defRPr>
            </a:pPr>
            <a:fld id="{86CB4B4D-7CA3-9044-876B-883B54F8677D}" type="slidenum"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>
                  <a:solidFill>
                    <a:srgbClr val="797979"/>
                  </a:solidFill>
                </a:defRPr>
              </a:pPr>
              <a:t>‹nr.›</a:t>
            </a:fld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￼</a:t>
            </a:r>
          </a:p>
        </p:txBody>
      </p:sp>
      <p:sp>
        <p:nvSpPr>
          <p:cNvPr id="392" name="Shape 392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4572000"/>
            <a:ext cx="3048001" cy="2286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>
            <a:lvl1pPr marL="183173" marR="0" indent="-183173" algn="l" defTabSz="412750" eaLnBrk="1" fontAlgn="auto" latinLnBrk="0" hangingPunct="1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lvl1pPr>
          </a:lstStyle>
          <a:p>
            <a:r>
              <a:rPr lang="de-DE"/>
              <a:t>Drop Image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393" name="Shape 393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4572000"/>
            <a:ext cx="3048001" cy="2286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>
            <a:lvl1pPr marL="183173" marR="0" indent="-183173" algn="l" defTabSz="412750" eaLnBrk="1" fontAlgn="auto" latinLnBrk="0" hangingPunct="1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lvl1pPr>
          </a:lstStyle>
          <a:p>
            <a:r>
              <a:rPr lang="de-DE"/>
              <a:t>Drop Image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394" name="Shape 39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4572000"/>
            <a:ext cx="3048000" cy="2286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>
            <a:lvl1pPr marL="183173" marR="0" indent="-183173" algn="l" defTabSz="412750" eaLnBrk="1" fontAlgn="auto" latinLnBrk="0" hangingPunct="1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lvl1pPr>
          </a:lstStyle>
          <a:p>
            <a:r>
              <a:rPr lang="de-DE"/>
              <a:t>Drop Image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395" name="Shape 395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0" y="4572000"/>
            <a:ext cx="3048000" cy="2286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lIns="91439" tIns="45719" rIns="91439" bIns="45719" anchor="t">
            <a:noAutofit/>
          </a:bodyPr>
          <a:lstStyle>
            <a:lvl1pPr marL="183173" marR="0" indent="-183173" algn="l" defTabSz="412750" eaLnBrk="1" fontAlgn="auto" latinLnBrk="0" hangingPunct="1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lvl1pPr>
          </a:lstStyle>
          <a:p>
            <a:r>
              <a:rPr lang="de-DE"/>
              <a:t>Drop Image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DF352B7E-8BAA-9448-A5F9-C831EE8258B6}"/>
              </a:ext>
            </a:extLst>
          </p:cNvPr>
          <p:cNvSpPr txBox="1"/>
          <p:nvPr userDrawn="1"/>
        </p:nvSpPr>
        <p:spPr>
          <a:xfrm>
            <a:off x="10444017" y="6958774"/>
            <a:ext cx="1747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C1C1B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Copyright Planon 2021</a:t>
            </a:r>
          </a:p>
        </p:txBody>
      </p:sp>
    </p:spTree>
    <p:extLst>
      <p:ext uri="{BB962C8B-B14F-4D97-AF65-F5344CB8AC3E}">
        <p14:creationId xmlns:p14="http://schemas.microsoft.com/office/powerpoint/2010/main" val="1449530019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19591E2D-969C-13F8-B49E-09A0590CFBC0}"/>
              </a:ext>
            </a:extLst>
          </p:cNvPr>
          <p:cNvSpPr/>
          <p:nvPr userDrawn="1"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54000">
                <a:schemeClr val="accent1"/>
              </a:gs>
            </a:gsLst>
            <a:lin ang="7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878519"/>
            <a:ext cx="691197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6149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7704A5-9C0A-76A5-F7B1-26B6D0DFF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15EE33-CA8D-8AF7-C43B-865EA83A1C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7598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CE393FCE-2DB0-874D-19B2-043C063794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" r="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ABA57D3-7014-ED5C-861E-D644C4767F16}"/>
              </a:ext>
            </a:extLst>
          </p:cNvPr>
          <p:cNvSpPr/>
          <p:nvPr userDrawn="1"/>
        </p:nvSpPr>
        <p:spPr>
          <a:xfrm>
            <a:off x="0" y="0"/>
            <a:ext cx="106299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94844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878519"/>
            <a:ext cx="691197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6149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7704A5-9C0A-76A5-F7B1-26B6D0DFF8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15EE33-CA8D-8AF7-C43B-865EA83A1C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03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BC31586-0E70-40BE-7D69-18D6394ED12E}"/>
              </a:ext>
            </a:extLst>
          </p:cNvPr>
          <p:cNvSpPr/>
          <p:nvPr userDrawn="1"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54000">
                <a:schemeClr val="accent1"/>
              </a:gs>
            </a:gsLst>
            <a:lin ang="7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2" y="2880519"/>
            <a:ext cx="6911975" cy="1096962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>
            <a:cxnSpLocks/>
          </p:cNvCxnSpPr>
          <p:nvPr userDrawn="1"/>
        </p:nvCxnSpPr>
        <p:spPr>
          <a:xfrm>
            <a:off x="5737713" y="4151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C129C456-C5BE-20E1-F3B3-BF37B9E88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4E4B3F-C91B-6A41-1EB9-E6C960545F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2201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6911975" cy="1096962"/>
          </a:xfrm>
        </p:spPr>
        <p:txBody>
          <a:bodyPr/>
          <a:lstStyle>
            <a:lvl1pPr>
              <a:defRPr i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E4B35-75B0-6DE5-E542-39210A6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6911975" cy="396045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1956544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5">
            <a:extLst>
              <a:ext uri="{FF2B5EF4-FFF2-40B4-BE49-F238E27FC236}">
                <a16:creationId xmlns:a16="http://schemas.microsoft.com/office/drawing/2014/main" id="{CDB158D7-0342-B1DA-BC84-91BABC4714C1}"/>
              </a:ext>
            </a:extLst>
          </p:cNvPr>
          <p:cNvSpPr/>
          <p:nvPr userDrawn="1"/>
        </p:nvSpPr>
        <p:spPr>
          <a:xfrm>
            <a:off x="8877167" y="0"/>
            <a:ext cx="3314833" cy="5891838"/>
          </a:xfrm>
          <a:custGeom>
            <a:avLst/>
            <a:gdLst/>
            <a:ahLst/>
            <a:cxnLst/>
            <a:rect l="l" t="t" r="r" b="b"/>
            <a:pathLst>
              <a:path w="5466080" h="9715500">
                <a:moveTo>
                  <a:pt x="447295" y="4241470"/>
                </a:moveTo>
                <a:lnTo>
                  <a:pt x="4083" y="4546270"/>
                </a:lnTo>
                <a:lnTo>
                  <a:pt x="7018" y="4597070"/>
                </a:lnTo>
                <a:lnTo>
                  <a:pt x="10363" y="4647870"/>
                </a:lnTo>
                <a:lnTo>
                  <a:pt x="14117" y="4685970"/>
                </a:lnTo>
                <a:lnTo>
                  <a:pt x="18278" y="4736770"/>
                </a:lnTo>
                <a:lnTo>
                  <a:pt x="22845" y="4787570"/>
                </a:lnTo>
                <a:lnTo>
                  <a:pt x="27815" y="4838370"/>
                </a:lnTo>
                <a:lnTo>
                  <a:pt x="33188" y="4876470"/>
                </a:lnTo>
                <a:lnTo>
                  <a:pt x="38960" y="4927270"/>
                </a:lnTo>
                <a:lnTo>
                  <a:pt x="45131" y="4978070"/>
                </a:lnTo>
                <a:lnTo>
                  <a:pt x="51699" y="5028870"/>
                </a:lnTo>
                <a:lnTo>
                  <a:pt x="58662" y="5066970"/>
                </a:lnTo>
                <a:lnTo>
                  <a:pt x="66018" y="5117770"/>
                </a:lnTo>
                <a:lnTo>
                  <a:pt x="73766" y="5168570"/>
                </a:lnTo>
                <a:lnTo>
                  <a:pt x="81903" y="5206670"/>
                </a:lnTo>
                <a:lnTo>
                  <a:pt x="90429" y="5257470"/>
                </a:lnTo>
                <a:lnTo>
                  <a:pt x="99341" y="5308270"/>
                </a:lnTo>
                <a:lnTo>
                  <a:pt x="108637" y="5346370"/>
                </a:lnTo>
                <a:lnTo>
                  <a:pt x="118316" y="5397170"/>
                </a:lnTo>
                <a:lnTo>
                  <a:pt x="128376" y="5435270"/>
                </a:lnTo>
                <a:lnTo>
                  <a:pt x="138816" y="5486070"/>
                </a:lnTo>
                <a:lnTo>
                  <a:pt x="149633" y="5536870"/>
                </a:lnTo>
                <a:lnTo>
                  <a:pt x="160826" y="5574970"/>
                </a:lnTo>
                <a:lnTo>
                  <a:pt x="172393" y="5625770"/>
                </a:lnTo>
                <a:lnTo>
                  <a:pt x="184333" y="5663870"/>
                </a:lnTo>
                <a:lnTo>
                  <a:pt x="196643" y="5714670"/>
                </a:lnTo>
                <a:lnTo>
                  <a:pt x="209322" y="5752770"/>
                </a:lnTo>
                <a:lnTo>
                  <a:pt x="222368" y="5803570"/>
                </a:lnTo>
                <a:lnTo>
                  <a:pt x="235780" y="5841670"/>
                </a:lnTo>
                <a:lnTo>
                  <a:pt x="249555" y="5892470"/>
                </a:lnTo>
                <a:lnTo>
                  <a:pt x="263693" y="5930570"/>
                </a:lnTo>
                <a:lnTo>
                  <a:pt x="278190" y="5981370"/>
                </a:lnTo>
                <a:lnTo>
                  <a:pt x="293046" y="6019470"/>
                </a:lnTo>
                <a:lnTo>
                  <a:pt x="308258" y="6070270"/>
                </a:lnTo>
                <a:lnTo>
                  <a:pt x="323826" y="6108370"/>
                </a:lnTo>
                <a:lnTo>
                  <a:pt x="339747" y="6146470"/>
                </a:lnTo>
                <a:lnTo>
                  <a:pt x="356019" y="6197270"/>
                </a:lnTo>
                <a:lnTo>
                  <a:pt x="372641" y="6235370"/>
                </a:lnTo>
                <a:lnTo>
                  <a:pt x="389611" y="6273470"/>
                </a:lnTo>
                <a:lnTo>
                  <a:pt x="406927" y="6324270"/>
                </a:lnTo>
                <a:lnTo>
                  <a:pt x="424588" y="6362370"/>
                </a:lnTo>
                <a:lnTo>
                  <a:pt x="442591" y="6400470"/>
                </a:lnTo>
                <a:lnTo>
                  <a:pt x="460936" y="6451270"/>
                </a:lnTo>
                <a:lnTo>
                  <a:pt x="479620" y="6489370"/>
                </a:lnTo>
                <a:lnTo>
                  <a:pt x="498641" y="6527470"/>
                </a:lnTo>
                <a:lnTo>
                  <a:pt x="517998" y="6578270"/>
                </a:lnTo>
                <a:lnTo>
                  <a:pt x="537690" y="6616370"/>
                </a:lnTo>
                <a:lnTo>
                  <a:pt x="557713" y="6654470"/>
                </a:lnTo>
                <a:lnTo>
                  <a:pt x="578067" y="6692570"/>
                </a:lnTo>
                <a:lnTo>
                  <a:pt x="598750" y="6743370"/>
                </a:lnTo>
                <a:lnTo>
                  <a:pt x="619761" y="6781470"/>
                </a:lnTo>
                <a:lnTo>
                  <a:pt x="641096" y="6819570"/>
                </a:lnTo>
                <a:lnTo>
                  <a:pt x="662755" y="6857670"/>
                </a:lnTo>
                <a:lnTo>
                  <a:pt x="684736" y="6895770"/>
                </a:lnTo>
                <a:lnTo>
                  <a:pt x="707038" y="6933870"/>
                </a:lnTo>
                <a:lnTo>
                  <a:pt x="729657" y="6971970"/>
                </a:lnTo>
                <a:lnTo>
                  <a:pt x="752593" y="7022770"/>
                </a:lnTo>
                <a:lnTo>
                  <a:pt x="775845" y="7060870"/>
                </a:lnTo>
                <a:lnTo>
                  <a:pt x="799409" y="7098970"/>
                </a:lnTo>
                <a:lnTo>
                  <a:pt x="823285" y="7137070"/>
                </a:lnTo>
                <a:lnTo>
                  <a:pt x="847470" y="7175170"/>
                </a:lnTo>
                <a:lnTo>
                  <a:pt x="871964" y="7213270"/>
                </a:lnTo>
                <a:lnTo>
                  <a:pt x="896763" y="7251370"/>
                </a:lnTo>
                <a:lnTo>
                  <a:pt x="921868" y="7289470"/>
                </a:lnTo>
                <a:lnTo>
                  <a:pt x="947274" y="7327570"/>
                </a:lnTo>
                <a:lnTo>
                  <a:pt x="972982" y="7365670"/>
                </a:lnTo>
                <a:lnTo>
                  <a:pt x="998989" y="7403770"/>
                </a:lnTo>
                <a:lnTo>
                  <a:pt x="1025294" y="7429170"/>
                </a:lnTo>
                <a:lnTo>
                  <a:pt x="1051895" y="7467270"/>
                </a:lnTo>
                <a:lnTo>
                  <a:pt x="1078789" y="7505370"/>
                </a:lnTo>
                <a:lnTo>
                  <a:pt x="1105976" y="7543470"/>
                </a:lnTo>
                <a:lnTo>
                  <a:pt x="1133453" y="7581570"/>
                </a:lnTo>
                <a:lnTo>
                  <a:pt x="1161219" y="7619670"/>
                </a:lnTo>
                <a:lnTo>
                  <a:pt x="1189272" y="7645070"/>
                </a:lnTo>
                <a:lnTo>
                  <a:pt x="1217611" y="7683170"/>
                </a:lnTo>
                <a:lnTo>
                  <a:pt x="1246233" y="7721270"/>
                </a:lnTo>
                <a:lnTo>
                  <a:pt x="1275137" y="7759370"/>
                </a:lnTo>
                <a:lnTo>
                  <a:pt x="1304321" y="7784770"/>
                </a:lnTo>
                <a:lnTo>
                  <a:pt x="1333783" y="7822870"/>
                </a:lnTo>
                <a:lnTo>
                  <a:pt x="1363522" y="7860970"/>
                </a:lnTo>
                <a:lnTo>
                  <a:pt x="1393536" y="7886370"/>
                </a:lnTo>
                <a:lnTo>
                  <a:pt x="1423823" y="7924470"/>
                </a:lnTo>
                <a:lnTo>
                  <a:pt x="1454381" y="7962570"/>
                </a:lnTo>
                <a:lnTo>
                  <a:pt x="1485209" y="7987970"/>
                </a:lnTo>
                <a:lnTo>
                  <a:pt x="1516305" y="8026070"/>
                </a:lnTo>
                <a:lnTo>
                  <a:pt x="1547667" y="8064170"/>
                </a:lnTo>
                <a:lnTo>
                  <a:pt x="1579294" y="8089570"/>
                </a:lnTo>
                <a:lnTo>
                  <a:pt x="1611183" y="8127670"/>
                </a:lnTo>
                <a:lnTo>
                  <a:pt x="1643333" y="8153070"/>
                </a:lnTo>
                <a:lnTo>
                  <a:pt x="1675743" y="8191170"/>
                </a:lnTo>
                <a:lnTo>
                  <a:pt x="1741332" y="8241970"/>
                </a:lnTo>
                <a:lnTo>
                  <a:pt x="1774509" y="8280070"/>
                </a:lnTo>
                <a:lnTo>
                  <a:pt x="1807938" y="8305470"/>
                </a:lnTo>
                <a:lnTo>
                  <a:pt x="1841617" y="8343570"/>
                </a:lnTo>
                <a:lnTo>
                  <a:pt x="1909720" y="8394370"/>
                </a:lnTo>
                <a:lnTo>
                  <a:pt x="1944141" y="8432470"/>
                </a:lnTo>
                <a:lnTo>
                  <a:pt x="2048856" y="8508670"/>
                </a:lnTo>
                <a:lnTo>
                  <a:pt x="2084240" y="8546770"/>
                </a:lnTo>
                <a:lnTo>
                  <a:pt x="2155716" y="8597570"/>
                </a:lnTo>
                <a:lnTo>
                  <a:pt x="2301452" y="8699170"/>
                </a:lnTo>
                <a:lnTo>
                  <a:pt x="2338456" y="8737270"/>
                </a:lnTo>
                <a:lnTo>
                  <a:pt x="2488696" y="8838870"/>
                </a:lnTo>
                <a:lnTo>
                  <a:pt x="2526805" y="8851570"/>
                </a:lnTo>
                <a:lnTo>
                  <a:pt x="2565128" y="8876970"/>
                </a:lnTo>
                <a:lnTo>
                  <a:pt x="2759922" y="9003970"/>
                </a:lnTo>
                <a:lnTo>
                  <a:pt x="2799503" y="9016670"/>
                </a:lnTo>
                <a:lnTo>
                  <a:pt x="2919461" y="9092870"/>
                </a:lnTo>
                <a:lnTo>
                  <a:pt x="2959846" y="9105570"/>
                </a:lnTo>
                <a:lnTo>
                  <a:pt x="3000428" y="9130970"/>
                </a:lnTo>
                <a:lnTo>
                  <a:pt x="3041204" y="9143670"/>
                </a:lnTo>
                <a:lnTo>
                  <a:pt x="3123334" y="9194470"/>
                </a:lnTo>
                <a:lnTo>
                  <a:pt x="3164684" y="9207170"/>
                </a:lnTo>
                <a:lnTo>
                  <a:pt x="3206222" y="9232570"/>
                </a:lnTo>
                <a:lnTo>
                  <a:pt x="3247946" y="9245270"/>
                </a:lnTo>
                <a:lnTo>
                  <a:pt x="3289854" y="9270670"/>
                </a:lnTo>
                <a:lnTo>
                  <a:pt x="3374217" y="9296070"/>
                </a:lnTo>
                <a:lnTo>
                  <a:pt x="3416668" y="9321470"/>
                </a:lnTo>
                <a:lnTo>
                  <a:pt x="3502101" y="9346870"/>
                </a:lnTo>
                <a:lnTo>
                  <a:pt x="3545079" y="9372270"/>
                </a:lnTo>
                <a:lnTo>
                  <a:pt x="3675038" y="9410370"/>
                </a:lnTo>
                <a:lnTo>
                  <a:pt x="3718694" y="9435770"/>
                </a:lnTo>
                <a:lnTo>
                  <a:pt x="4254955" y="9588170"/>
                </a:lnTo>
                <a:lnTo>
                  <a:pt x="4300623" y="9588170"/>
                </a:lnTo>
                <a:lnTo>
                  <a:pt x="4438475" y="9626270"/>
                </a:lnTo>
                <a:lnTo>
                  <a:pt x="4484703" y="9626270"/>
                </a:lnTo>
                <a:lnTo>
                  <a:pt x="4577563" y="9651670"/>
                </a:lnTo>
                <a:lnTo>
                  <a:pt x="4624192" y="9651670"/>
                </a:lnTo>
                <a:lnTo>
                  <a:pt x="4670952" y="9664370"/>
                </a:lnTo>
                <a:lnTo>
                  <a:pt x="4717840" y="9664370"/>
                </a:lnTo>
                <a:lnTo>
                  <a:pt x="4764855" y="9677070"/>
                </a:lnTo>
                <a:lnTo>
                  <a:pt x="4811996" y="9677070"/>
                </a:lnTo>
                <a:lnTo>
                  <a:pt x="4859259" y="9689770"/>
                </a:lnTo>
                <a:lnTo>
                  <a:pt x="4906645" y="9689770"/>
                </a:lnTo>
                <a:lnTo>
                  <a:pt x="4954150" y="9702470"/>
                </a:lnTo>
                <a:lnTo>
                  <a:pt x="5097368" y="9702470"/>
                </a:lnTo>
                <a:lnTo>
                  <a:pt x="5145336" y="9715170"/>
                </a:lnTo>
                <a:lnTo>
                  <a:pt x="5465807" y="9715170"/>
                </a:lnTo>
                <a:lnTo>
                  <a:pt x="5465807" y="8813470"/>
                </a:lnTo>
                <a:lnTo>
                  <a:pt x="5240991" y="8813470"/>
                </a:lnTo>
                <a:lnTo>
                  <a:pt x="5192746" y="8800770"/>
                </a:lnTo>
                <a:lnTo>
                  <a:pt x="5096657" y="8800770"/>
                </a:lnTo>
                <a:lnTo>
                  <a:pt x="5048819" y="8788070"/>
                </a:lnTo>
                <a:lnTo>
                  <a:pt x="4953568" y="8788070"/>
                </a:lnTo>
                <a:lnTo>
                  <a:pt x="4906161" y="8775370"/>
                </a:lnTo>
                <a:lnTo>
                  <a:pt x="4858901" y="8775370"/>
                </a:lnTo>
                <a:lnTo>
                  <a:pt x="4811793" y="8762670"/>
                </a:lnTo>
                <a:lnTo>
                  <a:pt x="4764839" y="8762670"/>
                </a:lnTo>
                <a:lnTo>
                  <a:pt x="4671401" y="8737270"/>
                </a:lnTo>
                <a:lnTo>
                  <a:pt x="4624923" y="8737270"/>
                </a:lnTo>
                <a:lnTo>
                  <a:pt x="4486482" y="8699170"/>
                </a:lnTo>
                <a:lnTo>
                  <a:pt x="4440675" y="8699170"/>
                </a:lnTo>
                <a:lnTo>
                  <a:pt x="4036551" y="8584870"/>
                </a:lnTo>
                <a:lnTo>
                  <a:pt x="3992600" y="8559470"/>
                </a:lnTo>
                <a:lnTo>
                  <a:pt x="3861955" y="8521370"/>
                </a:lnTo>
                <a:lnTo>
                  <a:pt x="3818818" y="8495970"/>
                </a:lnTo>
                <a:lnTo>
                  <a:pt x="3733177" y="8470570"/>
                </a:lnTo>
                <a:lnTo>
                  <a:pt x="3690677" y="8445170"/>
                </a:lnTo>
                <a:lnTo>
                  <a:pt x="3648395" y="8432470"/>
                </a:lnTo>
                <a:lnTo>
                  <a:pt x="3606333" y="8407070"/>
                </a:lnTo>
                <a:lnTo>
                  <a:pt x="3564494" y="8394370"/>
                </a:lnTo>
                <a:lnTo>
                  <a:pt x="3522881" y="8368970"/>
                </a:lnTo>
                <a:lnTo>
                  <a:pt x="3481495" y="8356270"/>
                </a:lnTo>
                <a:lnTo>
                  <a:pt x="3399416" y="8305470"/>
                </a:lnTo>
                <a:lnTo>
                  <a:pt x="3358729" y="8292770"/>
                </a:lnTo>
                <a:lnTo>
                  <a:pt x="3278072" y="8241970"/>
                </a:lnTo>
                <a:lnTo>
                  <a:pt x="3238106" y="8229270"/>
                </a:lnTo>
                <a:lnTo>
                  <a:pt x="3080728" y="8127670"/>
                </a:lnTo>
                <a:lnTo>
                  <a:pt x="2965373" y="8051470"/>
                </a:lnTo>
                <a:lnTo>
                  <a:pt x="2927445" y="8038770"/>
                </a:lnTo>
                <a:lnTo>
                  <a:pt x="2889783" y="8000670"/>
                </a:lnTo>
                <a:lnTo>
                  <a:pt x="2778420" y="7924470"/>
                </a:lnTo>
                <a:lnTo>
                  <a:pt x="2669546" y="7848270"/>
                </a:lnTo>
                <a:lnTo>
                  <a:pt x="2633819" y="7822870"/>
                </a:lnTo>
                <a:lnTo>
                  <a:pt x="2598379" y="7784770"/>
                </a:lnTo>
                <a:lnTo>
                  <a:pt x="2528369" y="7733970"/>
                </a:lnTo>
                <a:lnTo>
                  <a:pt x="2493804" y="7695870"/>
                </a:lnTo>
                <a:lnTo>
                  <a:pt x="2425567" y="7645070"/>
                </a:lnTo>
                <a:lnTo>
                  <a:pt x="2391901" y="7606970"/>
                </a:lnTo>
                <a:lnTo>
                  <a:pt x="2358539" y="7581570"/>
                </a:lnTo>
                <a:lnTo>
                  <a:pt x="2325484" y="7543470"/>
                </a:lnTo>
                <a:lnTo>
                  <a:pt x="2292739" y="7518070"/>
                </a:lnTo>
                <a:lnTo>
                  <a:pt x="2260306" y="7479970"/>
                </a:lnTo>
                <a:lnTo>
                  <a:pt x="2228188" y="7454570"/>
                </a:lnTo>
                <a:lnTo>
                  <a:pt x="2196387" y="7416470"/>
                </a:lnTo>
                <a:lnTo>
                  <a:pt x="2164906" y="7391070"/>
                </a:lnTo>
                <a:lnTo>
                  <a:pt x="2133747" y="7352970"/>
                </a:lnTo>
                <a:lnTo>
                  <a:pt x="2102914" y="7314870"/>
                </a:lnTo>
                <a:lnTo>
                  <a:pt x="2072408" y="7289470"/>
                </a:lnTo>
                <a:lnTo>
                  <a:pt x="2042232" y="7251370"/>
                </a:lnTo>
                <a:lnTo>
                  <a:pt x="2012389" y="7213270"/>
                </a:lnTo>
                <a:lnTo>
                  <a:pt x="1982881" y="7187870"/>
                </a:lnTo>
                <a:lnTo>
                  <a:pt x="1953711" y="7149770"/>
                </a:lnTo>
                <a:lnTo>
                  <a:pt x="1924881" y="7111670"/>
                </a:lnTo>
                <a:lnTo>
                  <a:pt x="1896395" y="7073570"/>
                </a:lnTo>
                <a:lnTo>
                  <a:pt x="1868253" y="7048170"/>
                </a:lnTo>
                <a:lnTo>
                  <a:pt x="1840460" y="7010070"/>
                </a:lnTo>
                <a:lnTo>
                  <a:pt x="1813017" y="6971970"/>
                </a:lnTo>
                <a:lnTo>
                  <a:pt x="1785928" y="6933870"/>
                </a:lnTo>
                <a:lnTo>
                  <a:pt x="1759194" y="6895770"/>
                </a:lnTo>
                <a:lnTo>
                  <a:pt x="1732818" y="6857670"/>
                </a:lnTo>
                <a:lnTo>
                  <a:pt x="1706804" y="6819570"/>
                </a:lnTo>
                <a:lnTo>
                  <a:pt x="1681152" y="6781470"/>
                </a:lnTo>
                <a:lnTo>
                  <a:pt x="1655867" y="6743370"/>
                </a:lnTo>
                <a:lnTo>
                  <a:pt x="1630950" y="6705270"/>
                </a:lnTo>
                <a:lnTo>
                  <a:pt x="1606404" y="6667170"/>
                </a:lnTo>
                <a:lnTo>
                  <a:pt x="1582232" y="6629070"/>
                </a:lnTo>
                <a:lnTo>
                  <a:pt x="1558435" y="6590970"/>
                </a:lnTo>
                <a:lnTo>
                  <a:pt x="1535018" y="6552870"/>
                </a:lnTo>
                <a:lnTo>
                  <a:pt x="1511982" y="6514770"/>
                </a:lnTo>
                <a:lnTo>
                  <a:pt x="1489330" y="6476670"/>
                </a:lnTo>
                <a:lnTo>
                  <a:pt x="1467064" y="6438570"/>
                </a:lnTo>
                <a:lnTo>
                  <a:pt x="1445187" y="6387770"/>
                </a:lnTo>
                <a:lnTo>
                  <a:pt x="1423701" y="6349670"/>
                </a:lnTo>
                <a:lnTo>
                  <a:pt x="1402610" y="6311570"/>
                </a:lnTo>
                <a:lnTo>
                  <a:pt x="1381915" y="6273470"/>
                </a:lnTo>
                <a:lnTo>
                  <a:pt x="1361620" y="6235370"/>
                </a:lnTo>
                <a:lnTo>
                  <a:pt x="1341726" y="6184570"/>
                </a:lnTo>
                <a:lnTo>
                  <a:pt x="1322236" y="6146470"/>
                </a:lnTo>
                <a:lnTo>
                  <a:pt x="1303154" y="6108370"/>
                </a:lnTo>
                <a:lnTo>
                  <a:pt x="1284480" y="6057570"/>
                </a:lnTo>
                <a:lnTo>
                  <a:pt x="1266219" y="6019470"/>
                </a:lnTo>
                <a:lnTo>
                  <a:pt x="1248372" y="5981370"/>
                </a:lnTo>
                <a:lnTo>
                  <a:pt x="1230943" y="5930570"/>
                </a:lnTo>
                <a:lnTo>
                  <a:pt x="1213933" y="5892470"/>
                </a:lnTo>
                <a:lnTo>
                  <a:pt x="1197345" y="5854370"/>
                </a:lnTo>
                <a:lnTo>
                  <a:pt x="1181182" y="5803570"/>
                </a:lnTo>
                <a:lnTo>
                  <a:pt x="1165446" y="5765470"/>
                </a:lnTo>
                <a:lnTo>
                  <a:pt x="1150140" y="5714670"/>
                </a:lnTo>
                <a:lnTo>
                  <a:pt x="1135267" y="5676570"/>
                </a:lnTo>
                <a:lnTo>
                  <a:pt x="1120828" y="5625770"/>
                </a:lnTo>
                <a:lnTo>
                  <a:pt x="1106827" y="5587670"/>
                </a:lnTo>
                <a:lnTo>
                  <a:pt x="1093266" y="5536870"/>
                </a:lnTo>
                <a:lnTo>
                  <a:pt x="1080148" y="5498770"/>
                </a:lnTo>
                <a:lnTo>
                  <a:pt x="1067475" y="5447970"/>
                </a:lnTo>
                <a:lnTo>
                  <a:pt x="1055250" y="5409870"/>
                </a:lnTo>
                <a:lnTo>
                  <a:pt x="1043476" y="5359070"/>
                </a:lnTo>
                <a:lnTo>
                  <a:pt x="1032154" y="5320970"/>
                </a:lnTo>
                <a:lnTo>
                  <a:pt x="1021287" y="5270170"/>
                </a:lnTo>
                <a:lnTo>
                  <a:pt x="1010879" y="5219370"/>
                </a:lnTo>
                <a:lnTo>
                  <a:pt x="1000931" y="5181270"/>
                </a:lnTo>
                <a:lnTo>
                  <a:pt x="991446" y="5130470"/>
                </a:lnTo>
                <a:lnTo>
                  <a:pt x="982427" y="5092370"/>
                </a:lnTo>
                <a:lnTo>
                  <a:pt x="973876" y="5041570"/>
                </a:lnTo>
                <a:lnTo>
                  <a:pt x="965796" y="4990770"/>
                </a:lnTo>
                <a:lnTo>
                  <a:pt x="958189" y="4939970"/>
                </a:lnTo>
                <a:lnTo>
                  <a:pt x="951059" y="4901870"/>
                </a:lnTo>
                <a:lnTo>
                  <a:pt x="944406" y="4851070"/>
                </a:lnTo>
                <a:lnTo>
                  <a:pt x="938235" y="4800270"/>
                </a:lnTo>
                <a:lnTo>
                  <a:pt x="932547" y="4762170"/>
                </a:lnTo>
                <a:lnTo>
                  <a:pt x="927346" y="4711370"/>
                </a:lnTo>
                <a:lnTo>
                  <a:pt x="922633" y="4660570"/>
                </a:lnTo>
                <a:lnTo>
                  <a:pt x="918411" y="4609770"/>
                </a:lnTo>
                <a:lnTo>
                  <a:pt x="914684" y="4571670"/>
                </a:lnTo>
                <a:lnTo>
                  <a:pt x="447295" y="4241470"/>
                </a:lnTo>
                <a:close/>
              </a:path>
              <a:path w="5466080" h="9715500">
                <a:moveTo>
                  <a:pt x="934415" y="3684805"/>
                </a:moveTo>
                <a:lnTo>
                  <a:pt x="447797" y="3684805"/>
                </a:lnTo>
                <a:lnTo>
                  <a:pt x="907940" y="4003288"/>
                </a:lnTo>
                <a:lnTo>
                  <a:pt x="910503" y="3955206"/>
                </a:lnTo>
                <a:lnTo>
                  <a:pt x="913560" y="3907255"/>
                </a:lnTo>
                <a:lnTo>
                  <a:pt x="917111" y="3859437"/>
                </a:lnTo>
                <a:lnTo>
                  <a:pt x="921151" y="3811755"/>
                </a:lnTo>
                <a:lnTo>
                  <a:pt x="925679" y="3764212"/>
                </a:lnTo>
                <a:lnTo>
                  <a:pt x="930693" y="3716810"/>
                </a:lnTo>
                <a:lnTo>
                  <a:pt x="934415" y="3684805"/>
                </a:lnTo>
                <a:close/>
              </a:path>
              <a:path w="5466080" h="9715500">
                <a:moveTo>
                  <a:pt x="3713962" y="0"/>
                </a:moveTo>
                <a:lnTo>
                  <a:pt x="1980556" y="0"/>
                </a:lnTo>
                <a:lnTo>
                  <a:pt x="1948300" y="26969"/>
                </a:lnTo>
                <a:lnTo>
                  <a:pt x="1913901" y="56213"/>
                </a:lnTo>
                <a:lnTo>
                  <a:pt x="1879746" y="85733"/>
                </a:lnTo>
                <a:lnTo>
                  <a:pt x="1845837" y="115529"/>
                </a:lnTo>
                <a:lnTo>
                  <a:pt x="1812176" y="145598"/>
                </a:lnTo>
                <a:lnTo>
                  <a:pt x="1778764" y="175939"/>
                </a:lnTo>
                <a:lnTo>
                  <a:pt x="1745604" y="206549"/>
                </a:lnTo>
                <a:lnTo>
                  <a:pt x="1712696" y="237429"/>
                </a:lnTo>
                <a:lnTo>
                  <a:pt x="1680044" y="268574"/>
                </a:lnTo>
                <a:lnTo>
                  <a:pt x="1647648" y="299985"/>
                </a:lnTo>
                <a:lnTo>
                  <a:pt x="1615510" y="331658"/>
                </a:lnTo>
                <a:lnTo>
                  <a:pt x="1583632" y="363593"/>
                </a:lnTo>
                <a:lnTo>
                  <a:pt x="1552016" y="395788"/>
                </a:lnTo>
                <a:lnTo>
                  <a:pt x="1520663" y="428240"/>
                </a:lnTo>
                <a:lnTo>
                  <a:pt x="1489576" y="460949"/>
                </a:lnTo>
                <a:lnTo>
                  <a:pt x="1458755" y="493912"/>
                </a:lnTo>
                <a:lnTo>
                  <a:pt x="1428203" y="527127"/>
                </a:lnTo>
                <a:lnTo>
                  <a:pt x="1397921" y="560594"/>
                </a:lnTo>
                <a:lnTo>
                  <a:pt x="1367912" y="594310"/>
                </a:lnTo>
                <a:lnTo>
                  <a:pt x="1338176" y="628273"/>
                </a:lnTo>
                <a:lnTo>
                  <a:pt x="1308716" y="662482"/>
                </a:lnTo>
                <a:lnTo>
                  <a:pt x="1279533" y="696935"/>
                </a:lnTo>
                <a:lnTo>
                  <a:pt x="1250629" y="731630"/>
                </a:lnTo>
                <a:lnTo>
                  <a:pt x="1222006" y="766566"/>
                </a:lnTo>
                <a:lnTo>
                  <a:pt x="1193665" y="801740"/>
                </a:lnTo>
                <a:lnTo>
                  <a:pt x="1165609" y="837152"/>
                </a:lnTo>
                <a:lnTo>
                  <a:pt x="1137838" y="872799"/>
                </a:lnTo>
                <a:lnTo>
                  <a:pt x="1110356" y="908680"/>
                </a:lnTo>
                <a:lnTo>
                  <a:pt x="1083162" y="944792"/>
                </a:lnTo>
                <a:lnTo>
                  <a:pt x="1056260" y="981135"/>
                </a:lnTo>
                <a:lnTo>
                  <a:pt x="1029651" y="1017706"/>
                </a:lnTo>
                <a:lnTo>
                  <a:pt x="1003336" y="1054503"/>
                </a:lnTo>
                <a:lnTo>
                  <a:pt x="977214" y="1091677"/>
                </a:lnTo>
                <a:lnTo>
                  <a:pt x="951598" y="1128772"/>
                </a:lnTo>
                <a:lnTo>
                  <a:pt x="926177" y="1166239"/>
                </a:lnTo>
                <a:lnTo>
                  <a:pt x="901059" y="1203926"/>
                </a:lnTo>
                <a:lnTo>
                  <a:pt x="876243" y="1241831"/>
                </a:lnTo>
                <a:lnTo>
                  <a:pt x="851733" y="1279952"/>
                </a:lnTo>
                <a:lnTo>
                  <a:pt x="827529" y="1318288"/>
                </a:lnTo>
                <a:lnTo>
                  <a:pt x="803634" y="1356836"/>
                </a:lnTo>
                <a:lnTo>
                  <a:pt x="780048" y="1395596"/>
                </a:lnTo>
                <a:lnTo>
                  <a:pt x="756775" y="1434564"/>
                </a:lnTo>
                <a:lnTo>
                  <a:pt x="733816" y="1473741"/>
                </a:lnTo>
                <a:lnTo>
                  <a:pt x="711172" y="1513123"/>
                </a:lnTo>
                <a:lnTo>
                  <a:pt x="688845" y="1552710"/>
                </a:lnTo>
                <a:lnTo>
                  <a:pt x="666837" y="1592498"/>
                </a:lnTo>
                <a:lnTo>
                  <a:pt x="645150" y="1632488"/>
                </a:lnTo>
                <a:lnTo>
                  <a:pt x="623785" y="1672676"/>
                </a:lnTo>
                <a:lnTo>
                  <a:pt x="602744" y="1713062"/>
                </a:lnTo>
                <a:lnTo>
                  <a:pt x="582029" y="1753643"/>
                </a:lnTo>
                <a:lnTo>
                  <a:pt x="561642" y="1794417"/>
                </a:lnTo>
                <a:lnTo>
                  <a:pt x="541583" y="1835384"/>
                </a:lnTo>
                <a:lnTo>
                  <a:pt x="521856" y="1876541"/>
                </a:lnTo>
                <a:lnTo>
                  <a:pt x="502462" y="1917886"/>
                </a:lnTo>
                <a:lnTo>
                  <a:pt x="483402" y="1959419"/>
                </a:lnTo>
                <a:lnTo>
                  <a:pt x="464678" y="2001136"/>
                </a:lnTo>
                <a:lnTo>
                  <a:pt x="446292" y="2043036"/>
                </a:lnTo>
                <a:lnTo>
                  <a:pt x="428246" y="2085119"/>
                </a:lnTo>
                <a:lnTo>
                  <a:pt x="410541" y="2127381"/>
                </a:lnTo>
                <a:lnTo>
                  <a:pt x="393180" y="2169821"/>
                </a:lnTo>
                <a:lnTo>
                  <a:pt x="376163" y="2212437"/>
                </a:lnTo>
                <a:lnTo>
                  <a:pt x="359493" y="2255228"/>
                </a:lnTo>
                <a:lnTo>
                  <a:pt x="343172" y="2298192"/>
                </a:lnTo>
                <a:lnTo>
                  <a:pt x="327200" y="2341327"/>
                </a:lnTo>
                <a:lnTo>
                  <a:pt x="311580" y="2384632"/>
                </a:lnTo>
                <a:lnTo>
                  <a:pt x="296314" y="2428104"/>
                </a:lnTo>
                <a:lnTo>
                  <a:pt x="281403" y="2471742"/>
                </a:lnTo>
                <a:lnTo>
                  <a:pt x="266849" y="2515545"/>
                </a:lnTo>
                <a:lnTo>
                  <a:pt x="252654" y="2559510"/>
                </a:lnTo>
                <a:lnTo>
                  <a:pt x="238819" y="2603636"/>
                </a:lnTo>
                <a:lnTo>
                  <a:pt x="225347" y="2647920"/>
                </a:lnTo>
                <a:lnTo>
                  <a:pt x="212238" y="2692362"/>
                </a:lnTo>
                <a:lnTo>
                  <a:pt x="199495" y="2736960"/>
                </a:lnTo>
                <a:lnTo>
                  <a:pt x="187120" y="2781711"/>
                </a:lnTo>
                <a:lnTo>
                  <a:pt x="175114" y="2826615"/>
                </a:lnTo>
                <a:lnTo>
                  <a:pt x="163478" y="2871669"/>
                </a:lnTo>
                <a:lnTo>
                  <a:pt x="152216" y="2916871"/>
                </a:lnTo>
                <a:lnTo>
                  <a:pt x="141327" y="2962221"/>
                </a:lnTo>
                <a:lnTo>
                  <a:pt x="130815" y="3007715"/>
                </a:lnTo>
                <a:lnTo>
                  <a:pt x="120680" y="3053353"/>
                </a:lnTo>
                <a:lnTo>
                  <a:pt x="110925" y="3099133"/>
                </a:lnTo>
                <a:lnTo>
                  <a:pt x="101551" y="3145052"/>
                </a:lnTo>
                <a:lnTo>
                  <a:pt x="92561" y="3191110"/>
                </a:lnTo>
                <a:lnTo>
                  <a:pt x="83955" y="3237305"/>
                </a:lnTo>
                <a:lnTo>
                  <a:pt x="75735" y="3283634"/>
                </a:lnTo>
                <a:lnTo>
                  <a:pt x="67904" y="3330096"/>
                </a:lnTo>
                <a:lnTo>
                  <a:pt x="60463" y="3376689"/>
                </a:lnTo>
                <a:lnTo>
                  <a:pt x="53413" y="3423412"/>
                </a:lnTo>
                <a:lnTo>
                  <a:pt x="46757" y="3470263"/>
                </a:lnTo>
                <a:lnTo>
                  <a:pt x="40496" y="3517240"/>
                </a:lnTo>
                <a:lnTo>
                  <a:pt x="34632" y="3564341"/>
                </a:lnTo>
                <a:lnTo>
                  <a:pt x="29166" y="3611564"/>
                </a:lnTo>
                <a:lnTo>
                  <a:pt x="24101" y="3658909"/>
                </a:lnTo>
                <a:lnTo>
                  <a:pt x="19438" y="3706373"/>
                </a:lnTo>
                <a:lnTo>
                  <a:pt x="15178" y="3753954"/>
                </a:lnTo>
                <a:lnTo>
                  <a:pt x="11325" y="3801651"/>
                </a:lnTo>
                <a:lnTo>
                  <a:pt x="7878" y="3849462"/>
                </a:lnTo>
                <a:lnTo>
                  <a:pt x="4841" y="3897385"/>
                </a:lnTo>
                <a:lnTo>
                  <a:pt x="2214" y="3945418"/>
                </a:lnTo>
                <a:lnTo>
                  <a:pt x="0" y="3993560"/>
                </a:lnTo>
                <a:lnTo>
                  <a:pt x="447797" y="3684805"/>
                </a:lnTo>
                <a:lnTo>
                  <a:pt x="934415" y="3684805"/>
                </a:lnTo>
                <a:lnTo>
                  <a:pt x="942165" y="3622438"/>
                </a:lnTo>
                <a:lnTo>
                  <a:pt x="948618" y="3575473"/>
                </a:lnTo>
                <a:lnTo>
                  <a:pt x="955547" y="3528660"/>
                </a:lnTo>
                <a:lnTo>
                  <a:pt x="962948" y="3482000"/>
                </a:lnTo>
                <a:lnTo>
                  <a:pt x="970819" y="3435496"/>
                </a:lnTo>
                <a:lnTo>
                  <a:pt x="979158" y="3389151"/>
                </a:lnTo>
                <a:lnTo>
                  <a:pt x="987962" y="3342966"/>
                </a:lnTo>
                <a:lnTo>
                  <a:pt x="997228" y="3296946"/>
                </a:lnTo>
                <a:lnTo>
                  <a:pt x="1006954" y="3251092"/>
                </a:lnTo>
                <a:lnTo>
                  <a:pt x="1017137" y="3205406"/>
                </a:lnTo>
                <a:lnTo>
                  <a:pt x="1027775" y="3159892"/>
                </a:lnTo>
                <a:lnTo>
                  <a:pt x="1038866" y="3114551"/>
                </a:lnTo>
                <a:lnTo>
                  <a:pt x="1050406" y="3069387"/>
                </a:lnTo>
                <a:lnTo>
                  <a:pt x="1062393" y="3024401"/>
                </a:lnTo>
                <a:lnTo>
                  <a:pt x="1074826" y="2979597"/>
                </a:lnTo>
                <a:lnTo>
                  <a:pt x="1087701" y="2934976"/>
                </a:lnTo>
                <a:lnTo>
                  <a:pt x="1101015" y="2890542"/>
                </a:lnTo>
                <a:lnTo>
                  <a:pt x="1114766" y="2846297"/>
                </a:lnTo>
                <a:lnTo>
                  <a:pt x="1128953" y="2802243"/>
                </a:lnTo>
                <a:lnTo>
                  <a:pt x="1143571" y="2758383"/>
                </a:lnTo>
                <a:lnTo>
                  <a:pt x="1158619" y="2714720"/>
                </a:lnTo>
                <a:lnTo>
                  <a:pt x="1174094" y="2671255"/>
                </a:lnTo>
                <a:lnTo>
                  <a:pt x="1189994" y="2627992"/>
                </a:lnTo>
                <a:lnTo>
                  <a:pt x="1206316" y="2584934"/>
                </a:lnTo>
                <a:lnTo>
                  <a:pt x="1223057" y="2542081"/>
                </a:lnTo>
                <a:lnTo>
                  <a:pt x="1240215" y="2499438"/>
                </a:lnTo>
                <a:lnTo>
                  <a:pt x="1257788" y="2457006"/>
                </a:lnTo>
                <a:lnTo>
                  <a:pt x="1275773" y="2414789"/>
                </a:lnTo>
                <a:lnTo>
                  <a:pt x="1294167" y="2372788"/>
                </a:lnTo>
                <a:lnTo>
                  <a:pt x="1312968" y="2331006"/>
                </a:lnTo>
                <a:lnTo>
                  <a:pt x="1332174" y="2289446"/>
                </a:lnTo>
                <a:lnTo>
                  <a:pt x="1351781" y="2248110"/>
                </a:lnTo>
                <a:lnTo>
                  <a:pt x="1371788" y="2207001"/>
                </a:lnTo>
                <a:lnTo>
                  <a:pt x="1392191" y="2166121"/>
                </a:lnTo>
                <a:lnTo>
                  <a:pt x="1412989" y="2125473"/>
                </a:lnTo>
                <a:lnTo>
                  <a:pt x="1434179" y="2085059"/>
                </a:lnTo>
                <a:lnTo>
                  <a:pt x="1455758" y="2044882"/>
                </a:lnTo>
                <a:lnTo>
                  <a:pt x="1477724" y="2004944"/>
                </a:lnTo>
                <a:lnTo>
                  <a:pt x="1500073" y="1965249"/>
                </a:lnTo>
                <a:lnTo>
                  <a:pt x="1522805" y="1925797"/>
                </a:lnTo>
                <a:lnTo>
                  <a:pt x="1545916" y="1886593"/>
                </a:lnTo>
                <a:lnTo>
                  <a:pt x="1569403" y="1847638"/>
                </a:lnTo>
                <a:lnTo>
                  <a:pt x="1593265" y="1808935"/>
                </a:lnTo>
                <a:lnTo>
                  <a:pt x="1617498" y="1770487"/>
                </a:lnTo>
                <a:lnTo>
                  <a:pt x="1642100" y="1732295"/>
                </a:lnTo>
                <a:lnTo>
                  <a:pt x="1667069" y="1694363"/>
                </a:lnTo>
                <a:lnTo>
                  <a:pt x="1692401" y="1656694"/>
                </a:lnTo>
                <a:lnTo>
                  <a:pt x="1718095" y="1619288"/>
                </a:lnTo>
                <a:lnTo>
                  <a:pt x="1744149" y="1582150"/>
                </a:lnTo>
                <a:lnTo>
                  <a:pt x="1770558" y="1545282"/>
                </a:lnTo>
                <a:lnTo>
                  <a:pt x="1797322" y="1508685"/>
                </a:lnTo>
                <a:lnTo>
                  <a:pt x="1824437" y="1472364"/>
                </a:lnTo>
                <a:lnTo>
                  <a:pt x="1851901" y="1436319"/>
                </a:lnTo>
                <a:lnTo>
                  <a:pt x="1879711" y="1400555"/>
                </a:lnTo>
                <a:lnTo>
                  <a:pt x="1907865" y="1365072"/>
                </a:lnTo>
                <a:lnTo>
                  <a:pt x="1936361" y="1329875"/>
                </a:lnTo>
                <a:lnTo>
                  <a:pt x="1965195" y="1294964"/>
                </a:lnTo>
                <a:lnTo>
                  <a:pt x="1994365" y="1260344"/>
                </a:lnTo>
                <a:lnTo>
                  <a:pt x="2023870" y="1226016"/>
                </a:lnTo>
                <a:lnTo>
                  <a:pt x="2053705" y="1191982"/>
                </a:lnTo>
                <a:lnTo>
                  <a:pt x="2083869" y="1158246"/>
                </a:lnTo>
                <a:lnTo>
                  <a:pt x="2114359" y="1124810"/>
                </a:lnTo>
                <a:lnTo>
                  <a:pt x="2145173" y="1091677"/>
                </a:lnTo>
                <a:lnTo>
                  <a:pt x="2176309" y="1058848"/>
                </a:lnTo>
                <a:lnTo>
                  <a:pt x="2207762" y="1026327"/>
                </a:lnTo>
                <a:lnTo>
                  <a:pt x="2239532" y="994116"/>
                </a:lnTo>
                <a:lnTo>
                  <a:pt x="2271615" y="962218"/>
                </a:lnTo>
                <a:lnTo>
                  <a:pt x="2304010" y="930634"/>
                </a:lnTo>
                <a:lnTo>
                  <a:pt x="2336713" y="899369"/>
                </a:lnTo>
                <a:lnTo>
                  <a:pt x="2369722" y="868423"/>
                </a:lnTo>
                <a:lnTo>
                  <a:pt x="2403034" y="837800"/>
                </a:lnTo>
                <a:lnTo>
                  <a:pt x="2436647" y="807502"/>
                </a:lnTo>
                <a:lnTo>
                  <a:pt x="2470559" y="777532"/>
                </a:lnTo>
                <a:lnTo>
                  <a:pt x="2504767" y="747891"/>
                </a:lnTo>
                <a:lnTo>
                  <a:pt x="2539268" y="718584"/>
                </a:lnTo>
                <a:lnTo>
                  <a:pt x="2574060" y="689612"/>
                </a:lnTo>
                <a:lnTo>
                  <a:pt x="2609140" y="660978"/>
                </a:lnTo>
                <a:lnTo>
                  <a:pt x="2644506" y="632684"/>
                </a:lnTo>
                <a:lnTo>
                  <a:pt x="2680155" y="604733"/>
                </a:lnTo>
                <a:lnTo>
                  <a:pt x="2716085" y="577127"/>
                </a:lnTo>
                <a:lnTo>
                  <a:pt x="2752293" y="549869"/>
                </a:lnTo>
                <a:lnTo>
                  <a:pt x="2788777" y="522961"/>
                </a:lnTo>
                <a:lnTo>
                  <a:pt x="2825535" y="496407"/>
                </a:lnTo>
                <a:lnTo>
                  <a:pt x="2862562" y="470208"/>
                </a:lnTo>
                <a:lnTo>
                  <a:pt x="2899858" y="444366"/>
                </a:lnTo>
                <a:lnTo>
                  <a:pt x="2937420" y="418886"/>
                </a:lnTo>
                <a:lnTo>
                  <a:pt x="2975245" y="393768"/>
                </a:lnTo>
                <a:lnTo>
                  <a:pt x="3013330" y="369016"/>
                </a:lnTo>
                <a:lnTo>
                  <a:pt x="3051673" y="344632"/>
                </a:lnTo>
                <a:lnTo>
                  <a:pt x="3090272" y="320618"/>
                </a:lnTo>
                <a:lnTo>
                  <a:pt x="3129124" y="296978"/>
                </a:lnTo>
                <a:lnTo>
                  <a:pt x="3168226" y="273713"/>
                </a:lnTo>
                <a:lnTo>
                  <a:pt x="3207577" y="250827"/>
                </a:lnTo>
                <a:lnTo>
                  <a:pt x="3247172" y="228321"/>
                </a:lnTo>
                <a:lnTo>
                  <a:pt x="3287011" y="206198"/>
                </a:lnTo>
                <a:lnTo>
                  <a:pt x="3327090" y="184461"/>
                </a:lnTo>
                <a:lnTo>
                  <a:pt x="3367407" y="163112"/>
                </a:lnTo>
                <a:lnTo>
                  <a:pt x="3407959" y="142154"/>
                </a:lnTo>
                <a:lnTo>
                  <a:pt x="3448744" y="121589"/>
                </a:lnTo>
                <a:lnTo>
                  <a:pt x="3489760" y="101421"/>
                </a:lnTo>
                <a:lnTo>
                  <a:pt x="3531003" y="81650"/>
                </a:lnTo>
                <a:lnTo>
                  <a:pt x="3572471" y="62280"/>
                </a:lnTo>
                <a:lnTo>
                  <a:pt x="3614162" y="43314"/>
                </a:lnTo>
                <a:lnTo>
                  <a:pt x="3656074" y="24754"/>
                </a:lnTo>
                <a:lnTo>
                  <a:pt x="3698203" y="6602"/>
                </a:lnTo>
                <a:lnTo>
                  <a:pt x="3713962" y="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FA4C8D3-39BE-9F57-952C-027D481B18E1}"/>
              </a:ext>
            </a:extLst>
          </p:cNvPr>
          <p:cNvSpPr/>
          <p:nvPr userDrawn="1"/>
        </p:nvSpPr>
        <p:spPr>
          <a:xfrm>
            <a:off x="-34" y="6134036"/>
            <a:ext cx="2697538" cy="723964"/>
          </a:xfrm>
          <a:custGeom>
            <a:avLst/>
            <a:gdLst/>
            <a:ahLst/>
            <a:cxnLst/>
            <a:rect l="l" t="t" r="r" b="b"/>
            <a:pathLst>
              <a:path w="4448175" h="1193800">
                <a:moveTo>
                  <a:pt x="3967509" y="833178"/>
                </a:moveTo>
                <a:lnTo>
                  <a:pt x="1191274" y="833178"/>
                </a:lnTo>
                <a:lnTo>
                  <a:pt x="1239524" y="833451"/>
                </a:lnTo>
                <a:lnTo>
                  <a:pt x="1287646" y="834266"/>
                </a:lnTo>
                <a:lnTo>
                  <a:pt x="1335637" y="835622"/>
                </a:lnTo>
                <a:lnTo>
                  <a:pt x="1383495" y="837515"/>
                </a:lnTo>
                <a:lnTo>
                  <a:pt x="1431215" y="839941"/>
                </a:lnTo>
                <a:lnTo>
                  <a:pt x="1478796" y="842900"/>
                </a:lnTo>
                <a:lnTo>
                  <a:pt x="1526234" y="846386"/>
                </a:lnTo>
                <a:lnTo>
                  <a:pt x="1573526" y="850398"/>
                </a:lnTo>
                <a:lnTo>
                  <a:pt x="1620671" y="854933"/>
                </a:lnTo>
                <a:lnTo>
                  <a:pt x="1667663" y="859987"/>
                </a:lnTo>
                <a:lnTo>
                  <a:pt x="1714502" y="865558"/>
                </a:lnTo>
                <a:lnTo>
                  <a:pt x="1761183" y="871643"/>
                </a:lnTo>
                <a:lnTo>
                  <a:pt x="1807704" y="878238"/>
                </a:lnTo>
                <a:lnTo>
                  <a:pt x="1854062" y="885342"/>
                </a:lnTo>
                <a:lnTo>
                  <a:pt x="1900253" y="892950"/>
                </a:lnTo>
                <a:lnTo>
                  <a:pt x="1946276" y="901061"/>
                </a:lnTo>
                <a:lnTo>
                  <a:pt x="1992127" y="909671"/>
                </a:lnTo>
                <a:lnTo>
                  <a:pt x="2037804" y="918777"/>
                </a:lnTo>
                <a:lnTo>
                  <a:pt x="2083302" y="928376"/>
                </a:lnTo>
                <a:lnTo>
                  <a:pt x="2128620" y="938466"/>
                </a:lnTo>
                <a:lnTo>
                  <a:pt x="2173755" y="949043"/>
                </a:lnTo>
                <a:lnTo>
                  <a:pt x="2218703" y="960104"/>
                </a:lnTo>
                <a:lnTo>
                  <a:pt x="2263461" y="971648"/>
                </a:lnTo>
                <a:lnTo>
                  <a:pt x="2308028" y="983670"/>
                </a:lnTo>
                <a:lnTo>
                  <a:pt x="2352399" y="996168"/>
                </a:lnTo>
                <a:lnTo>
                  <a:pt x="2396572" y="1009138"/>
                </a:lnTo>
                <a:lnTo>
                  <a:pt x="2440543" y="1022579"/>
                </a:lnTo>
                <a:lnTo>
                  <a:pt x="2484311" y="1036487"/>
                </a:lnTo>
                <a:lnTo>
                  <a:pt x="2527872" y="1050858"/>
                </a:lnTo>
                <a:lnTo>
                  <a:pt x="2571223" y="1065691"/>
                </a:lnTo>
                <a:lnTo>
                  <a:pt x="2614361" y="1080982"/>
                </a:lnTo>
                <a:lnTo>
                  <a:pt x="2657284" y="1096729"/>
                </a:lnTo>
                <a:lnTo>
                  <a:pt x="2699988" y="1112928"/>
                </a:lnTo>
                <a:lnTo>
                  <a:pt x="2742470" y="1129576"/>
                </a:lnTo>
                <a:lnTo>
                  <a:pt x="2784728" y="1146671"/>
                </a:lnTo>
                <a:lnTo>
                  <a:pt x="2826759" y="1164209"/>
                </a:lnTo>
                <a:lnTo>
                  <a:pt x="2868559" y="1182189"/>
                </a:lnTo>
                <a:lnTo>
                  <a:pt x="2894489" y="1193677"/>
                </a:lnTo>
                <a:lnTo>
                  <a:pt x="4447868" y="1193677"/>
                </a:lnTo>
                <a:lnTo>
                  <a:pt x="4387791" y="1143489"/>
                </a:lnTo>
                <a:lnTo>
                  <a:pt x="4352872" y="1115060"/>
                </a:lnTo>
                <a:lnTo>
                  <a:pt x="4317694" y="1086937"/>
                </a:lnTo>
                <a:lnTo>
                  <a:pt x="4282261" y="1059124"/>
                </a:lnTo>
                <a:lnTo>
                  <a:pt x="4246575" y="1031621"/>
                </a:lnTo>
                <a:lnTo>
                  <a:pt x="4210636" y="1004431"/>
                </a:lnTo>
                <a:lnTo>
                  <a:pt x="4174448" y="977556"/>
                </a:lnTo>
                <a:lnTo>
                  <a:pt x="4138013" y="950997"/>
                </a:lnTo>
                <a:lnTo>
                  <a:pt x="4101332" y="924758"/>
                </a:lnTo>
                <a:lnTo>
                  <a:pt x="4064407" y="898839"/>
                </a:lnTo>
                <a:lnTo>
                  <a:pt x="4027242" y="873244"/>
                </a:lnTo>
                <a:lnTo>
                  <a:pt x="3989836" y="847973"/>
                </a:lnTo>
                <a:lnTo>
                  <a:pt x="3967509" y="833178"/>
                </a:lnTo>
                <a:close/>
              </a:path>
              <a:path w="4448175" h="1193800">
                <a:moveTo>
                  <a:pt x="1191274" y="0"/>
                </a:moveTo>
                <a:lnTo>
                  <a:pt x="1094075" y="918"/>
                </a:lnTo>
                <a:lnTo>
                  <a:pt x="997323" y="3664"/>
                </a:lnTo>
                <a:lnTo>
                  <a:pt x="901035" y="8219"/>
                </a:lnTo>
                <a:lnTo>
                  <a:pt x="805227" y="14568"/>
                </a:lnTo>
                <a:lnTo>
                  <a:pt x="709916" y="22694"/>
                </a:lnTo>
                <a:lnTo>
                  <a:pt x="615118" y="32581"/>
                </a:lnTo>
                <a:lnTo>
                  <a:pt x="520850" y="44212"/>
                </a:lnTo>
                <a:lnTo>
                  <a:pt x="427127" y="57571"/>
                </a:lnTo>
                <a:lnTo>
                  <a:pt x="333967" y="72640"/>
                </a:lnTo>
                <a:lnTo>
                  <a:pt x="241387" y="89405"/>
                </a:lnTo>
                <a:lnTo>
                  <a:pt x="149402" y="107847"/>
                </a:lnTo>
                <a:lnTo>
                  <a:pt x="58028" y="127952"/>
                </a:lnTo>
                <a:lnTo>
                  <a:pt x="0" y="141699"/>
                </a:lnTo>
                <a:lnTo>
                  <a:pt x="0" y="1005038"/>
                </a:lnTo>
                <a:lnTo>
                  <a:pt x="24231" y="997883"/>
                </a:lnTo>
                <a:lnTo>
                  <a:pt x="68813" y="985255"/>
                </a:lnTo>
                <a:lnTo>
                  <a:pt x="113593" y="973108"/>
                </a:lnTo>
                <a:lnTo>
                  <a:pt x="158567" y="961444"/>
                </a:lnTo>
                <a:lnTo>
                  <a:pt x="203734" y="950267"/>
                </a:lnTo>
                <a:lnTo>
                  <a:pt x="249089" y="939579"/>
                </a:lnTo>
                <a:lnTo>
                  <a:pt x="294630" y="929384"/>
                </a:lnTo>
                <a:lnTo>
                  <a:pt x="340354" y="919684"/>
                </a:lnTo>
                <a:lnTo>
                  <a:pt x="386258" y="910482"/>
                </a:lnTo>
                <a:lnTo>
                  <a:pt x="432339" y="901782"/>
                </a:lnTo>
                <a:lnTo>
                  <a:pt x="478594" y="893586"/>
                </a:lnTo>
                <a:lnTo>
                  <a:pt x="525020" y="885897"/>
                </a:lnTo>
                <a:lnTo>
                  <a:pt x="571613" y="878718"/>
                </a:lnTo>
                <a:lnTo>
                  <a:pt x="618372" y="872053"/>
                </a:lnTo>
                <a:lnTo>
                  <a:pt x="665293" y="865904"/>
                </a:lnTo>
                <a:lnTo>
                  <a:pt x="712374" y="860274"/>
                </a:lnTo>
                <a:lnTo>
                  <a:pt x="759610" y="855166"/>
                </a:lnTo>
                <a:lnTo>
                  <a:pt x="806999" y="850583"/>
                </a:lnTo>
                <a:lnTo>
                  <a:pt x="854539" y="846528"/>
                </a:lnTo>
                <a:lnTo>
                  <a:pt x="902226" y="843004"/>
                </a:lnTo>
                <a:lnTo>
                  <a:pt x="950057" y="840014"/>
                </a:lnTo>
                <a:lnTo>
                  <a:pt x="998030" y="837561"/>
                </a:lnTo>
                <a:lnTo>
                  <a:pt x="1046141" y="835648"/>
                </a:lnTo>
                <a:lnTo>
                  <a:pt x="1094387" y="834278"/>
                </a:lnTo>
                <a:lnTo>
                  <a:pt x="1142766" y="833454"/>
                </a:lnTo>
                <a:lnTo>
                  <a:pt x="3967509" y="833178"/>
                </a:lnTo>
                <a:lnTo>
                  <a:pt x="3952194" y="823030"/>
                </a:lnTo>
                <a:lnTo>
                  <a:pt x="3914316" y="798416"/>
                </a:lnTo>
                <a:lnTo>
                  <a:pt x="3876205" y="774132"/>
                </a:lnTo>
                <a:lnTo>
                  <a:pt x="3837862" y="750182"/>
                </a:lnTo>
                <a:lnTo>
                  <a:pt x="3799291" y="726568"/>
                </a:lnTo>
                <a:lnTo>
                  <a:pt x="3760492" y="703290"/>
                </a:lnTo>
                <a:lnTo>
                  <a:pt x="3721468" y="680352"/>
                </a:lnTo>
                <a:lnTo>
                  <a:pt x="3682221" y="657755"/>
                </a:lnTo>
                <a:lnTo>
                  <a:pt x="3642753" y="635501"/>
                </a:lnTo>
                <a:lnTo>
                  <a:pt x="3603066" y="613593"/>
                </a:lnTo>
                <a:lnTo>
                  <a:pt x="3563162" y="592032"/>
                </a:lnTo>
                <a:lnTo>
                  <a:pt x="3523043" y="570821"/>
                </a:lnTo>
                <a:lnTo>
                  <a:pt x="3482712" y="549961"/>
                </a:lnTo>
                <a:lnTo>
                  <a:pt x="3442169" y="529455"/>
                </a:lnTo>
                <a:lnTo>
                  <a:pt x="3401418" y="509305"/>
                </a:lnTo>
                <a:lnTo>
                  <a:pt x="3360460" y="489512"/>
                </a:lnTo>
                <a:lnTo>
                  <a:pt x="3319297" y="470078"/>
                </a:lnTo>
                <a:lnTo>
                  <a:pt x="3277931" y="451007"/>
                </a:lnTo>
                <a:lnTo>
                  <a:pt x="3236365" y="432299"/>
                </a:lnTo>
                <a:lnTo>
                  <a:pt x="3194600" y="413957"/>
                </a:lnTo>
                <a:lnTo>
                  <a:pt x="3152639" y="395983"/>
                </a:lnTo>
                <a:lnTo>
                  <a:pt x="3110483" y="378379"/>
                </a:lnTo>
                <a:lnTo>
                  <a:pt x="3068134" y="361146"/>
                </a:lnTo>
                <a:lnTo>
                  <a:pt x="3025595" y="344288"/>
                </a:lnTo>
                <a:lnTo>
                  <a:pt x="2982868" y="327806"/>
                </a:lnTo>
                <a:lnTo>
                  <a:pt x="2939954" y="311701"/>
                </a:lnTo>
                <a:lnTo>
                  <a:pt x="2896856" y="295977"/>
                </a:lnTo>
                <a:lnTo>
                  <a:pt x="2853576" y="280635"/>
                </a:lnTo>
                <a:lnTo>
                  <a:pt x="2810116" y="265677"/>
                </a:lnTo>
                <a:lnTo>
                  <a:pt x="2766477" y="251105"/>
                </a:lnTo>
                <a:lnTo>
                  <a:pt x="2722662" y="236921"/>
                </a:lnTo>
                <a:lnTo>
                  <a:pt x="2678673" y="223128"/>
                </a:lnTo>
                <a:lnTo>
                  <a:pt x="2634512" y="209727"/>
                </a:lnTo>
                <a:lnTo>
                  <a:pt x="2590180" y="196720"/>
                </a:lnTo>
                <a:lnTo>
                  <a:pt x="2501016" y="171898"/>
                </a:lnTo>
                <a:lnTo>
                  <a:pt x="2411195" y="148677"/>
                </a:lnTo>
                <a:lnTo>
                  <a:pt x="2320735" y="127075"/>
                </a:lnTo>
                <a:lnTo>
                  <a:pt x="2229652" y="107107"/>
                </a:lnTo>
                <a:lnTo>
                  <a:pt x="2137962" y="88790"/>
                </a:lnTo>
                <a:lnTo>
                  <a:pt x="2045682" y="72140"/>
                </a:lnTo>
                <a:lnTo>
                  <a:pt x="1952827" y="57173"/>
                </a:lnTo>
                <a:lnTo>
                  <a:pt x="1859415" y="43907"/>
                </a:lnTo>
                <a:lnTo>
                  <a:pt x="1765460" y="32356"/>
                </a:lnTo>
                <a:lnTo>
                  <a:pt x="1670981" y="22537"/>
                </a:lnTo>
                <a:lnTo>
                  <a:pt x="1575992" y="14467"/>
                </a:lnTo>
                <a:lnTo>
                  <a:pt x="1480511" y="8162"/>
                </a:lnTo>
                <a:lnTo>
                  <a:pt x="1384553" y="3638"/>
                </a:lnTo>
                <a:lnTo>
                  <a:pt x="1288136" y="912"/>
                </a:lnTo>
                <a:lnTo>
                  <a:pt x="1239759" y="228"/>
                </a:lnTo>
                <a:lnTo>
                  <a:pt x="1191274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70F2A1A-C732-1062-319A-B522E6DA2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2125" y="728662"/>
            <a:ext cx="3348038" cy="5400675"/>
          </a:xfrm>
          <a:prstGeom prst="roundRect">
            <a:avLst>
              <a:gd name="adj" fmla="val 5630"/>
            </a:avLst>
          </a:prstGeom>
          <a:solidFill>
            <a:srgbClr val="FFFFFF"/>
          </a:solidFill>
          <a:effectLst>
            <a:outerShdw blurRad="210584" sx="99000" sy="99000" algn="ctr" rotWithShape="0">
              <a:prstClr val="black">
                <a:alpha val="28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om </a:t>
            </a:r>
            <a:r>
              <a:rPr lang="en-US" err="1"/>
              <a:t>een</a:t>
            </a:r>
            <a:br>
              <a:rPr lang="en-US"/>
            </a:br>
            <a:r>
              <a:rPr lang="en-US" err="1"/>
              <a:t>afbeelding</a:t>
            </a:r>
            <a:r>
              <a:rPr lang="en-US"/>
              <a:t> in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voegen</a:t>
            </a:r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37F7C0-B819-64E6-6B92-4BFF27A99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348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Gro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9">
            <a:extLst>
              <a:ext uri="{FF2B5EF4-FFF2-40B4-BE49-F238E27FC236}">
                <a16:creationId xmlns:a16="http://schemas.microsoft.com/office/drawing/2014/main" id="{BEDEB7AC-AD06-CF05-FC5F-9F172EA5C4E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52234" y="5556"/>
            <a:ext cx="8287531" cy="68524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2664420"/>
            <a:ext cx="1072832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3962765"/>
            <a:ext cx="716572" cy="0"/>
          </a:xfrm>
          <a:prstGeom prst="line">
            <a:avLst/>
          </a:prstGeom>
          <a:ln w="508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FA0C0C-30B0-AD7B-84FD-B709D9E5E8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55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Groen">
    <p:bg>
      <p:bgPr>
        <a:solidFill>
          <a:srgbClr val="DC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6911975" cy="1096962"/>
          </a:xfrm>
        </p:spPr>
        <p:txBody>
          <a:bodyPr/>
          <a:lstStyle>
            <a:lvl1pPr>
              <a:defRPr i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E4B35-75B0-6DE5-E542-39210A6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6911975" cy="396045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1956544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5">
            <a:extLst>
              <a:ext uri="{FF2B5EF4-FFF2-40B4-BE49-F238E27FC236}">
                <a16:creationId xmlns:a16="http://schemas.microsoft.com/office/drawing/2014/main" id="{CDB158D7-0342-B1DA-BC84-91BABC4714C1}"/>
              </a:ext>
            </a:extLst>
          </p:cNvPr>
          <p:cNvSpPr/>
          <p:nvPr userDrawn="1"/>
        </p:nvSpPr>
        <p:spPr>
          <a:xfrm>
            <a:off x="8877167" y="0"/>
            <a:ext cx="3314833" cy="5891838"/>
          </a:xfrm>
          <a:custGeom>
            <a:avLst/>
            <a:gdLst/>
            <a:ahLst/>
            <a:cxnLst/>
            <a:rect l="l" t="t" r="r" b="b"/>
            <a:pathLst>
              <a:path w="5466080" h="9715500">
                <a:moveTo>
                  <a:pt x="447295" y="4241470"/>
                </a:moveTo>
                <a:lnTo>
                  <a:pt x="4083" y="4546270"/>
                </a:lnTo>
                <a:lnTo>
                  <a:pt x="7018" y="4597070"/>
                </a:lnTo>
                <a:lnTo>
                  <a:pt x="10363" y="4647870"/>
                </a:lnTo>
                <a:lnTo>
                  <a:pt x="14117" y="4685970"/>
                </a:lnTo>
                <a:lnTo>
                  <a:pt x="18278" y="4736770"/>
                </a:lnTo>
                <a:lnTo>
                  <a:pt x="22845" y="4787570"/>
                </a:lnTo>
                <a:lnTo>
                  <a:pt x="27815" y="4838370"/>
                </a:lnTo>
                <a:lnTo>
                  <a:pt x="33188" y="4876470"/>
                </a:lnTo>
                <a:lnTo>
                  <a:pt x="38960" y="4927270"/>
                </a:lnTo>
                <a:lnTo>
                  <a:pt x="45131" y="4978070"/>
                </a:lnTo>
                <a:lnTo>
                  <a:pt x="51699" y="5028870"/>
                </a:lnTo>
                <a:lnTo>
                  <a:pt x="58662" y="5066970"/>
                </a:lnTo>
                <a:lnTo>
                  <a:pt x="66018" y="5117770"/>
                </a:lnTo>
                <a:lnTo>
                  <a:pt x="73766" y="5168570"/>
                </a:lnTo>
                <a:lnTo>
                  <a:pt x="81903" y="5206670"/>
                </a:lnTo>
                <a:lnTo>
                  <a:pt x="90429" y="5257470"/>
                </a:lnTo>
                <a:lnTo>
                  <a:pt x="99341" y="5308270"/>
                </a:lnTo>
                <a:lnTo>
                  <a:pt x="108637" y="5346370"/>
                </a:lnTo>
                <a:lnTo>
                  <a:pt x="118316" y="5397170"/>
                </a:lnTo>
                <a:lnTo>
                  <a:pt x="128376" y="5435270"/>
                </a:lnTo>
                <a:lnTo>
                  <a:pt x="138816" y="5486070"/>
                </a:lnTo>
                <a:lnTo>
                  <a:pt x="149633" y="5536870"/>
                </a:lnTo>
                <a:lnTo>
                  <a:pt x="160826" y="5574970"/>
                </a:lnTo>
                <a:lnTo>
                  <a:pt x="172393" y="5625770"/>
                </a:lnTo>
                <a:lnTo>
                  <a:pt x="184333" y="5663870"/>
                </a:lnTo>
                <a:lnTo>
                  <a:pt x="196643" y="5714670"/>
                </a:lnTo>
                <a:lnTo>
                  <a:pt x="209322" y="5752770"/>
                </a:lnTo>
                <a:lnTo>
                  <a:pt x="222368" y="5803570"/>
                </a:lnTo>
                <a:lnTo>
                  <a:pt x="235780" y="5841670"/>
                </a:lnTo>
                <a:lnTo>
                  <a:pt x="249555" y="5892470"/>
                </a:lnTo>
                <a:lnTo>
                  <a:pt x="263693" y="5930570"/>
                </a:lnTo>
                <a:lnTo>
                  <a:pt x="278190" y="5981370"/>
                </a:lnTo>
                <a:lnTo>
                  <a:pt x="293046" y="6019470"/>
                </a:lnTo>
                <a:lnTo>
                  <a:pt x="308258" y="6070270"/>
                </a:lnTo>
                <a:lnTo>
                  <a:pt x="323826" y="6108370"/>
                </a:lnTo>
                <a:lnTo>
                  <a:pt x="339747" y="6146470"/>
                </a:lnTo>
                <a:lnTo>
                  <a:pt x="356019" y="6197270"/>
                </a:lnTo>
                <a:lnTo>
                  <a:pt x="372641" y="6235370"/>
                </a:lnTo>
                <a:lnTo>
                  <a:pt x="389611" y="6273470"/>
                </a:lnTo>
                <a:lnTo>
                  <a:pt x="406927" y="6324270"/>
                </a:lnTo>
                <a:lnTo>
                  <a:pt x="424588" y="6362370"/>
                </a:lnTo>
                <a:lnTo>
                  <a:pt x="442591" y="6400470"/>
                </a:lnTo>
                <a:lnTo>
                  <a:pt x="460936" y="6451270"/>
                </a:lnTo>
                <a:lnTo>
                  <a:pt x="479620" y="6489370"/>
                </a:lnTo>
                <a:lnTo>
                  <a:pt x="498641" y="6527470"/>
                </a:lnTo>
                <a:lnTo>
                  <a:pt x="517998" y="6578270"/>
                </a:lnTo>
                <a:lnTo>
                  <a:pt x="537690" y="6616370"/>
                </a:lnTo>
                <a:lnTo>
                  <a:pt x="557713" y="6654470"/>
                </a:lnTo>
                <a:lnTo>
                  <a:pt x="578067" y="6692570"/>
                </a:lnTo>
                <a:lnTo>
                  <a:pt x="598750" y="6743370"/>
                </a:lnTo>
                <a:lnTo>
                  <a:pt x="619761" y="6781470"/>
                </a:lnTo>
                <a:lnTo>
                  <a:pt x="641096" y="6819570"/>
                </a:lnTo>
                <a:lnTo>
                  <a:pt x="662755" y="6857670"/>
                </a:lnTo>
                <a:lnTo>
                  <a:pt x="684736" y="6895770"/>
                </a:lnTo>
                <a:lnTo>
                  <a:pt x="707038" y="6933870"/>
                </a:lnTo>
                <a:lnTo>
                  <a:pt x="729657" y="6971970"/>
                </a:lnTo>
                <a:lnTo>
                  <a:pt x="752593" y="7022770"/>
                </a:lnTo>
                <a:lnTo>
                  <a:pt x="775845" y="7060870"/>
                </a:lnTo>
                <a:lnTo>
                  <a:pt x="799409" y="7098970"/>
                </a:lnTo>
                <a:lnTo>
                  <a:pt x="823285" y="7137070"/>
                </a:lnTo>
                <a:lnTo>
                  <a:pt x="847470" y="7175170"/>
                </a:lnTo>
                <a:lnTo>
                  <a:pt x="871964" y="7213270"/>
                </a:lnTo>
                <a:lnTo>
                  <a:pt x="896763" y="7251370"/>
                </a:lnTo>
                <a:lnTo>
                  <a:pt x="921868" y="7289470"/>
                </a:lnTo>
                <a:lnTo>
                  <a:pt x="947274" y="7327570"/>
                </a:lnTo>
                <a:lnTo>
                  <a:pt x="972982" y="7365670"/>
                </a:lnTo>
                <a:lnTo>
                  <a:pt x="998989" y="7403770"/>
                </a:lnTo>
                <a:lnTo>
                  <a:pt x="1025294" y="7429170"/>
                </a:lnTo>
                <a:lnTo>
                  <a:pt x="1051895" y="7467270"/>
                </a:lnTo>
                <a:lnTo>
                  <a:pt x="1078789" y="7505370"/>
                </a:lnTo>
                <a:lnTo>
                  <a:pt x="1105976" y="7543470"/>
                </a:lnTo>
                <a:lnTo>
                  <a:pt x="1133453" y="7581570"/>
                </a:lnTo>
                <a:lnTo>
                  <a:pt x="1161219" y="7619670"/>
                </a:lnTo>
                <a:lnTo>
                  <a:pt x="1189272" y="7645070"/>
                </a:lnTo>
                <a:lnTo>
                  <a:pt x="1217611" y="7683170"/>
                </a:lnTo>
                <a:lnTo>
                  <a:pt x="1246233" y="7721270"/>
                </a:lnTo>
                <a:lnTo>
                  <a:pt x="1275137" y="7759370"/>
                </a:lnTo>
                <a:lnTo>
                  <a:pt x="1304321" y="7784770"/>
                </a:lnTo>
                <a:lnTo>
                  <a:pt x="1333783" y="7822870"/>
                </a:lnTo>
                <a:lnTo>
                  <a:pt x="1363522" y="7860970"/>
                </a:lnTo>
                <a:lnTo>
                  <a:pt x="1393536" y="7886370"/>
                </a:lnTo>
                <a:lnTo>
                  <a:pt x="1423823" y="7924470"/>
                </a:lnTo>
                <a:lnTo>
                  <a:pt x="1454381" y="7962570"/>
                </a:lnTo>
                <a:lnTo>
                  <a:pt x="1485209" y="7987970"/>
                </a:lnTo>
                <a:lnTo>
                  <a:pt x="1516305" y="8026070"/>
                </a:lnTo>
                <a:lnTo>
                  <a:pt x="1547667" y="8064170"/>
                </a:lnTo>
                <a:lnTo>
                  <a:pt x="1579294" y="8089570"/>
                </a:lnTo>
                <a:lnTo>
                  <a:pt x="1611183" y="8127670"/>
                </a:lnTo>
                <a:lnTo>
                  <a:pt x="1643333" y="8153070"/>
                </a:lnTo>
                <a:lnTo>
                  <a:pt x="1675743" y="8191170"/>
                </a:lnTo>
                <a:lnTo>
                  <a:pt x="1741332" y="8241970"/>
                </a:lnTo>
                <a:lnTo>
                  <a:pt x="1774509" y="8280070"/>
                </a:lnTo>
                <a:lnTo>
                  <a:pt x="1807938" y="8305470"/>
                </a:lnTo>
                <a:lnTo>
                  <a:pt x="1841617" y="8343570"/>
                </a:lnTo>
                <a:lnTo>
                  <a:pt x="1909720" y="8394370"/>
                </a:lnTo>
                <a:lnTo>
                  <a:pt x="1944141" y="8432470"/>
                </a:lnTo>
                <a:lnTo>
                  <a:pt x="2048856" y="8508670"/>
                </a:lnTo>
                <a:lnTo>
                  <a:pt x="2084240" y="8546770"/>
                </a:lnTo>
                <a:lnTo>
                  <a:pt x="2155716" y="8597570"/>
                </a:lnTo>
                <a:lnTo>
                  <a:pt x="2301452" y="8699170"/>
                </a:lnTo>
                <a:lnTo>
                  <a:pt x="2338456" y="8737270"/>
                </a:lnTo>
                <a:lnTo>
                  <a:pt x="2488696" y="8838870"/>
                </a:lnTo>
                <a:lnTo>
                  <a:pt x="2526805" y="8851570"/>
                </a:lnTo>
                <a:lnTo>
                  <a:pt x="2565128" y="8876970"/>
                </a:lnTo>
                <a:lnTo>
                  <a:pt x="2759922" y="9003970"/>
                </a:lnTo>
                <a:lnTo>
                  <a:pt x="2799503" y="9016670"/>
                </a:lnTo>
                <a:lnTo>
                  <a:pt x="2919461" y="9092870"/>
                </a:lnTo>
                <a:lnTo>
                  <a:pt x="2959846" y="9105570"/>
                </a:lnTo>
                <a:lnTo>
                  <a:pt x="3000428" y="9130970"/>
                </a:lnTo>
                <a:lnTo>
                  <a:pt x="3041204" y="9143670"/>
                </a:lnTo>
                <a:lnTo>
                  <a:pt x="3123334" y="9194470"/>
                </a:lnTo>
                <a:lnTo>
                  <a:pt x="3164684" y="9207170"/>
                </a:lnTo>
                <a:lnTo>
                  <a:pt x="3206222" y="9232570"/>
                </a:lnTo>
                <a:lnTo>
                  <a:pt x="3247946" y="9245270"/>
                </a:lnTo>
                <a:lnTo>
                  <a:pt x="3289854" y="9270670"/>
                </a:lnTo>
                <a:lnTo>
                  <a:pt x="3374217" y="9296070"/>
                </a:lnTo>
                <a:lnTo>
                  <a:pt x="3416668" y="9321470"/>
                </a:lnTo>
                <a:lnTo>
                  <a:pt x="3502101" y="9346870"/>
                </a:lnTo>
                <a:lnTo>
                  <a:pt x="3545079" y="9372270"/>
                </a:lnTo>
                <a:lnTo>
                  <a:pt x="3675038" y="9410370"/>
                </a:lnTo>
                <a:lnTo>
                  <a:pt x="3718694" y="9435770"/>
                </a:lnTo>
                <a:lnTo>
                  <a:pt x="4254955" y="9588170"/>
                </a:lnTo>
                <a:lnTo>
                  <a:pt x="4300623" y="9588170"/>
                </a:lnTo>
                <a:lnTo>
                  <a:pt x="4438475" y="9626270"/>
                </a:lnTo>
                <a:lnTo>
                  <a:pt x="4484703" y="9626270"/>
                </a:lnTo>
                <a:lnTo>
                  <a:pt x="4577563" y="9651670"/>
                </a:lnTo>
                <a:lnTo>
                  <a:pt x="4624192" y="9651670"/>
                </a:lnTo>
                <a:lnTo>
                  <a:pt x="4670952" y="9664370"/>
                </a:lnTo>
                <a:lnTo>
                  <a:pt x="4717840" y="9664370"/>
                </a:lnTo>
                <a:lnTo>
                  <a:pt x="4764855" y="9677070"/>
                </a:lnTo>
                <a:lnTo>
                  <a:pt x="4811996" y="9677070"/>
                </a:lnTo>
                <a:lnTo>
                  <a:pt x="4859259" y="9689770"/>
                </a:lnTo>
                <a:lnTo>
                  <a:pt x="4906645" y="9689770"/>
                </a:lnTo>
                <a:lnTo>
                  <a:pt x="4954150" y="9702470"/>
                </a:lnTo>
                <a:lnTo>
                  <a:pt x="5097368" y="9702470"/>
                </a:lnTo>
                <a:lnTo>
                  <a:pt x="5145336" y="9715170"/>
                </a:lnTo>
                <a:lnTo>
                  <a:pt x="5465807" y="9715170"/>
                </a:lnTo>
                <a:lnTo>
                  <a:pt x="5465807" y="8813470"/>
                </a:lnTo>
                <a:lnTo>
                  <a:pt x="5240991" y="8813470"/>
                </a:lnTo>
                <a:lnTo>
                  <a:pt x="5192746" y="8800770"/>
                </a:lnTo>
                <a:lnTo>
                  <a:pt x="5096657" y="8800770"/>
                </a:lnTo>
                <a:lnTo>
                  <a:pt x="5048819" y="8788070"/>
                </a:lnTo>
                <a:lnTo>
                  <a:pt x="4953568" y="8788070"/>
                </a:lnTo>
                <a:lnTo>
                  <a:pt x="4906161" y="8775370"/>
                </a:lnTo>
                <a:lnTo>
                  <a:pt x="4858901" y="8775370"/>
                </a:lnTo>
                <a:lnTo>
                  <a:pt x="4811793" y="8762670"/>
                </a:lnTo>
                <a:lnTo>
                  <a:pt x="4764839" y="8762670"/>
                </a:lnTo>
                <a:lnTo>
                  <a:pt x="4671401" y="8737270"/>
                </a:lnTo>
                <a:lnTo>
                  <a:pt x="4624923" y="8737270"/>
                </a:lnTo>
                <a:lnTo>
                  <a:pt x="4486482" y="8699170"/>
                </a:lnTo>
                <a:lnTo>
                  <a:pt x="4440675" y="8699170"/>
                </a:lnTo>
                <a:lnTo>
                  <a:pt x="4036551" y="8584870"/>
                </a:lnTo>
                <a:lnTo>
                  <a:pt x="3992600" y="8559470"/>
                </a:lnTo>
                <a:lnTo>
                  <a:pt x="3861955" y="8521370"/>
                </a:lnTo>
                <a:lnTo>
                  <a:pt x="3818818" y="8495970"/>
                </a:lnTo>
                <a:lnTo>
                  <a:pt x="3733177" y="8470570"/>
                </a:lnTo>
                <a:lnTo>
                  <a:pt x="3690677" y="8445170"/>
                </a:lnTo>
                <a:lnTo>
                  <a:pt x="3648395" y="8432470"/>
                </a:lnTo>
                <a:lnTo>
                  <a:pt x="3606333" y="8407070"/>
                </a:lnTo>
                <a:lnTo>
                  <a:pt x="3564494" y="8394370"/>
                </a:lnTo>
                <a:lnTo>
                  <a:pt x="3522881" y="8368970"/>
                </a:lnTo>
                <a:lnTo>
                  <a:pt x="3481495" y="8356270"/>
                </a:lnTo>
                <a:lnTo>
                  <a:pt x="3399416" y="8305470"/>
                </a:lnTo>
                <a:lnTo>
                  <a:pt x="3358729" y="8292770"/>
                </a:lnTo>
                <a:lnTo>
                  <a:pt x="3278072" y="8241970"/>
                </a:lnTo>
                <a:lnTo>
                  <a:pt x="3238106" y="8229270"/>
                </a:lnTo>
                <a:lnTo>
                  <a:pt x="3080728" y="8127670"/>
                </a:lnTo>
                <a:lnTo>
                  <a:pt x="2965373" y="8051470"/>
                </a:lnTo>
                <a:lnTo>
                  <a:pt x="2927445" y="8038770"/>
                </a:lnTo>
                <a:lnTo>
                  <a:pt x="2889783" y="8000670"/>
                </a:lnTo>
                <a:lnTo>
                  <a:pt x="2778420" y="7924470"/>
                </a:lnTo>
                <a:lnTo>
                  <a:pt x="2669546" y="7848270"/>
                </a:lnTo>
                <a:lnTo>
                  <a:pt x="2633819" y="7822870"/>
                </a:lnTo>
                <a:lnTo>
                  <a:pt x="2598379" y="7784770"/>
                </a:lnTo>
                <a:lnTo>
                  <a:pt x="2528369" y="7733970"/>
                </a:lnTo>
                <a:lnTo>
                  <a:pt x="2493804" y="7695870"/>
                </a:lnTo>
                <a:lnTo>
                  <a:pt x="2425567" y="7645070"/>
                </a:lnTo>
                <a:lnTo>
                  <a:pt x="2391901" y="7606970"/>
                </a:lnTo>
                <a:lnTo>
                  <a:pt x="2358539" y="7581570"/>
                </a:lnTo>
                <a:lnTo>
                  <a:pt x="2325484" y="7543470"/>
                </a:lnTo>
                <a:lnTo>
                  <a:pt x="2292739" y="7518070"/>
                </a:lnTo>
                <a:lnTo>
                  <a:pt x="2260306" y="7479970"/>
                </a:lnTo>
                <a:lnTo>
                  <a:pt x="2228188" y="7454570"/>
                </a:lnTo>
                <a:lnTo>
                  <a:pt x="2196387" y="7416470"/>
                </a:lnTo>
                <a:lnTo>
                  <a:pt x="2164906" y="7391070"/>
                </a:lnTo>
                <a:lnTo>
                  <a:pt x="2133747" y="7352970"/>
                </a:lnTo>
                <a:lnTo>
                  <a:pt x="2102914" y="7314870"/>
                </a:lnTo>
                <a:lnTo>
                  <a:pt x="2072408" y="7289470"/>
                </a:lnTo>
                <a:lnTo>
                  <a:pt x="2042232" y="7251370"/>
                </a:lnTo>
                <a:lnTo>
                  <a:pt x="2012389" y="7213270"/>
                </a:lnTo>
                <a:lnTo>
                  <a:pt x="1982881" y="7187870"/>
                </a:lnTo>
                <a:lnTo>
                  <a:pt x="1953711" y="7149770"/>
                </a:lnTo>
                <a:lnTo>
                  <a:pt x="1924881" y="7111670"/>
                </a:lnTo>
                <a:lnTo>
                  <a:pt x="1896395" y="7073570"/>
                </a:lnTo>
                <a:lnTo>
                  <a:pt x="1868253" y="7048170"/>
                </a:lnTo>
                <a:lnTo>
                  <a:pt x="1840460" y="7010070"/>
                </a:lnTo>
                <a:lnTo>
                  <a:pt x="1813017" y="6971970"/>
                </a:lnTo>
                <a:lnTo>
                  <a:pt x="1785928" y="6933870"/>
                </a:lnTo>
                <a:lnTo>
                  <a:pt x="1759194" y="6895770"/>
                </a:lnTo>
                <a:lnTo>
                  <a:pt x="1732818" y="6857670"/>
                </a:lnTo>
                <a:lnTo>
                  <a:pt x="1706804" y="6819570"/>
                </a:lnTo>
                <a:lnTo>
                  <a:pt x="1681152" y="6781470"/>
                </a:lnTo>
                <a:lnTo>
                  <a:pt x="1655867" y="6743370"/>
                </a:lnTo>
                <a:lnTo>
                  <a:pt x="1630950" y="6705270"/>
                </a:lnTo>
                <a:lnTo>
                  <a:pt x="1606404" y="6667170"/>
                </a:lnTo>
                <a:lnTo>
                  <a:pt x="1582232" y="6629070"/>
                </a:lnTo>
                <a:lnTo>
                  <a:pt x="1558435" y="6590970"/>
                </a:lnTo>
                <a:lnTo>
                  <a:pt x="1535018" y="6552870"/>
                </a:lnTo>
                <a:lnTo>
                  <a:pt x="1511982" y="6514770"/>
                </a:lnTo>
                <a:lnTo>
                  <a:pt x="1489330" y="6476670"/>
                </a:lnTo>
                <a:lnTo>
                  <a:pt x="1467064" y="6438570"/>
                </a:lnTo>
                <a:lnTo>
                  <a:pt x="1445187" y="6387770"/>
                </a:lnTo>
                <a:lnTo>
                  <a:pt x="1423701" y="6349670"/>
                </a:lnTo>
                <a:lnTo>
                  <a:pt x="1402610" y="6311570"/>
                </a:lnTo>
                <a:lnTo>
                  <a:pt x="1381915" y="6273470"/>
                </a:lnTo>
                <a:lnTo>
                  <a:pt x="1361620" y="6235370"/>
                </a:lnTo>
                <a:lnTo>
                  <a:pt x="1341726" y="6184570"/>
                </a:lnTo>
                <a:lnTo>
                  <a:pt x="1322236" y="6146470"/>
                </a:lnTo>
                <a:lnTo>
                  <a:pt x="1303154" y="6108370"/>
                </a:lnTo>
                <a:lnTo>
                  <a:pt x="1284480" y="6057570"/>
                </a:lnTo>
                <a:lnTo>
                  <a:pt x="1266219" y="6019470"/>
                </a:lnTo>
                <a:lnTo>
                  <a:pt x="1248372" y="5981370"/>
                </a:lnTo>
                <a:lnTo>
                  <a:pt x="1230943" y="5930570"/>
                </a:lnTo>
                <a:lnTo>
                  <a:pt x="1213933" y="5892470"/>
                </a:lnTo>
                <a:lnTo>
                  <a:pt x="1197345" y="5854370"/>
                </a:lnTo>
                <a:lnTo>
                  <a:pt x="1181182" y="5803570"/>
                </a:lnTo>
                <a:lnTo>
                  <a:pt x="1165446" y="5765470"/>
                </a:lnTo>
                <a:lnTo>
                  <a:pt x="1150140" y="5714670"/>
                </a:lnTo>
                <a:lnTo>
                  <a:pt x="1135267" y="5676570"/>
                </a:lnTo>
                <a:lnTo>
                  <a:pt x="1120828" y="5625770"/>
                </a:lnTo>
                <a:lnTo>
                  <a:pt x="1106827" y="5587670"/>
                </a:lnTo>
                <a:lnTo>
                  <a:pt x="1093266" y="5536870"/>
                </a:lnTo>
                <a:lnTo>
                  <a:pt x="1080148" y="5498770"/>
                </a:lnTo>
                <a:lnTo>
                  <a:pt x="1067475" y="5447970"/>
                </a:lnTo>
                <a:lnTo>
                  <a:pt x="1055250" y="5409870"/>
                </a:lnTo>
                <a:lnTo>
                  <a:pt x="1043476" y="5359070"/>
                </a:lnTo>
                <a:lnTo>
                  <a:pt x="1032154" y="5320970"/>
                </a:lnTo>
                <a:lnTo>
                  <a:pt x="1021287" y="5270170"/>
                </a:lnTo>
                <a:lnTo>
                  <a:pt x="1010879" y="5219370"/>
                </a:lnTo>
                <a:lnTo>
                  <a:pt x="1000931" y="5181270"/>
                </a:lnTo>
                <a:lnTo>
                  <a:pt x="991446" y="5130470"/>
                </a:lnTo>
                <a:lnTo>
                  <a:pt x="982427" y="5092370"/>
                </a:lnTo>
                <a:lnTo>
                  <a:pt x="973876" y="5041570"/>
                </a:lnTo>
                <a:lnTo>
                  <a:pt x="965796" y="4990770"/>
                </a:lnTo>
                <a:lnTo>
                  <a:pt x="958189" y="4939970"/>
                </a:lnTo>
                <a:lnTo>
                  <a:pt x="951059" y="4901870"/>
                </a:lnTo>
                <a:lnTo>
                  <a:pt x="944406" y="4851070"/>
                </a:lnTo>
                <a:lnTo>
                  <a:pt x="938235" y="4800270"/>
                </a:lnTo>
                <a:lnTo>
                  <a:pt x="932547" y="4762170"/>
                </a:lnTo>
                <a:lnTo>
                  <a:pt x="927346" y="4711370"/>
                </a:lnTo>
                <a:lnTo>
                  <a:pt x="922633" y="4660570"/>
                </a:lnTo>
                <a:lnTo>
                  <a:pt x="918411" y="4609770"/>
                </a:lnTo>
                <a:lnTo>
                  <a:pt x="914684" y="4571670"/>
                </a:lnTo>
                <a:lnTo>
                  <a:pt x="447295" y="4241470"/>
                </a:lnTo>
                <a:close/>
              </a:path>
              <a:path w="5466080" h="9715500">
                <a:moveTo>
                  <a:pt x="934415" y="3684805"/>
                </a:moveTo>
                <a:lnTo>
                  <a:pt x="447797" y="3684805"/>
                </a:lnTo>
                <a:lnTo>
                  <a:pt x="907940" y="4003288"/>
                </a:lnTo>
                <a:lnTo>
                  <a:pt x="910503" y="3955206"/>
                </a:lnTo>
                <a:lnTo>
                  <a:pt x="913560" y="3907255"/>
                </a:lnTo>
                <a:lnTo>
                  <a:pt x="917111" y="3859437"/>
                </a:lnTo>
                <a:lnTo>
                  <a:pt x="921151" y="3811755"/>
                </a:lnTo>
                <a:lnTo>
                  <a:pt x="925679" y="3764212"/>
                </a:lnTo>
                <a:lnTo>
                  <a:pt x="930693" y="3716810"/>
                </a:lnTo>
                <a:lnTo>
                  <a:pt x="934415" y="3684805"/>
                </a:lnTo>
                <a:close/>
              </a:path>
              <a:path w="5466080" h="9715500">
                <a:moveTo>
                  <a:pt x="3713962" y="0"/>
                </a:moveTo>
                <a:lnTo>
                  <a:pt x="1980556" y="0"/>
                </a:lnTo>
                <a:lnTo>
                  <a:pt x="1948300" y="26969"/>
                </a:lnTo>
                <a:lnTo>
                  <a:pt x="1913901" y="56213"/>
                </a:lnTo>
                <a:lnTo>
                  <a:pt x="1879746" y="85733"/>
                </a:lnTo>
                <a:lnTo>
                  <a:pt x="1845837" y="115529"/>
                </a:lnTo>
                <a:lnTo>
                  <a:pt x="1812176" y="145598"/>
                </a:lnTo>
                <a:lnTo>
                  <a:pt x="1778764" y="175939"/>
                </a:lnTo>
                <a:lnTo>
                  <a:pt x="1745604" y="206549"/>
                </a:lnTo>
                <a:lnTo>
                  <a:pt x="1712696" y="237429"/>
                </a:lnTo>
                <a:lnTo>
                  <a:pt x="1680044" y="268574"/>
                </a:lnTo>
                <a:lnTo>
                  <a:pt x="1647648" y="299985"/>
                </a:lnTo>
                <a:lnTo>
                  <a:pt x="1615510" y="331658"/>
                </a:lnTo>
                <a:lnTo>
                  <a:pt x="1583632" y="363593"/>
                </a:lnTo>
                <a:lnTo>
                  <a:pt x="1552016" y="395788"/>
                </a:lnTo>
                <a:lnTo>
                  <a:pt x="1520663" y="428240"/>
                </a:lnTo>
                <a:lnTo>
                  <a:pt x="1489576" y="460949"/>
                </a:lnTo>
                <a:lnTo>
                  <a:pt x="1458755" y="493912"/>
                </a:lnTo>
                <a:lnTo>
                  <a:pt x="1428203" y="527127"/>
                </a:lnTo>
                <a:lnTo>
                  <a:pt x="1397921" y="560594"/>
                </a:lnTo>
                <a:lnTo>
                  <a:pt x="1367912" y="594310"/>
                </a:lnTo>
                <a:lnTo>
                  <a:pt x="1338176" y="628273"/>
                </a:lnTo>
                <a:lnTo>
                  <a:pt x="1308716" y="662482"/>
                </a:lnTo>
                <a:lnTo>
                  <a:pt x="1279533" y="696935"/>
                </a:lnTo>
                <a:lnTo>
                  <a:pt x="1250629" y="731630"/>
                </a:lnTo>
                <a:lnTo>
                  <a:pt x="1222006" y="766566"/>
                </a:lnTo>
                <a:lnTo>
                  <a:pt x="1193665" y="801740"/>
                </a:lnTo>
                <a:lnTo>
                  <a:pt x="1165609" y="837152"/>
                </a:lnTo>
                <a:lnTo>
                  <a:pt x="1137838" y="872799"/>
                </a:lnTo>
                <a:lnTo>
                  <a:pt x="1110356" y="908680"/>
                </a:lnTo>
                <a:lnTo>
                  <a:pt x="1083162" y="944792"/>
                </a:lnTo>
                <a:lnTo>
                  <a:pt x="1056260" y="981135"/>
                </a:lnTo>
                <a:lnTo>
                  <a:pt x="1029651" y="1017706"/>
                </a:lnTo>
                <a:lnTo>
                  <a:pt x="1003336" y="1054503"/>
                </a:lnTo>
                <a:lnTo>
                  <a:pt x="977214" y="1091677"/>
                </a:lnTo>
                <a:lnTo>
                  <a:pt x="951598" y="1128772"/>
                </a:lnTo>
                <a:lnTo>
                  <a:pt x="926177" y="1166239"/>
                </a:lnTo>
                <a:lnTo>
                  <a:pt x="901059" y="1203926"/>
                </a:lnTo>
                <a:lnTo>
                  <a:pt x="876243" y="1241831"/>
                </a:lnTo>
                <a:lnTo>
                  <a:pt x="851733" y="1279952"/>
                </a:lnTo>
                <a:lnTo>
                  <a:pt x="827529" y="1318288"/>
                </a:lnTo>
                <a:lnTo>
                  <a:pt x="803634" y="1356836"/>
                </a:lnTo>
                <a:lnTo>
                  <a:pt x="780048" y="1395596"/>
                </a:lnTo>
                <a:lnTo>
                  <a:pt x="756775" y="1434564"/>
                </a:lnTo>
                <a:lnTo>
                  <a:pt x="733816" y="1473741"/>
                </a:lnTo>
                <a:lnTo>
                  <a:pt x="711172" y="1513123"/>
                </a:lnTo>
                <a:lnTo>
                  <a:pt x="688845" y="1552710"/>
                </a:lnTo>
                <a:lnTo>
                  <a:pt x="666837" y="1592498"/>
                </a:lnTo>
                <a:lnTo>
                  <a:pt x="645150" y="1632488"/>
                </a:lnTo>
                <a:lnTo>
                  <a:pt x="623785" y="1672676"/>
                </a:lnTo>
                <a:lnTo>
                  <a:pt x="602744" y="1713062"/>
                </a:lnTo>
                <a:lnTo>
                  <a:pt x="582029" y="1753643"/>
                </a:lnTo>
                <a:lnTo>
                  <a:pt x="561642" y="1794417"/>
                </a:lnTo>
                <a:lnTo>
                  <a:pt x="541583" y="1835384"/>
                </a:lnTo>
                <a:lnTo>
                  <a:pt x="521856" y="1876541"/>
                </a:lnTo>
                <a:lnTo>
                  <a:pt x="502462" y="1917886"/>
                </a:lnTo>
                <a:lnTo>
                  <a:pt x="483402" y="1959419"/>
                </a:lnTo>
                <a:lnTo>
                  <a:pt x="464678" y="2001136"/>
                </a:lnTo>
                <a:lnTo>
                  <a:pt x="446292" y="2043036"/>
                </a:lnTo>
                <a:lnTo>
                  <a:pt x="428246" y="2085119"/>
                </a:lnTo>
                <a:lnTo>
                  <a:pt x="410541" y="2127381"/>
                </a:lnTo>
                <a:lnTo>
                  <a:pt x="393180" y="2169821"/>
                </a:lnTo>
                <a:lnTo>
                  <a:pt x="376163" y="2212437"/>
                </a:lnTo>
                <a:lnTo>
                  <a:pt x="359493" y="2255228"/>
                </a:lnTo>
                <a:lnTo>
                  <a:pt x="343172" y="2298192"/>
                </a:lnTo>
                <a:lnTo>
                  <a:pt x="327200" y="2341327"/>
                </a:lnTo>
                <a:lnTo>
                  <a:pt x="311580" y="2384632"/>
                </a:lnTo>
                <a:lnTo>
                  <a:pt x="296314" y="2428104"/>
                </a:lnTo>
                <a:lnTo>
                  <a:pt x="281403" y="2471742"/>
                </a:lnTo>
                <a:lnTo>
                  <a:pt x="266849" y="2515545"/>
                </a:lnTo>
                <a:lnTo>
                  <a:pt x="252654" y="2559510"/>
                </a:lnTo>
                <a:lnTo>
                  <a:pt x="238819" y="2603636"/>
                </a:lnTo>
                <a:lnTo>
                  <a:pt x="225347" y="2647920"/>
                </a:lnTo>
                <a:lnTo>
                  <a:pt x="212238" y="2692362"/>
                </a:lnTo>
                <a:lnTo>
                  <a:pt x="199495" y="2736960"/>
                </a:lnTo>
                <a:lnTo>
                  <a:pt x="187120" y="2781711"/>
                </a:lnTo>
                <a:lnTo>
                  <a:pt x="175114" y="2826615"/>
                </a:lnTo>
                <a:lnTo>
                  <a:pt x="163478" y="2871669"/>
                </a:lnTo>
                <a:lnTo>
                  <a:pt x="152216" y="2916871"/>
                </a:lnTo>
                <a:lnTo>
                  <a:pt x="141327" y="2962221"/>
                </a:lnTo>
                <a:lnTo>
                  <a:pt x="130815" y="3007715"/>
                </a:lnTo>
                <a:lnTo>
                  <a:pt x="120680" y="3053353"/>
                </a:lnTo>
                <a:lnTo>
                  <a:pt x="110925" y="3099133"/>
                </a:lnTo>
                <a:lnTo>
                  <a:pt x="101551" y="3145052"/>
                </a:lnTo>
                <a:lnTo>
                  <a:pt x="92561" y="3191110"/>
                </a:lnTo>
                <a:lnTo>
                  <a:pt x="83955" y="3237305"/>
                </a:lnTo>
                <a:lnTo>
                  <a:pt x="75735" y="3283634"/>
                </a:lnTo>
                <a:lnTo>
                  <a:pt x="67904" y="3330096"/>
                </a:lnTo>
                <a:lnTo>
                  <a:pt x="60463" y="3376689"/>
                </a:lnTo>
                <a:lnTo>
                  <a:pt x="53413" y="3423412"/>
                </a:lnTo>
                <a:lnTo>
                  <a:pt x="46757" y="3470263"/>
                </a:lnTo>
                <a:lnTo>
                  <a:pt x="40496" y="3517240"/>
                </a:lnTo>
                <a:lnTo>
                  <a:pt x="34632" y="3564341"/>
                </a:lnTo>
                <a:lnTo>
                  <a:pt x="29166" y="3611564"/>
                </a:lnTo>
                <a:lnTo>
                  <a:pt x="24101" y="3658909"/>
                </a:lnTo>
                <a:lnTo>
                  <a:pt x="19438" y="3706373"/>
                </a:lnTo>
                <a:lnTo>
                  <a:pt x="15178" y="3753954"/>
                </a:lnTo>
                <a:lnTo>
                  <a:pt x="11325" y="3801651"/>
                </a:lnTo>
                <a:lnTo>
                  <a:pt x="7878" y="3849462"/>
                </a:lnTo>
                <a:lnTo>
                  <a:pt x="4841" y="3897385"/>
                </a:lnTo>
                <a:lnTo>
                  <a:pt x="2214" y="3945418"/>
                </a:lnTo>
                <a:lnTo>
                  <a:pt x="0" y="3993560"/>
                </a:lnTo>
                <a:lnTo>
                  <a:pt x="447797" y="3684805"/>
                </a:lnTo>
                <a:lnTo>
                  <a:pt x="934415" y="3684805"/>
                </a:lnTo>
                <a:lnTo>
                  <a:pt x="942165" y="3622438"/>
                </a:lnTo>
                <a:lnTo>
                  <a:pt x="948618" y="3575473"/>
                </a:lnTo>
                <a:lnTo>
                  <a:pt x="955547" y="3528660"/>
                </a:lnTo>
                <a:lnTo>
                  <a:pt x="962948" y="3482000"/>
                </a:lnTo>
                <a:lnTo>
                  <a:pt x="970819" y="3435496"/>
                </a:lnTo>
                <a:lnTo>
                  <a:pt x="979158" y="3389151"/>
                </a:lnTo>
                <a:lnTo>
                  <a:pt x="987962" y="3342966"/>
                </a:lnTo>
                <a:lnTo>
                  <a:pt x="997228" y="3296946"/>
                </a:lnTo>
                <a:lnTo>
                  <a:pt x="1006954" y="3251092"/>
                </a:lnTo>
                <a:lnTo>
                  <a:pt x="1017137" y="3205406"/>
                </a:lnTo>
                <a:lnTo>
                  <a:pt x="1027775" y="3159892"/>
                </a:lnTo>
                <a:lnTo>
                  <a:pt x="1038866" y="3114551"/>
                </a:lnTo>
                <a:lnTo>
                  <a:pt x="1050406" y="3069387"/>
                </a:lnTo>
                <a:lnTo>
                  <a:pt x="1062393" y="3024401"/>
                </a:lnTo>
                <a:lnTo>
                  <a:pt x="1074826" y="2979597"/>
                </a:lnTo>
                <a:lnTo>
                  <a:pt x="1087701" y="2934976"/>
                </a:lnTo>
                <a:lnTo>
                  <a:pt x="1101015" y="2890542"/>
                </a:lnTo>
                <a:lnTo>
                  <a:pt x="1114766" y="2846297"/>
                </a:lnTo>
                <a:lnTo>
                  <a:pt x="1128953" y="2802243"/>
                </a:lnTo>
                <a:lnTo>
                  <a:pt x="1143571" y="2758383"/>
                </a:lnTo>
                <a:lnTo>
                  <a:pt x="1158619" y="2714720"/>
                </a:lnTo>
                <a:lnTo>
                  <a:pt x="1174094" y="2671255"/>
                </a:lnTo>
                <a:lnTo>
                  <a:pt x="1189994" y="2627992"/>
                </a:lnTo>
                <a:lnTo>
                  <a:pt x="1206316" y="2584934"/>
                </a:lnTo>
                <a:lnTo>
                  <a:pt x="1223057" y="2542081"/>
                </a:lnTo>
                <a:lnTo>
                  <a:pt x="1240215" y="2499438"/>
                </a:lnTo>
                <a:lnTo>
                  <a:pt x="1257788" y="2457006"/>
                </a:lnTo>
                <a:lnTo>
                  <a:pt x="1275773" y="2414789"/>
                </a:lnTo>
                <a:lnTo>
                  <a:pt x="1294167" y="2372788"/>
                </a:lnTo>
                <a:lnTo>
                  <a:pt x="1312968" y="2331006"/>
                </a:lnTo>
                <a:lnTo>
                  <a:pt x="1332174" y="2289446"/>
                </a:lnTo>
                <a:lnTo>
                  <a:pt x="1351781" y="2248110"/>
                </a:lnTo>
                <a:lnTo>
                  <a:pt x="1371788" y="2207001"/>
                </a:lnTo>
                <a:lnTo>
                  <a:pt x="1392191" y="2166121"/>
                </a:lnTo>
                <a:lnTo>
                  <a:pt x="1412989" y="2125473"/>
                </a:lnTo>
                <a:lnTo>
                  <a:pt x="1434179" y="2085059"/>
                </a:lnTo>
                <a:lnTo>
                  <a:pt x="1455758" y="2044882"/>
                </a:lnTo>
                <a:lnTo>
                  <a:pt x="1477724" y="2004944"/>
                </a:lnTo>
                <a:lnTo>
                  <a:pt x="1500073" y="1965249"/>
                </a:lnTo>
                <a:lnTo>
                  <a:pt x="1522805" y="1925797"/>
                </a:lnTo>
                <a:lnTo>
                  <a:pt x="1545916" y="1886593"/>
                </a:lnTo>
                <a:lnTo>
                  <a:pt x="1569403" y="1847638"/>
                </a:lnTo>
                <a:lnTo>
                  <a:pt x="1593265" y="1808935"/>
                </a:lnTo>
                <a:lnTo>
                  <a:pt x="1617498" y="1770487"/>
                </a:lnTo>
                <a:lnTo>
                  <a:pt x="1642100" y="1732295"/>
                </a:lnTo>
                <a:lnTo>
                  <a:pt x="1667069" y="1694363"/>
                </a:lnTo>
                <a:lnTo>
                  <a:pt x="1692401" y="1656694"/>
                </a:lnTo>
                <a:lnTo>
                  <a:pt x="1718095" y="1619288"/>
                </a:lnTo>
                <a:lnTo>
                  <a:pt x="1744149" y="1582150"/>
                </a:lnTo>
                <a:lnTo>
                  <a:pt x="1770558" y="1545282"/>
                </a:lnTo>
                <a:lnTo>
                  <a:pt x="1797322" y="1508685"/>
                </a:lnTo>
                <a:lnTo>
                  <a:pt x="1824437" y="1472364"/>
                </a:lnTo>
                <a:lnTo>
                  <a:pt x="1851901" y="1436319"/>
                </a:lnTo>
                <a:lnTo>
                  <a:pt x="1879711" y="1400555"/>
                </a:lnTo>
                <a:lnTo>
                  <a:pt x="1907865" y="1365072"/>
                </a:lnTo>
                <a:lnTo>
                  <a:pt x="1936361" y="1329875"/>
                </a:lnTo>
                <a:lnTo>
                  <a:pt x="1965195" y="1294964"/>
                </a:lnTo>
                <a:lnTo>
                  <a:pt x="1994365" y="1260344"/>
                </a:lnTo>
                <a:lnTo>
                  <a:pt x="2023870" y="1226016"/>
                </a:lnTo>
                <a:lnTo>
                  <a:pt x="2053705" y="1191982"/>
                </a:lnTo>
                <a:lnTo>
                  <a:pt x="2083869" y="1158246"/>
                </a:lnTo>
                <a:lnTo>
                  <a:pt x="2114359" y="1124810"/>
                </a:lnTo>
                <a:lnTo>
                  <a:pt x="2145173" y="1091677"/>
                </a:lnTo>
                <a:lnTo>
                  <a:pt x="2176309" y="1058848"/>
                </a:lnTo>
                <a:lnTo>
                  <a:pt x="2207762" y="1026327"/>
                </a:lnTo>
                <a:lnTo>
                  <a:pt x="2239532" y="994116"/>
                </a:lnTo>
                <a:lnTo>
                  <a:pt x="2271615" y="962218"/>
                </a:lnTo>
                <a:lnTo>
                  <a:pt x="2304010" y="930634"/>
                </a:lnTo>
                <a:lnTo>
                  <a:pt x="2336713" y="899369"/>
                </a:lnTo>
                <a:lnTo>
                  <a:pt x="2369722" y="868423"/>
                </a:lnTo>
                <a:lnTo>
                  <a:pt x="2403034" y="837800"/>
                </a:lnTo>
                <a:lnTo>
                  <a:pt x="2436647" y="807502"/>
                </a:lnTo>
                <a:lnTo>
                  <a:pt x="2470559" y="777532"/>
                </a:lnTo>
                <a:lnTo>
                  <a:pt x="2504767" y="747891"/>
                </a:lnTo>
                <a:lnTo>
                  <a:pt x="2539268" y="718584"/>
                </a:lnTo>
                <a:lnTo>
                  <a:pt x="2574060" y="689612"/>
                </a:lnTo>
                <a:lnTo>
                  <a:pt x="2609140" y="660978"/>
                </a:lnTo>
                <a:lnTo>
                  <a:pt x="2644506" y="632684"/>
                </a:lnTo>
                <a:lnTo>
                  <a:pt x="2680155" y="604733"/>
                </a:lnTo>
                <a:lnTo>
                  <a:pt x="2716085" y="577127"/>
                </a:lnTo>
                <a:lnTo>
                  <a:pt x="2752293" y="549869"/>
                </a:lnTo>
                <a:lnTo>
                  <a:pt x="2788777" y="522961"/>
                </a:lnTo>
                <a:lnTo>
                  <a:pt x="2825535" y="496407"/>
                </a:lnTo>
                <a:lnTo>
                  <a:pt x="2862562" y="470208"/>
                </a:lnTo>
                <a:lnTo>
                  <a:pt x="2899858" y="444366"/>
                </a:lnTo>
                <a:lnTo>
                  <a:pt x="2937420" y="418886"/>
                </a:lnTo>
                <a:lnTo>
                  <a:pt x="2975245" y="393768"/>
                </a:lnTo>
                <a:lnTo>
                  <a:pt x="3013330" y="369016"/>
                </a:lnTo>
                <a:lnTo>
                  <a:pt x="3051673" y="344632"/>
                </a:lnTo>
                <a:lnTo>
                  <a:pt x="3090272" y="320618"/>
                </a:lnTo>
                <a:lnTo>
                  <a:pt x="3129124" y="296978"/>
                </a:lnTo>
                <a:lnTo>
                  <a:pt x="3168226" y="273713"/>
                </a:lnTo>
                <a:lnTo>
                  <a:pt x="3207577" y="250827"/>
                </a:lnTo>
                <a:lnTo>
                  <a:pt x="3247172" y="228321"/>
                </a:lnTo>
                <a:lnTo>
                  <a:pt x="3287011" y="206198"/>
                </a:lnTo>
                <a:lnTo>
                  <a:pt x="3327090" y="184461"/>
                </a:lnTo>
                <a:lnTo>
                  <a:pt x="3367407" y="163112"/>
                </a:lnTo>
                <a:lnTo>
                  <a:pt x="3407959" y="142154"/>
                </a:lnTo>
                <a:lnTo>
                  <a:pt x="3448744" y="121589"/>
                </a:lnTo>
                <a:lnTo>
                  <a:pt x="3489760" y="101421"/>
                </a:lnTo>
                <a:lnTo>
                  <a:pt x="3531003" y="81650"/>
                </a:lnTo>
                <a:lnTo>
                  <a:pt x="3572471" y="62280"/>
                </a:lnTo>
                <a:lnTo>
                  <a:pt x="3614162" y="43314"/>
                </a:lnTo>
                <a:lnTo>
                  <a:pt x="3656074" y="24754"/>
                </a:lnTo>
                <a:lnTo>
                  <a:pt x="3698203" y="6602"/>
                </a:lnTo>
                <a:lnTo>
                  <a:pt x="3713962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FA4C8D3-39BE-9F57-952C-027D481B18E1}"/>
              </a:ext>
            </a:extLst>
          </p:cNvPr>
          <p:cNvSpPr/>
          <p:nvPr userDrawn="1"/>
        </p:nvSpPr>
        <p:spPr>
          <a:xfrm>
            <a:off x="-34" y="6134036"/>
            <a:ext cx="2697538" cy="723964"/>
          </a:xfrm>
          <a:custGeom>
            <a:avLst/>
            <a:gdLst/>
            <a:ahLst/>
            <a:cxnLst/>
            <a:rect l="l" t="t" r="r" b="b"/>
            <a:pathLst>
              <a:path w="4448175" h="1193800">
                <a:moveTo>
                  <a:pt x="3967509" y="833178"/>
                </a:moveTo>
                <a:lnTo>
                  <a:pt x="1191274" y="833178"/>
                </a:lnTo>
                <a:lnTo>
                  <a:pt x="1239524" y="833451"/>
                </a:lnTo>
                <a:lnTo>
                  <a:pt x="1287646" y="834266"/>
                </a:lnTo>
                <a:lnTo>
                  <a:pt x="1335637" y="835622"/>
                </a:lnTo>
                <a:lnTo>
                  <a:pt x="1383495" y="837515"/>
                </a:lnTo>
                <a:lnTo>
                  <a:pt x="1431215" y="839941"/>
                </a:lnTo>
                <a:lnTo>
                  <a:pt x="1478796" y="842900"/>
                </a:lnTo>
                <a:lnTo>
                  <a:pt x="1526234" y="846386"/>
                </a:lnTo>
                <a:lnTo>
                  <a:pt x="1573526" y="850398"/>
                </a:lnTo>
                <a:lnTo>
                  <a:pt x="1620671" y="854933"/>
                </a:lnTo>
                <a:lnTo>
                  <a:pt x="1667663" y="859987"/>
                </a:lnTo>
                <a:lnTo>
                  <a:pt x="1714502" y="865558"/>
                </a:lnTo>
                <a:lnTo>
                  <a:pt x="1761183" y="871643"/>
                </a:lnTo>
                <a:lnTo>
                  <a:pt x="1807704" y="878238"/>
                </a:lnTo>
                <a:lnTo>
                  <a:pt x="1854062" y="885342"/>
                </a:lnTo>
                <a:lnTo>
                  <a:pt x="1900253" y="892950"/>
                </a:lnTo>
                <a:lnTo>
                  <a:pt x="1946276" y="901061"/>
                </a:lnTo>
                <a:lnTo>
                  <a:pt x="1992127" y="909671"/>
                </a:lnTo>
                <a:lnTo>
                  <a:pt x="2037804" y="918777"/>
                </a:lnTo>
                <a:lnTo>
                  <a:pt x="2083302" y="928376"/>
                </a:lnTo>
                <a:lnTo>
                  <a:pt x="2128620" y="938466"/>
                </a:lnTo>
                <a:lnTo>
                  <a:pt x="2173755" y="949043"/>
                </a:lnTo>
                <a:lnTo>
                  <a:pt x="2218703" y="960104"/>
                </a:lnTo>
                <a:lnTo>
                  <a:pt x="2263461" y="971648"/>
                </a:lnTo>
                <a:lnTo>
                  <a:pt x="2308028" y="983670"/>
                </a:lnTo>
                <a:lnTo>
                  <a:pt x="2352399" y="996168"/>
                </a:lnTo>
                <a:lnTo>
                  <a:pt x="2396572" y="1009138"/>
                </a:lnTo>
                <a:lnTo>
                  <a:pt x="2440543" y="1022579"/>
                </a:lnTo>
                <a:lnTo>
                  <a:pt x="2484311" y="1036487"/>
                </a:lnTo>
                <a:lnTo>
                  <a:pt x="2527872" y="1050858"/>
                </a:lnTo>
                <a:lnTo>
                  <a:pt x="2571223" y="1065691"/>
                </a:lnTo>
                <a:lnTo>
                  <a:pt x="2614361" y="1080982"/>
                </a:lnTo>
                <a:lnTo>
                  <a:pt x="2657284" y="1096729"/>
                </a:lnTo>
                <a:lnTo>
                  <a:pt x="2699988" y="1112928"/>
                </a:lnTo>
                <a:lnTo>
                  <a:pt x="2742470" y="1129576"/>
                </a:lnTo>
                <a:lnTo>
                  <a:pt x="2784728" y="1146671"/>
                </a:lnTo>
                <a:lnTo>
                  <a:pt x="2826759" y="1164209"/>
                </a:lnTo>
                <a:lnTo>
                  <a:pt x="2868559" y="1182189"/>
                </a:lnTo>
                <a:lnTo>
                  <a:pt x="2894489" y="1193677"/>
                </a:lnTo>
                <a:lnTo>
                  <a:pt x="4447868" y="1193677"/>
                </a:lnTo>
                <a:lnTo>
                  <a:pt x="4387791" y="1143489"/>
                </a:lnTo>
                <a:lnTo>
                  <a:pt x="4352872" y="1115060"/>
                </a:lnTo>
                <a:lnTo>
                  <a:pt x="4317694" y="1086937"/>
                </a:lnTo>
                <a:lnTo>
                  <a:pt x="4282261" y="1059124"/>
                </a:lnTo>
                <a:lnTo>
                  <a:pt x="4246575" y="1031621"/>
                </a:lnTo>
                <a:lnTo>
                  <a:pt x="4210636" y="1004431"/>
                </a:lnTo>
                <a:lnTo>
                  <a:pt x="4174448" y="977556"/>
                </a:lnTo>
                <a:lnTo>
                  <a:pt x="4138013" y="950997"/>
                </a:lnTo>
                <a:lnTo>
                  <a:pt x="4101332" y="924758"/>
                </a:lnTo>
                <a:lnTo>
                  <a:pt x="4064407" y="898839"/>
                </a:lnTo>
                <a:lnTo>
                  <a:pt x="4027242" y="873244"/>
                </a:lnTo>
                <a:lnTo>
                  <a:pt x="3989836" y="847973"/>
                </a:lnTo>
                <a:lnTo>
                  <a:pt x="3967509" y="833178"/>
                </a:lnTo>
                <a:close/>
              </a:path>
              <a:path w="4448175" h="1193800">
                <a:moveTo>
                  <a:pt x="1191274" y="0"/>
                </a:moveTo>
                <a:lnTo>
                  <a:pt x="1094075" y="918"/>
                </a:lnTo>
                <a:lnTo>
                  <a:pt x="997323" y="3664"/>
                </a:lnTo>
                <a:lnTo>
                  <a:pt x="901035" y="8219"/>
                </a:lnTo>
                <a:lnTo>
                  <a:pt x="805227" y="14568"/>
                </a:lnTo>
                <a:lnTo>
                  <a:pt x="709916" y="22694"/>
                </a:lnTo>
                <a:lnTo>
                  <a:pt x="615118" y="32581"/>
                </a:lnTo>
                <a:lnTo>
                  <a:pt x="520850" y="44212"/>
                </a:lnTo>
                <a:lnTo>
                  <a:pt x="427127" y="57571"/>
                </a:lnTo>
                <a:lnTo>
                  <a:pt x="333967" y="72640"/>
                </a:lnTo>
                <a:lnTo>
                  <a:pt x="241387" y="89405"/>
                </a:lnTo>
                <a:lnTo>
                  <a:pt x="149402" y="107847"/>
                </a:lnTo>
                <a:lnTo>
                  <a:pt x="58028" y="127952"/>
                </a:lnTo>
                <a:lnTo>
                  <a:pt x="0" y="141699"/>
                </a:lnTo>
                <a:lnTo>
                  <a:pt x="0" y="1005038"/>
                </a:lnTo>
                <a:lnTo>
                  <a:pt x="24231" y="997883"/>
                </a:lnTo>
                <a:lnTo>
                  <a:pt x="68813" y="985255"/>
                </a:lnTo>
                <a:lnTo>
                  <a:pt x="113593" y="973108"/>
                </a:lnTo>
                <a:lnTo>
                  <a:pt x="158567" y="961444"/>
                </a:lnTo>
                <a:lnTo>
                  <a:pt x="203734" y="950267"/>
                </a:lnTo>
                <a:lnTo>
                  <a:pt x="249089" y="939579"/>
                </a:lnTo>
                <a:lnTo>
                  <a:pt x="294630" y="929384"/>
                </a:lnTo>
                <a:lnTo>
                  <a:pt x="340354" y="919684"/>
                </a:lnTo>
                <a:lnTo>
                  <a:pt x="386258" y="910482"/>
                </a:lnTo>
                <a:lnTo>
                  <a:pt x="432339" y="901782"/>
                </a:lnTo>
                <a:lnTo>
                  <a:pt x="478594" y="893586"/>
                </a:lnTo>
                <a:lnTo>
                  <a:pt x="525020" y="885897"/>
                </a:lnTo>
                <a:lnTo>
                  <a:pt x="571613" y="878718"/>
                </a:lnTo>
                <a:lnTo>
                  <a:pt x="618372" y="872053"/>
                </a:lnTo>
                <a:lnTo>
                  <a:pt x="665293" y="865904"/>
                </a:lnTo>
                <a:lnTo>
                  <a:pt x="712374" y="860274"/>
                </a:lnTo>
                <a:lnTo>
                  <a:pt x="759610" y="855166"/>
                </a:lnTo>
                <a:lnTo>
                  <a:pt x="806999" y="850583"/>
                </a:lnTo>
                <a:lnTo>
                  <a:pt x="854539" y="846528"/>
                </a:lnTo>
                <a:lnTo>
                  <a:pt x="902226" y="843004"/>
                </a:lnTo>
                <a:lnTo>
                  <a:pt x="950057" y="840014"/>
                </a:lnTo>
                <a:lnTo>
                  <a:pt x="998030" y="837561"/>
                </a:lnTo>
                <a:lnTo>
                  <a:pt x="1046141" y="835648"/>
                </a:lnTo>
                <a:lnTo>
                  <a:pt x="1094387" y="834278"/>
                </a:lnTo>
                <a:lnTo>
                  <a:pt x="1142766" y="833454"/>
                </a:lnTo>
                <a:lnTo>
                  <a:pt x="3967509" y="833178"/>
                </a:lnTo>
                <a:lnTo>
                  <a:pt x="3952194" y="823030"/>
                </a:lnTo>
                <a:lnTo>
                  <a:pt x="3914316" y="798416"/>
                </a:lnTo>
                <a:lnTo>
                  <a:pt x="3876205" y="774132"/>
                </a:lnTo>
                <a:lnTo>
                  <a:pt x="3837862" y="750182"/>
                </a:lnTo>
                <a:lnTo>
                  <a:pt x="3799291" y="726568"/>
                </a:lnTo>
                <a:lnTo>
                  <a:pt x="3760492" y="703290"/>
                </a:lnTo>
                <a:lnTo>
                  <a:pt x="3721468" y="680352"/>
                </a:lnTo>
                <a:lnTo>
                  <a:pt x="3682221" y="657755"/>
                </a:lnTo>
                <a:lnTo>
                  <a:pt x="3642753" y="635501"/>
                </a:lnTo>
                <a:lnTo>
                  <a:pt x="3603066" y="613593"/>
                </a:lnTo>
                <a:lnTo>
                  <a:pt x="3563162" y="592032"/>
                </a:lnTo>
                <a:lnTo>
                  <a:pt x="3523043" y="570821"/>
                </a:lnTo>
                <a:lnTo>
                  <a:pt x="3482712" y="549961"/>
                </a:lnTo>
                <a:lnTo>
                  <a:pt x="3442169" y="529455"/>
                </a:lnTo>
                <a:lnTo>
                  <a:pt x="3401418" y="509305"/>
                </a:lnTo>
                <a:lnTo>
                  <a:pt x="3360460" y="489512"/>
                </a:lnTo>
                <a:lnTo>
                  <a:pt x="3319297" y="470078"/>
                </a:lnTo>
                <a:lnTo>
                  <a:pt x="3277931" y="451007"/>
                </a:lnTo>
                <a:lnTo>
                  <a:pt x="3236365" y="432299"/>
                </a:lnTo>
                <a:lnTo>
                  <a:pt x="3194600" y="413957"/>
                </a:lnTo>
                <a:lnTo>
                  <a:pt x="3152639" y="395983"/>
                </a:lnTo>
                <a:lnTo>
                  <a:pt x="3110483" y="378379"/>
                </a:lnTo>
                <a:lnTo>
                  <a:pt x="3068134" y="361146"/>
                </a:lnTo>
                <a:lnTo>
                  <a:pt x="3025595" y="344288"/>
                </a:lnTo>
                <a:lnTo>
                  <a:pt x="2982868" y="327806"/>
                </a:lnTo>
                <a:lnTo>
                  <a:pt x="2939954" y="311701"/>
                </a:lnTo>
                <a:lnTo>
                  <a:pt x="2896856" y="295977"/>
                </a:lnTo>
                <a:lnTo>
                  <a:pt x="2853576" y="280635"/>
                </a:lnTo>
                <a:lnTo>
                  <a:pt x="2810116" y="265677"/>
                </a:lnTo>
                <a:lnTo>
                  <a:pt x="2766477" y="251105"/>
                </a:lnTo>
                <a:lnTo>
                  <a:pt x="2722662" y="236921"/>
                </a:lnTo>
                <a:lnTo>
                  <a:pt x="2678673" y="223128"/>
                </a:lnTo>
                <a:lnTo>
                  <a:pt x="2634512" y="209727"/>
                </a:lnTo>
                <a:lnTo>
                  <a:pt x="2590180" y="196720"/>
                </a:lnTo>
                <a:lnTo>
                  <a:pt x="2501016" y="171898"/>
                </a:lnTo>
                <a:lnTo>
                  <a:pt x="2411195" y="148677"/>
                </a:lnTo>
                <a:lnTo>
                  <a:pt x="2320735" y="127075"/>
                </a:lnTo>
                <a:lnTo>
                  <a:pt x="2229652" y="107107"/>
                </a:lnTo>
                <a:lnTo>
                  <a:pt x="2137962" y="88790"/>
                </a:lnTo>
                <a:lnTo>
                  <a:pt x="2045682" y="72140"/>
                </a:lnTo>
                <a:lnTo>
                  <a:pt x="1952827" y="57173"/>
                </a:lnTo>
                <a:lnTo>
                  <a:pt x="1859415" y="43907"/>
                </a:lnTo>
                <a:lnTo>
                  <a:pt x="1765460" y="32356"/>
                </a:lnTo>
                <a:lnTo>
                  <a:pt x="1670981" y="22537"/>
                </a:lnTo>
                <a:lnTo>
                  <a:pt x="1575992" y="14467"/>
                </a:lnTo>
                <a:lnTo>
                  <a:pt x="1480511" y="8162"/>
                </a:lnTo>
                <a:lnTo>
                  <a:pt x="1384553" y="3638"/>
                </a:lnTo>
                <a:lnTo>
                  <a:pt x="1288136" y="912"/>
                </a:lnTo>
                <a:lnTo>
                  <a:pt x="1239759" y="228"/>
                </a:lnTo>
                <a:lnTo>
                  <a:pt x="1191274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70F2A1A-C732-1062-319A-B522E6DA2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2125" y="728662"/>
            <a:ext cx="3348038" cy="5400675"/>
          </a:xfrm>
          <a:prstGeom prst="roundRect">
            <a:avLst>
              <a:gd name="adj" fmla="val 5630"/>
            </a:avLst>
          </a:prstGeom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om </a:t>
            </a:r>
            <a:r>
              <a:rPr lang="en-US" err="1"/>
              <a:t>een</a:t>
            </a:r>
            <a:br>
              <a:rPr lang="en-US"/>
            </a:br>
            <a:r>
              <a:rPr lang="en-US" err="1"/>
              <a:t>afbeelding</a:t>
            </a:r>
            <a:r>
              <a:rPr lang="en-US"/>
              <a:t> in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voegen</a:t>
            </a:r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93DA328-F32B-7E30-EE25-AD5ADF0A4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375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9">
            <a:extLst>
              <a:ext uri="{FF2B5EF4-FFF2-40B4-BE49-F238E27FC236}">
                <a16:creationId xmlns:a16="http://schemas.microsoft.com/office/drawing/2014/main" id="{BEDEB7AC-AD06-CF05-FC5F-9F172EA5C4E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52234" y="5556"/>
            <a:ext cx="8287531" cy="68524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2664420"/>
            <a:ext cx="1072832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3962765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A4BDB7D6-B501-23BA-9916-7B1B243675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129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Blauw">
    <p:bg>
      <p:bgPr>
        <a:solidFill>
          <a:srgbClr val="E6E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6911975" cy="1096962"/>
          </a:xfrm>
        </p:spPr>
        <p:txBody>
          <a:bodyPr/>
          <a:lstStyle>
            <a:lvl1pPr>
              <a:defRPr i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E4B35-75B0-6DE5-E542-39210A6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6911975" cy="396045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1956544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5">
            <a:extLst>
              <a:ext uri="{FF2B5EF4-FFF2-40B4-BE49-F238E27FC236}">
                <a16:creationId xmlns:a16="http://schemas.microsoft.com/office/drawing/2014/main" id="{CDB158D7-0342-B1DA-BC84-91BABC4714C1}"/>
              </a:ext>
            </a:extLst>
          </p:cNvPr>
          <p:cNvSpPr/>
          <p:nvPr userDrawn="1"/>
        </p:nvSpPr>
        <p:spPr>
          <a:xfrm>
            <a:off x="8877167" y="0"/>
            <a:ext cx="3314833" cy="5891838"/>
          </a:xfrm>
          <a:custGeom>
            <a:avLst/>
            <a:gdLst/>
            <a:ahLst/>
            <a:cxnLst/>
            <a:rect l="l" t="t" r="r" b="b"/>
            <a:pathLst>
              <a:path w="5466080" h="9715500">
                <a:moveTo>
                  <a:pt x="447295" y="4241470"/>
                </a:moveTo>
                <a:lnTo>
                  <a:pt x="4083" y="4546270"/>
                </a:lnTo>
                <a:lnTo>
                  <a:pt x="7018" y="4597070"/>
                </a:lnTo>
                <a:lnTo>
                  <a:pt x="10363" y="4647870"/>
                </a:lnTo>
                <a:lnTo>
                  <a:pt x="14117" y="4685970"/>
                </a:lnTo>
                <a:lnTo>
                  <a:pt x="18278" y="4736770"/>
                </a:lnTo>
                <a:lnTo>
                  <a:pt x="22845" y="4787570"/>
                </a:lnTo>
                <a:lnTo>
                  <a:pt x="27815" y="4838370"/>
                </a:lnTo>
                <a:lnTo>
                  <a:pt x="33188" y="4876470"/>
                </a:lnTo>
                <a:lnTo>
                  <a:pt x="38960" y="4927270"/>
                </a:lnTo>
                <a:lnTo>
                  <a:pt x="45131" y="4978070"/>
                </a:lnTo>
                <a:lnTo>
                  <a:pt x="51699" y="5028870"/>
                </a:lnTo>
                <a:lnTo>
                  <a:pt x="58662" y="5066970"/>
                </a:lnTo>
                <a:lnTo>
                  <a:pt x="66018" y="5117770"/>
                </a:lnTo>
                <a:lnTo>
                  <a:pt x="73766" y="5168570"/>
                </a:lnTo>
                <a:lnTo>
                  <a:pt x="81903" y="5206670"/>
                </a:lnTo>
                <a:lnTo>
                  <a:pt x="90429" y="5257470"/>
                </a:lnTo>
                <a:lnTo>
                  <a:pt x="99341" y="5308270"/>
                </a:lnTo>
                <a:lnTo>
                  <a:pt x="108637" y="5346370"/>
                </a:lnTo>
                <a:lnTo>
                  <a:pt x="118316" y="5397170"/>
                </a:lnTo>
                <a:lnTo>
                  <a:pt x="128376" y="5435270"/>
                </a:lnTo>
                <a:lnTo>
                  <a:pt x="138816" y="5486070"/>
                </a:lnTo>
                <a:lnTo>
                  <a:pt x="149633" y="5536870"/>
                </a:lnTo>
                <a:lnTo>
                  <a:pt x="160826" y="5574970"/>
                </a:lnTo>
                <a:lnTo>
                  <a:pt x="172393" y="5625770"/>
                </a:lnTo>
                <a:lnTo>
                  <a:pt x="184333" y="5663870"/>
                </a:lnTo>
                <a:lnTo>
                  <a:pt x="196643" y="5714670"/>
                </a:lnTo>
                <a:lnTo>
                  <a:pt x="209322" y="5752770"/>
                </a:lnTo>
                <a:lnTo>
                  <a:pt x="222368" y="5803570"/>
                </a:lnTo>
                <a:lnTo>
                  <a:pt x="235780" y="5841670"/>
                </a:lnTo>
                <a:lnTo>
                  <a:pt x="249555" y="5892470"/>
                </a:lnTo>
                <a:lnTo>
                  <a:pt x="263693" y="5930570"/>
                </a:lnTo>
                <a:lnTo>
                  <a:pt x="278190" y="5981370"/>
                </a:lnTo>
                <a:lnTo>
                  <a:pt x="293046" y="6019470"/>
                </a:lnTo>
                <a:lnTo>
                  <a:pt x="308258" y="6070270"/>
                </a:lnTo>
                <a:lnTo>
                  <a:pt x="323826" y="6108370"/>
                </a:lnTo>
                <a:lnTo>
                  <a:pt x="339747" y="6146470"/>
                </a:lnTo>
                <a:lnTo>
                  <a:pt x="356019" y="6197270"/>
                </a:lnTo>
                <a:lnTo>
                  <a:pt x="372641" y="6235370"/>
                </a:lnTo>
                <a:lnTo>
                  <a:pt x="389611" y="6273470"/>
                </a:lnTo>
                <a:lnTo>
                  <a:pt x="406927" y="6324270"/>
                </a:lnTo>
                <a:lnTo>
                  <a:pt x="424588" y="6362370"/>
                </a:lnTo>
                <a:lnTo>
                  <a:pt x="442591" y="6400470"/>
                </a:lnTo>
                <a:lnTo>
                  <a:pt x="460936" y="6451270"/>
                </a:lnTo>
                <a:lnTo>
                  <a:pt x="479620" y="6489370"/>
                </a:lnTo>
                <a:lnTo>
                  <a:pt x="498641" y="6527470"/>
                </a:lnTo>
                <a:lnTo>
                  <a:pt x="517998" y="6578270"/>
                </a:lnTo>
                <a:lnTo>
                  <a:pt x="537690" y="6616370"/>
                </a:lnTo>
                <a:lnTo>
                  <a:pt x="557713" y="6654470"/>
                </a:lnTo>
                <a:lnTo>
                  <a:pt x="578067" y="6692570"/>
                </a:lnTo>
                <a:lnTo>
                  <a:pt x="598750" y="6743370"/>
                </a:lnTo>
                <a:lnTo>
                  <a:pt x="619761" y="6781470"/>
                </a:lnTo>
                <a:lnTo>
                  <a:pt x="641096" y="6819570"/>
                </a:lnTo>
                <a:lnTo>
                  <a:pt x="662755" y="6857670"/>
                </a:lnTo>
                <a:lnTo>
                  <a:pt x="684736" y="6895770"/>
                </a:lnTo>
                <a:lnTo>
                  <a:pt x="707038" y="6933870"/>
                </a:lnTo>
                <a:lnTo>
                  <a:pt x="729657" y="6971970"/>
                </a:lnTo>
                <a:lnTo>
                  <a:pt x="752593" y="7022770"/>
                </a:lnTo>
                <a:lnTo>
                  <a:pt x="775845" y="7060870"/>
                </a:lnTo>
                <a:lnTo>
                  <a:pt x="799409" y="7098970"/>
                </a:lnTo>
                <a:lnTo>
                  <a:pt x="823285" y="7137070"/>
                </a:lnTo>
                <a:lnTo>
                  <a:pt x="847470" y="7175170"/>
                </a:lnTo>
                <a:lnTo>
                  <a:pt x="871964" y="7213270"/>
                </a:lnTo>
                <a:lnTo>
                  <a:pt x="896763" y="7251370"/>
                </a:lnTo>
                <a:lnTo>
                  <a:pt x="921868" y="7289470"/>
                </a:lnTo>
                <a:lnTo>
                  <a:pt x="947274" y="7327570"/>
                </a:lnTo>
                <a:lnTo>
                  <a:pt x="972982" y="7365670"/>
                </a:lnTo>
                <a:lnTo>
                  <a:pt x="998989" y="7403770"/>
                </a:lnTo>
                <a:lnTo>
                  <a:pt x="1025294" y="7429170"/>
                </a:lnTo>
                <a:lnTo>
                  <a:pt x="1051895" y="7467270"/>
                </a:lnTo>
                <a:lnTo>
                  <a:pt x="1078789" y="7505370"/>
                </a:lnTo>
                <a:lnTo>
                  <a:pt x="1105976" y="7543470"/>
                </a:lnTo>
                <a:lnTo>
                  <a:pt x="1133453" y="7581570"/>
                </a:lnTo>
                <a:lnTo>
                  <a:pt x="1161219" y="7619670"/>
                </a:lnTo>
                <a:lnTo>
                  <a:pt x="1189272" y="7645070"/>
                </a:lnTo>
                <a:lnTo>
                  <a:pt x="1217611" y="7683170"/>
                </a:lnTo>
                <a:lnTo>
                  <a:pt x="1246233" y="7721270"/>
                </a:lnTo>
                <a:lnTo>
                  <a:pt x="1275137" y="7759370"/>
                </a:lnTo>
                <a:lnTo>
                  <a:pt x="1304321" y="7784770"/>
                </a:lnTo>
                <a:lnTo>
                  <a:pt x="1333783" y="7822870"/>
                </a:lnTo>
                <a:lnTo>
                  <a:pt x="1363522" y="7860970"/>
                </a:lnTo>
                <a:lnTo>
                  <a:pt x="1393536" y="7886370"/>
                </a:lnTo>
                <a:lnTo>
                  <a:pt x="1423823" y="7924470"/>
                </a:lnTo>
                <a:lnTo>
                  <a:pt x="1454381" y="7962570"/>
                </a:lnTo>
                <a:lnTo>
                  <a:pt x="1485209" y="7987970"/>
                </a:lnTo>
                <a:lnTo>
                  <a:pt x="1516305" y="8026070"/>
                </a:lnTo>
                <a:lnTo>
                  <a:pt x="1547667" y="8064170"/>
                </a:lnTo>
                <a:lnTo>
                  <a:pt x="1579294" y="8089570"/>
                </a:lnTo>
                <a:lnTo>
                  <a:pt x="1611183" y="8127670"/>
                </a:lnTo>
                <a:lnTo>
                  <a:pt x="1643333" y="8153070"/>
                </a:lnTo>
                <a:lnTo>
                  <a:pt x="1675743" y="8191170"/>
                </a:lnTo>
                <a:lnTo>
                  <a:pt x="1741332" y="8241970"/>
                </a:lnTo>
                <a:lnTo>
                  <a:pt x="1774509" y="8280070"/>
                </a:lnTo>
                <a:lnTo>
                  <a:pt x="1807938" y="8305470"/>
                </a:lnTo>
                <a:lnTo>
                  <a:pt x="1841617" y="8343570"/>
                </a:lnTo>
                <a:lnTo>
                  <a:pt x="1909720" y="8394370"/>
                </a:lnTo>
                <a:lnTo>
                  <a:pt x="1944141" y="8432470"/>
                </a:lnTo>
                <a:lnTo>
                  <a:pt x="2048856" y="8508670"/>
                </a:lnTo>
                <a:lnTo>
                  <a:pt x="2084240" y="8546770"/>
                </a:lnTo>
                <a:lnTo>
                  <a:pt x="2155716" y="8597570"/>
                </a:lnTo>
                <a:lnTo>
                  <a:pt x="2301452" y="8699170"/>
                </a:lnTo>
                <a:lnTo>
                  <a:pt x="2338456" y="8737270"/>
                </a:lnTo>
                <a:lnTo>
                  <a:pt x="2488696" y="8838870"/>
                </a:lnTo>
                <a:lnTo>
                  <a:pt x="2526805" y="8851570"/>
                </a:lnTo>
                <a:lnTo>
                  <a:pt x="2565128" y="8876970"/>
                </a:lnTo>
                <a:lnTo>
                  <a:pt x="2759922" y="9003970"/>
                </a:lnTo>
                <a:lnTo>
                  <a:pt x="2799503" y="9016670"/>
                </a:lnTo>
                <a:lnTo>
                  <a:pt x="2919461" y="9092870"/>
                </a:lnTo>
                <a:lnTo>
                  <a:pt x="2959846" y="9105570"/>
                </a:lnTo>
                <a:lnTo>
                  <a:pt x="3000428" y="9130970"/>
                </a:lnTo>
                <a:lnTo>
                  <a:pt x="3041204" y="9143670"/>
                </a:lnTo>
                <a:lnTo>
                  <a:pt x="3123334" y="9194470"/>
                </a:lnTo>
                <a:lnTo>
                  <a:pt x="3164684" y="9207170"/>
                </a:lnTo>
                <a:lnTo>
                  <a:pt x="3206222" y="9232570"/>
                </a:lnTo>
                <a:lnTo>
                  <a:pt x="3247946" y="9245270"/>
                </a:lnTo>
                <a:lnTo>
                  <a:pt x="3289854" y="9270670"/>
                </a:lnTo>
                <a:lnTo>
                  <a:pt x="3374217" y="9296070"/>
                </a:lnTo>
                <a:lnTo>
                  <a:pt x="3416668" y="9321470"/>
                </a:lnTo>
                <a:lnTo>
                  <a:pt x="3502101" y="9346870"/>
                </a:lnTo>
                <a:lnTo>
                  <a:pt x="3545079" y="9372270"/>
                </a:lnTo>
                <a:lnTo>
                  <a:pt x="3675038" y="9410370"/>
                </a:lnTo>
                <a:lnTo>
                  <a:pt x="3718694" y="9435770"/>
                </a:lnTo>
                <a:lnTo>
                  <a:pt x="4254955" y="9588170"/>
                </a:lnTo>
                <a:lnTo>
                  <a:pt x="4300623" y="9588170"/>
                </a:lnTo>
                <a:lnTo>
                  <a:pt x="4438475" y="9626270"/>
                </a:lnTo>
                <a:lnTo>
                  <a:pt x="4484703" y="9626270"/>
                </a:lnTo>
                <a:lnTo>
                  <a:pt x="4577563" y="9651670"/>
                </a:lnTo>
                <a:lnTo>
                  <a:pt x="4624192" y="9651670"/>
                </a:lnTo>
                <a:lnTo>
                  <a:pt x="4670952" y="9664370"/>
                </a:lnTo>
                <a:lnTo>
                  <a:pt x="4717840" y="9664370"/>
                </a:lnTo>
                <a:lnTo>
                  <a:pt x="4764855" y="9677070"/>
                </a:lnTo>
                <a:lnTo>
                  <a:pt x="4811996" y="9677070"/>
                </a:lnTo>
                <a:lnTo>
                  <a:pt x="4859259" y="9689770"/>
                </a:lnTo>
                <a:lnTo>
                  <a:pt x="4906645" y="9689770"/>
                </a:lnTo>
                <a:lnTo>
                  <a:pt x="4954150" y="9702470"/>
                </a:lnTo>
                <a:lnTo>
                  <a:pt x="5097368" y="9702470"/>
                </a:lnTo>
                <a:lnTo>
                  <a:pt x="5145336" y="9715170"/>
                </a:lnTo>
                <a:lnTo>
                  <a:pt x="5465807" y="9715170"/>
                </a:lnTo>
                <a:lnTo>
                  <a:pt x="5465807" y="8813470"/>
                </a:lnTo>
                <a:lnTo>
                  <a:pt x="5240991" y="8813470"/>
                </a:lnTo>
                <a:lnTo>
                  <a:pt x="5192746" y="8800770"/>
                </a:lnTo>
                <a:lnTo>
                  <a:pt x="5096657" y="8800770"/>
                </a:lnTo>
                <a:lnTo>
                  <a:pt x="5048819" y="8788070"/>
                </a:lnTo>
                <a:lnTo>
                  <a:pt x="4953568" y="8788070"/>
                </a:lnTo>
                <a:lnTo>
                  <a:pt x="4906161" y="8775370"/>
                </a:lnTo>
                <a:lnTo>
                  <a:pt x="4858901" y="8775370"/>
                </a:lnTo>
                <a:lnTo>
                  <a:pt x="4811793" y="8762670"/>
                </a:lnTo>
                <a:lnTo>
                  <a:pt x="4764839" y="8762670"/>
                </a:lnTo>
                <a:lnTo>
                  <a:pt x="4671401" y="8737270"/>
                </a:lnTo>
                <a:lnTo>
                  <a:pt x="4624923" y="8737270"/>
                </a:lnTo>
                <a:lnTo>
                  <a:pt x="4486482" y="8699170"/>
                </a:lnTo>
                <a:lnTo>
                  <a:pt x="4440675" y="8699170"/>
                </a:lnTo>
                <a:lnTo>
                  <a:pt x="4036551" y="8584870"/>
                </a:lnTo>
                <a:lnTo>
                  <a:pt x="3992600" y="8559470"/>
                </a:lnTo>
                <a:lnTo>
                  <a:pt x="3861955" y="8521370"/>
                </a:lnTo>
                <a:lnTo>
                  <a:pt x="3818818" y="8495970"/>
                </a:lnTo>
                <a:lnTo>
                  <a:pt x="3733177" y="8470570"/>
                </a:lnTo>
                <a:lnTo>
                  <a:pt x="3690677" y="8445170"/>
                </a:lnTo>
                <a:lnTo>
                  <a:pt x="3648395" y="8432470"/>
                </a:lnTo>
                <a:lnTo>
                  <a:pt x="3606333" y="8407070"/>
                </a:lnTo>
                <a:lnTo>
                  <a:pt x="3564494" y="8394370"/>
                </a:lnTo>
                <a:lnTo>
                  <a:pt x="3522881" y="8368970"/>
                </a:lnTo>
                <a:lnTo>
                  <a:pt x="3481495" y="8356270"/>
                </a:lnTo>
                <a:lnTo>
                  <a:pt x="3399416" y="8305470"/>
                </a:lnTo>
                <a:lnTo>
                  <a:pt x="3358729" y="8292770"/>
                </a:lnTo>
                <a:lnTo>
                  <a:pt x="3278072" y="8241970"/>
                </a:lnTo>
                <a:lnTo>
                  <a:pt x="3238106" y="8229270"/>
                </a:lnTo>
                <a:lnTo>
                  <a:pt x="3080728" y="8127670"/>
                </a:lnTo>
                <a:lnTo>
                  <a:pt x="2965373" y="8051470"/>
                </a:lnTo>
                <a:lnTo>
                  <a:pt x="2927445" y="8038770"/>
                </a:lnTo>
                <a:lnTo>
                  <a:pt x="2889783" y="8000670"/>
                </a:lnTo>
                <a:lnTo>
                  <a:pt x="2778420" y="7924470"/>
                </a:lnTo>
                <a:lnTo>
                  <a:pt x="2669546" y="7848270"/>
                </a:lnTo>
                <a:lnTo>
                  <a:pt x="2633819" y="7822870"/>
                </a:lnTo>
                <a:lnTo>
                  <a:pt x="2598379" y="7784770"/>
                </a:lnTo>
                <a:lnTo>
                  <a:pt x="2528369" y="7733970"/>
                </a:lnTo>
                <a:lnTo>
                  <a:pt x="2493804" y="7695870"/>
                </a:lnTo>
                <a:lnTo>
                  <a:pt x="2425567" y="7645070"/>
                </a:lnTo>
                <a:lnTo>
                  <a:pt x="2391901" y="7606970"/>
                </a:lnTo>
                <a:lnTo>
                  <a:pt x="2358539" y="7581570"/>
                </a:lnTo>
                <a:lnTo>
                  <a:pt x="2325484" y="7543470"/>
                </a:lnTo>
                <a:lnTo>
                  <a:pt x="2292739" y="7518070"/>
                </a:lnTo>
                <a:lnTo>
                  <a:pt x="2260306" y="7479970"/>
                </a:lnTo>
                <a:lnTo>
                  <a:pt x="2228188" y="7454570"/>
                </a:lnTo>
                <a:lnTo>
                  <a:pt x="2196387" y="7416470"/>
                </a:lnTo>
                <a:lnTo>
                  <a:pt x="2164906" y="7391070"/>
                </a:lnTo>
                <a:lnTo>
                  <a:pt x="2133747" y="7352970"/>
                </a:lnTo>
                <a:lnTo>
                  <a:pt x="2102914" y="7314870"/>
                </a:lnTo>
                <a:lnTo>
                  <a:pt x="2072408" y="7289470"/>
                </a:lnTo>
                <a:lnTo>
                  <a:pt x="2042232" y="7251370"/>
                </a:lnTo>
                <a:lnTo>
                  <a:pt x="2012389" y="7213270"/>
                </a:lnTo>
                <a:lnTo>
                  <a:pt x="1982881" y="7187870"/>
                </a:lnTo>
                <a:lnTo>
                  <a:pt x="1953711" y="7149770"/>
                </a:lnTo>
                <a:lnTo>
                  <a:pt x="1924881" y="7111670"/>
                </a:lnTo>
                <a:lnTo>
                  <a:pt x="1896395" y="7073570"/>
                </a:lnTo>
                <a:lnTo>
                  <a:pt x="1868253" y="7048170"/>
                </a:lnTo>
                <a:lnTo>
                  <a:pt x="1840460" y="7010070"/>
                </a:lnTo>
                <a:lnTo>
                  <a:pt x="1813017" y="6971970"/>
                </a:lnTo>
                <a:lnTo>
                  <a:pt x="1785928" y="6933870"/>
                </a:lnTo>
                <a:lnTo>
                  <a:pt x="1759194" y="6895770"/>
                </a:lnTo>
                <a:lnTo>
                  <a:pt x="1732818" y="6857670"/>
                </a:lnTo>
                <a:lnTo>
                  <a:pt x="1706804" y="6819570"/>
                </a:lnTo>
                <a:lnTo>
                  <a:pt x="1681152" y="6781470"/>
                </a:lnTo>
                <a:lnTo>
                  <a:pt x="1655867" y="6743370"/>
                </a:lnTo>
                <a:lnTo>
                  <a:pt x="1630950" y="6705270"/>
                </a:lnTo>
                <a:lnTo>
                  <a:pt x="1606404" y="6667170"/>
                </a:lnTo>
                <a:lnTo>
                  <a:pt x="1582232" y="6629070"/>
                </a:lnTo>
                <a:lnTo>
                  <a:pt x="1558435" y="6590970"/>
                </a:lnTo>
                <a:lnTo>
                  <a:pt x="1535018" y="6552870"/>
                </a:lnTo>
                <a:lnTo>
                  <a:pt x="1511982" y="6514770"/>
                </a:lnTo>
                <a:lnTo>
                  <a:pt x="1489330" y="6476670"/>
                </a:lnTo>
                <a:lnTo>
                  <a:pt x="1467064" y="6438570"/>
                </a:lnTo>
                <a:lnTo>
                  <a:pt x="1445187" y="6387770"/>
                </a:lnTo>
                <a:lnTo>
                  <a:pt x="1423701" y="6349670"/>
                </a:lnTo>
                <a:lnTo>
                  <a:pt x="1402610" y="6311570"/>
                </a:lnTo>
                <a:lnTo>
                  <a:pt x="1381915" y="6273470"/>
                </a:lnTo>
                <a:lnTo>
                  <a:pt x="1361620" y="6235370"/>
                </a:lnTo>
                <a:lnTo>
                  <a:pt x="1341726" y="6184570"/>
                </a:lnTo>
                <a:lnTo>
                  <a:pt x="1322236" y="6146470"/>
                </a:lnTo>
                <a:lnTo>
                  <a:pt x="1303154" y="6108370"/>
                </a:lnTo>
                <a:lnTo>
                  <a:pt x="1284480" y="6057570"/>
                </a:lnTo>
                <a:lnTo>
                  <a:pt x="1266219" y="6019470"/>
                </a:lnTo>
                <a:lnTo>
                  <a:pt x="1248372" y="5981370"/>
                </a:lnTo>
                <a:lnTo>
                  <a:pt x="1230943" y="5930570"/>
                </a:lnTo>
                <a:lnTo>
                  <a:pt x="1213933" y="5892470"/>
                </a:lnTo>
                <a:lnTo>
                  <a:pt x="1197345" y="5854370"/>
                </a:lnTo>
                <a:lnTo>
                  <a:pt x="1181182" y="5803570"/>
                </a:lnTo>
                <a:lnTo>
                  <a:pt x="1165446" y="5765470"/>
                </a:lnTo>
                <a:lnTo>
                  <a:pt x="1150140" y="5714670"/>
                </a:lnTo>
                <a:lnTo>
                  <a:pt x="1135267" y="5676570"/>
                </a:lnTo>
                <a:lnTo>
                  <a:pt x="1120828" y="5625770"/>
                </a:lnTo>
                <a:lnTo>
                  <a:pt x="1106827" y="5587670"/>
                </a:lnTo>
                <a:lnTo>
                  <a:pt x="1093266" y="5536870"/>
                </a:lnTo>
                <a:lnTo>
                  <a:pt x="1080148" y="5498770"/>
                </a:lnTo>
                <a:lnTo>
                  <a:pt x="1067475" y="5447970"/>
                </a:lnTo>
                <a:lnTo>
                  <a:pt x="1055250" y="5409870"/>
                </a:lnTo>
                <a:lnTo>
                  <a:pt x="1043476" y="5359070"/>
                </a:lnTo>
                <a:lnTo>
                  <a:pt x="1032154" y="5320970"/>
                </a:lnTo>
                <a:lnTo>
                  <a:pt x="1021287" y="5270170"/>
                </a:lnTo>
                <a:lnTo>
                  <a:pt x="1010879" y="5219370"/>
                </a:lnTo>
                <a:lnTo>
                  <a:pt x="1000931" y="5181270"/>
                </a:lnTo>
                <a:lnTo>
                  <a:pt x="991446" y="5130470"/>
                </a:lnTo>
                <a:lnTo>
                  <a:pt x="982427" y="5092370"/>
                </a:lnTo>
                <a:lnTo>
                  <a:pt x="973876" y="5041570"/>
                </a:lnTo>
                <a:lnTo>
                  <a:pt x="965796" y="4990770"/>
                </a:lnTo>
                <a:lnTo>
                  <a:pt x="958189" y="4939970"/>
                </a:lnTo>
                <a:lnTo>
                  <a:pt x="951059" y="4901870"/>
                </a:lnTo>
                <a:lnTo>
                  <a:pt x="944406" y="4851070"/>
                </a:lnTo>
                <a:lnTo>
                  <a:pt x="938235" y="4800270"/>
                </a:lnTo>
                <a:lnTo>
                  <a:pt x="932547" y="4762170"/>
                </a:lnTo>
                <a:lnTo>
                  <a:pt x="927346" y="4711370"/>
                </a:lnTo>
                <a:lnTo>
                  <a:pt x="922633" y="4660570"/>
                </a:lnTo>
                <a:lnTo>
                  <a:pt x="918411" y="4609770"/>
                </a:lnTo>
                <a:lnTo>
                  <a:pt x="914684" y="4571670"/>
                </a:lnTo>
                <a:lnTo>
                  <a:pt x="447295" y="4241470"/>
                </a:lnTo>
                <a:close/>
              </a:path>
              <a:path w="5466080" h="9715500">
                <a:moveTo>
                  <a:pt x="934415" y="3684805"/>
                </a:moveTo>
                <a:lnTo>
                  <a:pt x="447797" y="3684805"/>
                </a:lnTo>
                <a:lnTo>
                  <a:pt x="907940" y="4003288"/>
                </a:lnTo>
                <a:lnTo>
                  <a:pt x="910503" y="3955206"/>
                </a:lnTo>
                <a:lnTo>
                  <a:pt x="913560" y="3907255"/>
                </a:lnTo>
                <a:lnTo>
                  <a:pt x="917111" y="3859437"/>
                </a:lnTo>
                <a:lnTo>
                  <a:pt x="921151" y="3811755"/>
                </a:lnTo>
                <a:lnTo>
                  <a:pt x="925679" y="3764212"/>
                </a:lnTo>
                <a:lnTo>
                  <a:pt x="930693" y="3716810"/>
                </a:lnTo>
                <a:lnTo>
                  <a:pt x="934415" y="3684805"/>
                </a:lnTo>
                <a:close/>
              </a:path>
              <a:path w="5466080" h="9715500">
                <a:moveTo>
                  <a:pt x="3713962" y="0"/>
                </a:moveTo>
                <a:lnTo>
                  <a:pt x="1980556" y="0"/>
                </a:lnTo>
                <a:lnTo>
                  <a:pt x="1948300" y="26969"/>
                </a:lnTo>
                <a:lnTo>
                  <a:pt x="1913901" y="56213"/>
                </a:lnTo>
                <a:lnTo>
                  <a:pt x="1879746" y="85733"/>
                </a:lnTo>
                <a:lnTo>
                  <a:pt x="1845837" y="115529"/>
                </a:lnTo>
                <a:lnTo>
                  <a:pt x="1812176" y="145598"/>
                </a:lnTo>
                <a:lnTo>
                  <a:pt x="1778764" y="175939"/>
                </a:lnTo>
                <a:lnTo>
                  <a:pt x="1745604" y="206549"/>
                </a:lnTo>
                <a:lnTo>
                  <a:pt x="1712696" y="237429"/>
                </a:lnTo>
                <a:lnTo>
                  <a:pt x="1680044" y="268574"/>
                </a:lnTo>
                <a:lnTo>
                  <a:pt x="1647648" y="299985"/>
                </a:lnTo>
                <a:lnTo>
                  <a:pt x="1615510" y="331658"/>
                </a:lnTo>
                <a:lnTo>
                  <a:pt x="1583632" y="363593"/>
                </a:lnTo>
                <a:lnTo>
                  <a:pt x="1552016" y="395788"/>
                </a:lnTo>
                <a:lnTo>
                  <a:pt x="1520663" y="428240"/>
                </a:lnTo>
                <a:lnTo>
                  <a:pt x="1489576" y="460949"/>
                </a:lnTo>
                <a:lnTo>
                  <a:pt x="1458755" y="493912"/>
                </a:lnTo>
                <a:lnTo>
                  <a:pt x="1428203" y="527127"/>
                </a:lnTo>
                <a:lnTo>
                  <a:pt x="1397921" y="560594"/>
                </a:lnTo>
                <a:lnTo>
                  <a:pt x="1367912" y="594310"/>
                </a:lnTo>
                <a:lnTo>
                  <a:pt x="1338176" y="628273"/>
                </a:lnTo>
                <a:lnTo>
                  <a:pt x="1308716" y="662482"/>
                </a:lnTo>
                <a:lnTo>
                  <a:pt x="1279533" y="696935"/>
                </a:lnTo>
                <a:lnTo>
                  <a:pt x="1250629" y="731630"/>
                </a:lnTo>
                <a:lnTo>
                  <a:pt x="1222006" y="766566"/>
                </a:lnTo>
                <a:lnTo>
                  <a:pt x="1193665" y="801740"/>
                </a:lnTo>
                <a:lnTo>
                  <a:pt x="1165609" y="837152"/>
                </a:lnTo>
                <a:lnTo>
                  <a:pt x="1137838" y="872799"/>
                </a:lnTo>
                <a:lnTo>
                  <a:pt x="1110356" y="908680"/>
                </a:lnTo>
                <a:lnTo>
                  <a:pt x="1083162" y="944792"/>
                </a:lnTo>
                <a:lnTo>
                  <a:pt x="1056260" y="981135"/>
                </a:lnTo>
                <a:lnTo>
                  <a:pt x="1029651" y="1017706"/>
                </a:lnTo>
                <a:lnTo>
                  <a:pt x="1003336" y="1054503"/>
                </a:lnTo>
                <a:lnTo>
                  <a:pt x="977214" y="1091677"/>
                </a:lnTo>
                <a:lnTo>
                  <a:pt x="951598" y="1128772"/>
                </a:lnTo>
                <a:lnTo>
                  <a:pt x="926177" y="1166239"/>
                </a:lnTo>
                <a:lnTo>
                  <a:pt x="901059" y="1203926"/>
                </a:lnTo>
                <a:lnTo>
                  <a:pt x="876243" y="1241831"/>
                </a:lnTo>
                <a:lnTo>
                  <a:pt x="851733" y="1279952"/>
                </a:lnTo>
                <a:lnTo>
                  <a:pt x="827529" y="1318288"/>
                </a:lnTo>
                <a:lnTo>
                  <a:pt x="803634" y="1356836"/>
                </a:lnTo>
                <a:lnTo>
                  <a:pt x="780048" y="1395596"/>
                </a:lnTo>
                <a:lnTo>
                  <a:pt x="756775" y="1434564"/>
                </a:lnTo>
                <a:lnTo>
                  <a:pt x="733816" y="1473741"/>
                </a:lnTo>
                <a:lnTo>
                  <a:pt x="711172" y="1513123"/>
                </a:lnTo>
                <a:lnTo>
                  <a:pt x="688845" y="1552710"/>
                </a:lnTo>
                <a:lnTo>
                  <a:pt x="666837" y="1592498"/>
                </a:lnTo>
                <a:lnTo>
                  <a:pt x="645150" y="1632488"/>
                </a:lnTo>
                <a:lnTo>
                  <a:pt x="623785" y="1672676"/>
                </a:lnTo>
                <a:lnTo>
                  <a:pt x="602744" y="1713062"/>
                </a:lnTo>
                <a:lnTo>
                  <a:pt x="582029" y="1753643"/>
                </a:lnTo>
                <a:lnTo>
                  <a:pt x="561642" y="1794417"/>
                </a:lnTo>
                <a:lnTo>
                  <a:pt x="541583" y="1835384"/>
                </a:lnTo>
                <a:lnTo>
                  <a:pt x="521856" y="1876541"/>
                </a:lnTo>
                <a:lnTo>
                  <a:pt x="502462" y="1917886"/>
                </a:lnTo>
                <a:lnTo>
                  <a:pt x="483402" y="1959419"/>
                </a:lnTo>
                <a:lnTo>
                  <a:pt x="464678" y="2001136"/>
                </a:lnTo>
                <a:lnTo>
                  <a:pt x="446292" y="2043036"/>
                </a:lnTo>
                <a:lnTo>
                  <a:pt x="428246" y="2085119"/>
                </a:lnTo>
                <a:lnTo>
                  <a:pt x="410541" y="2127381"/>
                </a:lnTo>
                <a:lnTo>
                  <a:pt x="393180" y="2169821"/>
                </a:lnTo>
                <a:lnTo>
                  <a:pt x="376163" y="2212437"/>
                </a:lnTo>
                <a:lnTo>
                  <a:pt x="359493" y="2255228"/>
                </a:lnTo>
                <a:lnTo>
                  <a:pt x="343172" y="2298192"/>
                </a:lnTo>
                <a:lnTo>
                  <a:pt x="327200" y="2341327"/>
                </a:lnTo>
                <a:lnTo>
                  <a:pt x="311580" y="2384632"/>
                </a:lnTo>
                <a:lnTo>
                  <a:pt x="296314" y="2428104"/>
                </a:lnTo>
                <a:lnTo>
                  <a:pt x="281403" y="2471742"/>
                </a:lnTo>
                <a:lnTo>
                  <a:pt x="266849" y="2515545"/>
                </a:lnTo>
                <a:lnTo>
                  <a:pt x="252654" y="2559510"/>
                </a:lnTo>
                <a:lnTo>
                  <a:pt x="238819" y="2603636"/>
                </a:lnTo>
                <a:lnTo>
                  <a:pt x="225347" y="2647920"/>
                </a:lnTo>
                <a:lnTo>
                  <a:pt x="212238" y="2692362"/>
                </a:lnTo>
                <a:lnTo>
                  <a:pt x="199495" y="2736960"/>
                </a:lnTo>
                <a:lnTo>
                  <a:pt x="187120" y="2781711"/>
                </a:lnTo>
                <a:lnTo>
                  <a:pt x="175114" y="2826615"/>
                </a:lnTo>
                <a:lnTo>
                  <a:pt x="163478" y="2871669"/>
                </a:lnTo>
                <a:lnTo>
                  <a:pt x="152216" y="2916871"/>
                </a:lnTo>
                <a:lnTo>
                  <a:pt x="141327" y="2962221"/>
                </a:lnTo>
                <a:lnTo>
                  <a:pt x="130815" y="3007715"/>
                </a:lnTo>
                <a:lnTo>
                  <a:pt x="120680" y="3053353"/>
                </a:lnTo>
                <a:lnTo>
                  <a:pt x="110925" y="3099133"/>
                </a:lnTo>
                <a:lnTo>
                  <a:pt x="101551" y="3145052"/>
                </a:lnTo>
                <a:lnTo>
                  <a:pt x="92561" y="3191110"/>
                </a:lnTo>
                <a:lnTo>
                  <a:pt x="83955" y="3237305"/>
                </a:lnTo>
                <a:lnTo>
                  <a:pt x="75735" y="3283634"/>
                </a:lnTo>
                <a:lnTo>
                  <a:pt x="67904" y="3330096"/>
                </a:lnTo>
                <a:lnTo>
                  <a:pt x="60463" y="3376689"/>
                </a:lnTo>
                <a:lnTo>
                  <a:pt x="53413" y="3423412"/>
                </a:lnTo>
                <a:lnTo>
                  <a:pt x="46757" y="3470263"/>
                </a:lnTo>
                <a:lnTo>
                  <a:pt x="40496" y="3517240"/>
                </a:lnTo>
                <a:lnTo>
                  <a:pt x="34632" y="3564341"/>
                </a:lnTo>
                <a:lnTo>
                  <a:pt x="29166" y="3611564"/>
                </a:lnTo>
                <a:lnTo>
                  <a:pt x="24101" y="3658909"/>
                </a:lnTo>
                <a:lnTo>
                  <a:pt x="19438" y="3706373"/>
                </a:lnTo>
                <a:lnTo>
                  <a:pt x="15178" y="3753954"/>
                </a:lnTo>
                <a:lnTo>
                  <a:pt x="11325" y="3801651"/>
                </a:lnTo>
                <a:lnTo>
                  <a:pt x="7878" y="3849462"/>
                </a:lnTo>
                <a:lnTo>
                  <a:pt x="4841" y="3897385"/>
                </a:lnTo>
                <a:lnTo>
                  <a:pt x="2214" y="3945418"/>
                </a:lnTo>
                <a:lnTo>
                  <a:pt x="0" y="3993560"/>
                </a:lnTo>
                <a:lnTo>
                  <a:pt x="447797" y="3684805"/>
                </a:lnTo>
                <a:lnTo>
                  <a:pt x="934415" y="3684805"/>
                </a:lnTo>
                <a:lnTo>
                  <a:pt x="942165" y="3622438"/>
                </a:lnTo>
                <a:lnTo>
                  <a:pt x="948618" y="3575473"/>
                </a:lnTo>
                <a:lnTo>
                  <a:pt x="955547" y="3528660"/>
                </a:lnTo>
                <a:lnTo>
                  <a:pt x="962948" y="3482000"/>
                </a:lnTo>
                <a:lnTo>
                  <a:pt x="970819" y="3435496"/>
                </a:lnTo>
                <a:lnTo>
                  <a:pt x="979158" y="3389151"/>
                </a:lnTo>
                <a:lnTo>
                  <a:pt x="987962" y="3342966"/>
                </a:lnTo>
                <a:lnTo>
                  <a:pt x="997228" y="3296946"/>
                </a:lnTo>
                <a:lnTo>
                  <a:pt x="1006954" y="3251092"/>
                </a:lnTo>
                <a:lnTo>
                  <a:pt x="1017137" y="3205406"/>
                </a:lnTo>
                <a:lnTo>
                  <a:pt x="1027775" y="3159892"/>
                </a:lnTo>
                <a:lnTo>
                  <a:pt x="1038866" y="3114551"/>
                </a:lnTo>
                <a:lnTo>
                  <a:pt x="1050406" y="3069387"/>
                </a:lnTo>
                <a:lnTo>
                  <a:pt x="1062393" y="3024401"/>
                </a:lnTo>
                <a:lnTo>
                  <a:pt x="1074826" y="2979597"/>
                </a:lnTo>
                <a:lnTo>
                  <a:pt x="1087701" y="2934976"/>
                </a:lnTo>
                <a:lnTo>
                  <a:pt x="1101015" y="2890542"/>
                </a:lnTo>
                <a:lnTo>
                  <a:pt x="1114766" y="2846297"/>
                </a:lnTo>
                <a:lnTo>
                  <a:pt x="1128953" y="2802243"/>
                </a:lnTo>
                <a:lnTo>
                  <a:pt x="1143571" y="2758383"/>
                </a:lnTo>
                <a:lnTo>
                  <a:pt x="1158619" y="2714720"/>
                </a:lnTo>
                <a:lnTo>
                  <a:pt x="1174094" y="2671255"/>
                </a:lnTo>
                <a:lnTo>
                  <a:pt x="1189994" y="2627992"/>
                </a:lnTo>
                <a:lnTo>
                  <a:pt x="1206316" y="2584934"/>
                </a:lnTo>
                <a:lnTo>
                  <a:pt x="1223057" y="2542081"/>
                </a:lnTo>
                <a:lnTo>
                  <a:pt x="1240215" y="2499438"/>
                </a:lnTo>
                <a:lnTo>
                  <a:pt x="1257788" y="2457006"/>
                </a:lnTo>
                <a:lnTo>
                  <a:pt x="1275773" y="2414789"/>
                </a:lnTo>
                <a:lnTo>
                  <a:pt x="1294167" y="2372788"/>
                </a:lnTo>
                <a:lnTo>
                  <a:pt x="1312968" y="2331006"/>
                </a:lnTo>
                <a:lnTo>
                  <a:pt x="1332174" y="2289446"/>
                </a:lnTo>
                <a:lnTo>
                  <a:pt x="1351781" y="2248110"/>
                </a:lnTo>
                <a:lnTo>
                  <a:pt x="1371788" y="2207001"/>
                </a:lnTo>
                <a:lnTo>
                  <a:pt x="1392191" y="2166121"/>
                </a:lnTo>
                <a:lnTo>
                  <a:pt x="1412989" y="2125473"/>
                </a:lnTo>
                <a:lnTo>
                  <a:pt x="1434179" y="2085059"/>
                </a:lnTo>
                <a:lnTo>
                  <a:pt x="1455758" y="2044882"/>
                </a:lnTo>
                <a:lnTo>
                  <a:pt x="1477724" y="2004944"/>
                </a:lnTo>
                <a:lnTo>
                  <a:pt x="1500073" y="1965249"/>
                </a:lnTo>
                <a:lnTo>
                  <a:pt x="1522805" y="1925797"/>
                </a:lnTo>
                <a:lnTo>
                  <a:pt x="1545916" y="1886593"/>
                </a:lnTo>
                <a:lnTo>
                  <a:pt x="1569403" y="1847638"/>
                </a:lnTo>
                <a:lnTo>
                  <a:pt x="1593265" y="1808935"/>
                </a:lnTo>
                <a:lnTo>
                  <a:pt x="1617498" y="1770487"/>
                </a:lnTo>
                <a:lnTo>
                  <a:pt x="1642100" y="1732295"/>
                </a:lnTo>
                <a:lnTo>
                  <a:pt x="1667069" y="1694363"/>
                </a:lnTo>
                <a:lnTo>
                  <a:pt x="1692401" y="1656694"/>
                </a:lnTo>
                <a:lnTo>
                  <a:pt x="1718095" y="1619288"/>
                </a:lnTo>
                <a:lnTo>
                  <a:pt x="1744149" y="1582150"/>
                </a:lnTo>
                <a:lnTo>
                  <a:pt x="1770558" y="1545282"/>
                </a:lnTo>
                <a:lnTo>
                  <a:pt x="1797322" y="1508685"/>
                </a:lnTo>
                <a:lnTo>
                  <a:pt x="1824437" y="1472364"/>
                </a:lnTo>
                <a:lnTo>
                  <a:pt x="1851901" y="1436319"/>
                </a:lnTo>
                <a:lnTo>
                  <a:pt x="1879711" y="1400555"/>
                </a:lnTo>
                <a:lnTo>
                  <a:pt x="1907865" y="1365072"/>
                </a:lnTo>
                <a:lnTo>
                  <a:pt x="1936361" y="1329875"/>
                </a:lnTo>
                <a:lnTo>
                  <a:pt x="1965195" y="1294964"/>
                </a:lnTo>
                <a:lnTo>
                  <a:pt x="1994365" y="1260344"/>
                </a:lnTo>
                <a:lnTo>
                  <a:pt x="2023870" y="1226016"/>
                </a:lnTo>
                <a:lnTo>
                  <a:pt x="2053705" y="1191982"/>
                </a:lnTo>
                <a:lnTo>
                  <a:pt x="2083869" y="1158246"/>
                </a:lnTo>
                <a:lnTo>
                  <a:pt x="2114359" y="1124810"/>
                </a:lnTo>
                <a:lnTo>
                  <a:pt x="2145173" y="1091677"/>
                </a:lnTo>
                <a:lnTo>
                  <a:pt x="2176309" y="1058848"/>
                </a:lnTo>
                <a:lnTo>
                  <a:pt x="2207762" y="1026327"/>
                </a:lnTo>
                <a:lnTo>
                  <a:pt x="2239532" y="994116"/>
                </a:lnTo>
                <a:lnTo>
                  <a:pt x="2271615" y="962218"/>
                </a:lnTo>
                <a:lnTo>
                  <a:pt x="2304010" y="930634"/>
                </a:lnTo>
                <a:lnTo>
                  <a:pt x="2336713" y="899369"/>
                </a:lnTo>
                <a:lnTo>
                  <a:pt x="2369722" y="868423"/>
                </a:lnTo>
                <a:lnTo>
                  <a:pt x="2403034" y="837800"/>
                </a:lnTo>
                <a:lnTo>
                  <a:pt x="2436647" y="807502"/>
                </a:lnTo>
                <a:lnTo>
                  <a:pt x="2470559" y="777532"/>
                </a:lnTo>
                <a:lnTo>
                  <a:pt x="2504767" y="747891"/>
                </a:lnTo>
                <a:lnTo>
                  <a:pt x="2539268" y="718584"/>
                </a:lnTo>
                <a:lnTo>
                  <a:pt x="2574060" y="689612"/>
                </a:lnTo>
                <a:lnTo>
                  <a:pt x="2609140" y="660978"/>
                </a:lnTo>
                <a:lnTo>
                  <a:pt x="2644506" y="632684"/>
                </a:lnTo>
                <a:lnTo>
                  <a:pt x="2680155" y="604733"/>
                </a:lnTo>
                <a:lnTo>
                  <a:pt x="2716085" y="577127"/>
                </a:lnTo>
                <a:lnTo>
                  <a:pt x="2752293" y="549869"/>
                </a:lnTo>
                <a:lnTo>
                  <a:pt x="2788777" y="522961"/>
                </a:lnTo>
                <a:lnTo>
                  <a:pt x="2825535" y="496407"/>
                </a:lnTo>
                <a:lnTo>
                  <a:pt x="2862562" y="470208"/>
                </a:lnTo>
                <a:lnTo>
                  <a:pt x="2899858" y="444366"/>
                </a:lnTo>
                <a:lnTo>
                  <a:pt x="2937420" y="418886"/>
                </a:lnTo>
                <a:lnTo>
                  <a:pt x="2975245" y="393768"/>
                </a:lnTo>
                <a:lnTo>
                  <a:pt x="3013330" y="369016"/>
                </a:lnTo>
                <a:lnTo>
                  <a:pt x="3051673" y="344632"/>
                </a:lnTo>
                <a:lnTo>
                  <a:pt x="3090272" y="320618"/>
                </a:lnTo>
                <a:lnTo>
                  <a:pt x="3129124" y="296978"/>
                </a:lnTo>
                <a:lnTo>
                  <a:pt x="3168226" y="273713"/>
                </a:lnTo>
                <a:lnTo>
                  <a:pt x="3207577" y="250827"/>
                </a:lnTo>
                <a:lnTo>
                  <a:pt x="3247172" y="228321"/>
                </a:lnTo>
                <a:lnTo>
                  <a:pt x="3287011" y="206198"/>
                </a:lnTo>
                <a:lnTo>
                  <a:pt x="3327090" y="184461"/>
                </a:lnTo>
                <a:lnTo>
                  <a:pt x="3367407" y="163112"/>
                </a:lnTo>
                <a:lnTo>
                  <a:pt x="3407959" y="142154"/>
                </a:lnTo>
                <a:lnTo>
                  <a:pt x="3448744" y="121589"/>
                </a:lnTo>
                <a:lnTo>
                  <a:pt x="3489760" y="101421"/>
                </a:lnTo>
                <a:lnTo>
                  <a:pt x="3531003" y="81650"/>
                </a:lnTo>
                <a:lnTo>
                  <a:pt x="3572471" y="62280"/>
                </a:lnTo>
                <a:lnTo>
                  <a:pt x="3614162" y="43314"/>
                </a:lnTo>
                <a:lnTo>
                  <a:pt x="3656074" y="24754"/>
                </a:lnTo>
                <a:lnTo>
                  <a:pt x="3698203" y="6602"/>
                </a:lnTo>
                <a:lnTo>
                  <a:pt x="3713962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FA4C8D3-39BE-9F57-952C-027D481B18E1}"/>
              </a:ext>
            </a:extLst>
          </p:cNvPr>
          <p:cNvSpPr/>
          <p:nvPr userDrawn="1"/>
        </p:nvSpPr>
        <p:spPr>
          <a:xfrm>
            <a:off x="-34" y="6134036"/>
            <a:ext cx="2697538" cy="723964"/>
          </a:xfrm>
          <a:custGeom>
            <a:avLst/>
            <a:gdLst/>
            <a:ahLst/>
            <a:cxnLst/>
            <a:rect l="l" t="t" r="r" b="b"/>
            <a:pathLst>
              <a:path w="4448175" h="1193800">
                <a:moveTo>
                  <a:pt x="3967509" y="833178"/>
                </a:moveTo>
                <a:lnTo>
                  <a:pt x="1191274" y="833178"/>
                </a:lnTo>
                <a:lnTo>
                  <a:pt x="1239524" y="833451"/>
                </a:lnTo>
                <a:lnTo>
                  <a:pt x="1287646" y="834266"/>
                </a:lnTo>
                <a:lnTo>
                  <a:pt x="1335637" y="835622"/>
                </a:lnTo>
                <a:lnTo>
                  <a:pt x="1383495" y="837515"/>
                </a:lnTo>
                <a:lnTo>
                  <a:pt x="1431215" y="839941"/>
                </a:lnTo>
                <a:lnTo>
                  <a:pt x="1478796" y="842900"/>
                </a:lnTo>
                <a:lnTo>
                  <a:pt x="1526234" y="846386"/>
                </a:lnTo>
                <a:lnTo>
                  <a:pt x="1573526" y="850398"/>
                </a:lnTo>
                <a:lnTo>
                  <a:pt x="1620671" y="854933"/>
                </a:lnTo>
                <a:lnTo>
                  <a:pt x="1667663" y="859987"/>
                </a:lnTo>
                <a:lnTo>
                  <a:pt x="1714502" y="865558"/>
                </a:lnTo>
                <a:lnTo>
                  <a:pt x="1761183" y="871643"/>
                </a:lnTo>
                <a:lnTo>
                  <a:pt x="1807704" y="878238"/>
                </a:lnTo>
                <a:lnTo>
                  <a:pt x="1854062" y="885342"/>
                </a:lnTo>
                <a:lnTo>
                  <a:pt x="1900253" y="892950"/>
                </a:lnTo>
                <a:lnTo>
                  <a:pt x="1946276" y="901061"/>
                </a:lnTo>
                <a:lnTo>
                  <a:pt x="1992127" y="909671"/>
                </a:lnTo>
                <a:lnTo>
                  <a:pt x="2037804" y="918777"/>
                </a:lnTo>
                <a:lnTo>
                  <a:pt x="2083302" y="928376"/>
                </a:lnTo>
                <a:lnTo>
                  <a:pt x="2128620" y="938466"/>
                </a:lnTo>
                <a:lnTo>
                  <a:pt x="2173755" y="949043"/>
                </a:lnTo>
                <a:lnTo>
                  <a:pt x="2218703" y="960104"/>
                </a:lnTo>
                <a:lnTo>
                  <a:pt x="2263461" y="971648"/>
                </a:lnTo>
                <a:lnTo>
                  <a:pt x="2308028" y="983670"/>
                </a:lnTo>
                <a:lnTo>
                  <a:pt x="2352399" y="996168"/>
                </a:lnTo>
                <a:lnTo>
                  <a:pt x="2396572" y="1009138"/>
                </a:lnTo>
                <a:lnTo>
                  <a:pt x="2440543" y="1022579"/>
                </a:lnTo>
                <a:lnTo>
                  <a:pt x="2484311" y="1036487"/>
                </a:lnTo>
                <a:lnTo>
                  <a:pt x="2527872" y="1050858"/>
                </a:lnTo>
                <a:lnTo>
                  <a:pt x="2571223" y="1065691"/>
                </a:lnTo>
                <a:lnTo>
                  <a:pt x="2614361" y="1080982"/>
                </a:lnTo>
                <a:lnTo>
                  <a:pt x="2657284" y="1096729"/>
                </a:lnTo>
                <a:lnTo>
                  <a:pt x="2699988" y="1112928"/>
                </a:lnTo>
                <a:lnTo>
                  <a:pt x="2742470" y="1129576"/>
                </a:lnTo>
                <a:lnTo>
                  <a:pt x="2784728" y="1146671"/>
                </a:lnTo>
                <a:lnTo>
                  <a:pt x="2826759" y="1164209"/>
                </a:lnTo>
                <a:lnTo>
                  <a:pt x="2868559" y="1182189"/>
                </a:lnTo>
                <a:lnTo>
                  <a:pt x="2894489" y="1193677"/>
                </a:lnTo>
                <a:lnTo>
                  <a:pt x="4447868" y="1193677"/>
                </a:lnTo>
                <a:lnTo>
                  <a:pt x="4387791" y="1143489"/>
                </a:lnTo>
                <a:lnTo>
                  <a:pt x="4352872" y="1115060"/>
                </a:lnTo>
                <a:lnTo>
                  <a:pt x="4317694" y="1086937"/>
                </a:lnTo>
                <a:lnTo>
                  <a:pt x="4282261" y="1059124"/>
                </a:lnTo>
                <a:lnTo>
                  <a:pt x="4246575" y="1031621"/>
                </a:lnTo>
                <a:lnTo>
                  <a:pt x="4210636" y="1004431"/>
                </a:lnTo>
                <a:lnTo>
                  <a:pt x="4174448" y="977556"/>
                </a:lnTo>
                <a:lnTo>
                  <a:pt x="4138013" y="950997"/>
                </a:lnTo>
                <a:lnTo>
                  <a:pt x="4101332" y="924758"/>
                </a:lnTo>
                <a:lnTo>
                  <a:pt x="4064407" y="898839"/>
                </a:lnTo>
                <a:lnTo>
                  <a:pt x="4027242" y="873244"/>
                </a:lnTo>
                <a:lnTo>
                  <a:pt x="3989836" y="847973"/>
                </a:lnTo>
                <a:lnTo>
                  <a:pt x="3967509" y="833178"/>
                </a:lnTo>
                <a:close/>
              </a:path>
              <a:path w="4448175" h="1193800">
                <a:moveTo>
                  <a:pt x="1191274" y="0"/>
                </a:moveTo>
                <a:lnTo>
                  <a:pt x="1094075" y="918"/>
                </a:lnTo>
                <a:lnTo>
                  <a:pt x="997323" y="3664"/>
                </a:lnTo>
                <a:lnTo>
                  <a:pt x="901035" y="8219"/>
                </a:lnTo>
                <a:lnTo>
                  <a:pt x="805227" y="14568"/>
                </a:lnTo>
                <a:lnTo>
                  <a:pt x="709916" y="22694"/>
                </a:lnTo>
                <a:lnTo>
                  <a:pt x="615118" y="32581"/>
                </a:lnTo>
                <a:lnTo>
                  <a:pt x="520850" y="44212"/>
                </a:lnTo>
                <a:lnTo>
                  <a:pt x="427127" y="57571"/>
                </a:lnTo>
                <a:lnTo>
                  <a:pt x="333967" y="72640"/>
                </a:lnTo>
                <a:lnTo>
                  <a:pt x="241387" y="89405"/>
                </a:lnTo>
                <a:lnTo>
                  <a:pt x="149402" y="107847"/>
                </a:lnTo>
                <a:lnTo>
                  <a:pt x="58028" y="127952"/>
                </a:lnTo>
                <a:lnTo>
                  <a:pt x="0" y="141699"/>
                </a:lnTo>
                <a:lnTo>
                  <a:pt x="0" y="1005038"/>
                </a:lnTo>
                <a:lnTo>
                  <a:pt x="24231" y="997883"/>
                </a:lnTo>
                <a:lnTo>
                  <a:pt x="68813" y="985255"/>
                </a:lnTo>
                <a:lnTo>
                  <a:pt x="113593" y="973108"/>
                </a:lnTo>
                <a:lnTo>
                  <a:pt x="158567" y="961444"/>
                </a:lnTo>
                <a:lnTo>
                  <a:pt x="203734" y="950267"/>
                </a:lnTo>
                <a:lnTo>
                  <a:pt x="249089" y="939579"/>
                </a:lnTo>
                <a:lnTo>
                  <a:pt x="294630" y="929384"/>
                </a:lnTo>
                <a:lnTo>
                  <a:pt x="340354" y="919684"/>
                </a:lnTo>
                <a:lnTo>
                  <a:pt x="386258" y="910482"/>
                </a:lnTo>
                <a:lnTo>
                  <a:pt x="432339" y="901782"/>
                </a:lnTo>
                <a:lnTo>
                  <a:pt x="478594" y="893586"/>
                </a:lnTo>
                <a:lnTo>
                  <a:pt x="525020" y="885897"/>
                </a:lnTo>
                <a:lnTo>
                  <a:pt x="571613" y="878718"/>
                </a:lnTo>
                <a:lnTo>
                  <a:pt x="618372" y="872053"/>
                </a:lnTo>
                <a:lnTo>
                  <a:pt x="665293" y="865904"/>
                </a:lnTo>
                <a:lnTo>
                  <a:pt x="712374" y="860274"/>
                </a:lnTo>
                <a:lnTo>
                  <a:pt x="759610" y="855166"/>
                </a:lnTo>
                <a:lnTo>
                  <a:pt x="806999" y="850583"/>
                </a:lnTo>
                <a:lnTo>
                  <a:pt x="854539" y="846528"/>
                </a:lnTo>
                <a:lnTo>
                  <a:pt x="902226" y="843004"/>
                </a:lnTo>
                <a:lnTo>
                  <a:pt x="950057" y="840014"/>
                </a:lnTo>
                <a:lnTo>
                  <a:pt x="998030" y="837561"/>
                </a:lnTo>
                <a:lnTo>
                  <a:pt x="1046141" y="835648"/>
                </a:lnTo>
                <a:lnTo>
                  <a:pt x="1094387" y="834278"/>
                </a:lnTo>
                <a:lnTo>
                  <a:pt x="1142766" y="833454"/>
                </a:lnTo>
                <a:lnTo>
                  <a:pt x="3967509" y="833178"/>
                </a:lnTo>
                <a:lnTo>
                  <a:pt x="3952194" y="823030"/>
                </a:lnTo>
                <a:lnTo>
                  <a:pt x="3914316" y="798416"/>
                </a:lnTo>
                <a:lnTo>
                  <a:pt x="3876205" y="774132"/>
                </a:lnTo>
                <a:lnTo>
                  <a:pt x="3837862" y="750182"/>
                </a:lnTo>
                <a:lnTo>
                  <a:pt x="3799291" y="726568"/>
                </a:lnTo>
                <a:lnTo>
                  <a:pt x="3760492" y="703290"/>
                </a:lnTo>
                <a:lnTo>
                  <a:pt x="3721468" y="680352"/>
                </a:lnTo>
                <a:lnTo>
                  <a:pt x="3682221" y="657755"/>
                </a:lnTo>
                <a:lnTo>
                  <a:pt x="3642753" y="635501"/>
                </a:lnTo>
                <a:lnTo>
                  <a:pt x="3603066" y="613593"/>
                </a:lnTo>
                <a:lnTo>
                  <a:pt x="3563162" y="592032"/>
                </a:lnTo>
                <a:lnTo>
                  <a:pt x="3523043" y="570821"/>
                </a:lnTo>
                <a:lnTo>
                  <a:pt x="3482712" y="549961"/>
                </a:lnTo>
                <a:lnTo>
                  <a:pt x="3442169" y="529455"/>
                </a:lnTo>
                <a:lnTo>
                  <a:pt x="3401418" y="509305"/>
                </a:lnTo>
                <a:lnTo>
                  <a:pt x="3360460" y="489512"/>
                </a:lnTo>
                <a:lnTo>
                  <a:pt x="3319297" y="470078"/>
                </a:lnTo>
                <a:lnTo>
                  <a:pt x="3277931" y="451007"/>
                </a:lnTo>
                <a:lnTo>
                  <a:pt x="3236365" y="432299"/>
                </a:lnTo>
                <a:lnTo>
                  <a:pt x="3194600" y="413957"/>
                </a:lnTo>
                <a:lnTo>
                  <a:pt x="3152639" y="395983"/>
                </a:lnTo>
                <a:lnTo>
                  <a:pt x="3110483" y="378379"/>
                </a:lnTo>
                <a:lnTo>
                  <a:pt x="3068134" y="361146"/>
                </a:lnTo>
                <a:lnTo>
                  <a:pt x="3025595" y="344288"/>
                </a:lnTo>
                <a:lnTo>
                  <a:pt x="2982868" y="327806"/>
                </a:lnTo>
                <a:lnTo>
                  <a:pt x="2939954" y="311701"/>
                </a:lnTo>
                <a:lnTo>
                  <a:pt x="2896856" y="295977"/>
                </a:lnTo>
                <a:lnTo>
                  <a:pt x="2853576" y="280635"/>
                </a:lnTo>
                <a:lnTo>
                  <a:pt x="2810116" y="265677"/>
                </a:lnTo>
                <a:lnTo>
                  <a:pt x="2766477" y="251105"/>
                </a:lnTo>
                <a:lnTo>
                  <a:pt x="2722662" y="236921"/>
                </a:lnTo>
                <a:lnTo>
                  <a:pt x="2678673" y="223128"/>
                </a:lnTo>
                <a:lnTo>
                  <a:pt x="2634512" y="209727"/>
                </a:lnTo>
                <a:lnTo>
                  <a:pt x="2590180" y="196720"/>
                </a:lnTo>
                <a:lnTo>
                  <a:pt x="2501016" y="171898"/>
                </a:lnTo>
                <a:lnTo>
                  <a:pt x="2411195" y="148677"/>
                </a:lnTo>
                <a:lnTo>
                  <a:pt x="2320735" y="127075"/>
                </a:lnTo>
                <a:lnTo>
                  <a:pt x="2229652" y="107107"/>
                </a:lnTo>
                <a:lnTo>
                  <a:pt x="2137962" y="88790"/>
                </a:lnTo>
                <a:lnTo>
                  <a:pt x="2045682" y="72140"/>
                </a:lnTo>
                <a:lnTo>
                  <a:pt x="1952827" y="57173"/>
                </a:lnTo>
                <a:lnTo>
                  <a:pt x="1859415" y="43907"/>
                </a:lnTo>
                <a:lnTo>
                  <a:pt x="1765460" y="32356"/>
                </a:lnTo>
                <a:lnTo>
                  <a:pt x="1670981" y="22537"/>
                </a:lnTo>
                <a:lnTo>
                  <a:pt x="1575992" y="14467"/>
                </a:lnTo>
                <a:lnTo>
                  <a:pt x="1480511" y="8162"/>
                </a:lnTo>
                <a:lnTo>
                  <a:pt x="1384553" y="3638"/>
                </a:lnTo>
                <a:lnTo>
                  <a:pt x="1288136" y="912"/>
                </a:lnTo>
                <a:lnTo>
                  <a:pt x="1239759" y="228"/>
                </a:lnTo>
                <a:lnTo>
                  <a:pt x="1191274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70F2A1A-C732-1062-319A-B522E6DA2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2125" y="728662"/>
            <a:ext cx="3348038" cy="5400675"/>
          </a:xfrm>
          <a:prstGeom prst="roundRect">
            <a:avLst>
              <a:gd name="adj" fmla="val 5630"/>
            </a:avLst>
          </a:prstGeom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om </a:t>
            </a:r>
            <a:r>
              <a:rPr lang="en-US" err="1"/>
              <a:t>een</a:t>
            </a:r>
            <a:br>
              <a:rPr lang="en-US"/>
            </a:br>
            <a:r>
              <a:rPr lang="en-US" err="1"/>
              <a:t>afbeelding</a:t>
            </a:r>
            <a:r>
              <a:rPr lang="en-US"/>
              <a:t> in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voegen</a:t>
            </a:r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9E8109E-47D0-8FD6-0158-76CC7BCDC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94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BC31586-0E70-40BE-7D69-18D6394ED12E}"/>
              </a:ext>
            </a:extLst>
          </p:cNvPr>
          <p:cNvSpPr/>
          <p:nvPr userDrawn="1"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54000">
                <a:schemeClr val="accent1"/>
              </a:gs>
            </a:gsLst>
            <a:lin ang="7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2" y="2880519"/>
            <a:ext cx="6911975" cy="1096962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>
            <a:cxnSpLocks/>
          </p:cNvCxnSpPr>
          <p:nvPr userDrawn="1"/>
        </p:nvCxnSpPr>
        <p:spPr>
          <a:xfrm>
            <a:off x="5737713" y="4151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C129C456-C5BE-20E1-F3B3-BF37B9E88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4E4B3F-C91B-6A41-1EB9-E6C960545F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1826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A687E9E4-8514-EF04-139D-AB7010F534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" r="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8E15050E-41F8-9674-4BF1-3AD1A65DCF14}"/>
              </a:ext>
            </a:extLst>
          </p:cNvPr>
          <p:cNvSpPr/>
          <p:nvPr userDrawn="1"/>
        </p:nvSpPr>
        <p:spPr>
          <a:xfrm>
            <a:off x="0" y="0"/>
            <a:ext cx="106299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94844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17E30F-DD63-AAFC-8289-07EF3B7EC9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B61FFA9-D21E-FFAF-11FB-285AE8AD5A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2" y="2880519"/>
            <a:ext cx="6911975" cy="1096962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>
            <a:cxnSpLocks/>
          </p:cNvCxnSpPr>
          <p:nvPr userDrawn="1"/>
        </p:nvCxnSpPr>
        <p:spPr>
          <a:xfrm>
            <a:off x="5737713" y="4151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3964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 (a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BF477A-F508-49BC-89E9-98CF8F298291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21-5-2025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DB364-B2DF-4068-8826-B8CA0440EBAB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4E65F14-8D37-4E39-9AAF-F035842B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854" y="1122217"/>
            <a:ext cx="8856000" cy="443779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inhoud 6">
            <a:extLst>
              <a:ext uri="{FF2B5EF4-FFF2-40B4-BE49-F238E27FC236}">
                <a16:creationId xmlns:a16="http://schemas.microsoft.com/office/drawing/2014/main" id="{3E76A276-77BE-41C1-9946-D4A8C5FF7C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38362" y="1815090"/>
            <a:ext cx="8856000" cy="3505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691294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19591E2D-969C-13F8-B49E-09A0590CFBC0}"/>
              </a:ext>
            </a:extLst>
          </p:cNvPr>
          <p:cNvSpPr/>
          <p:nvPr userDrawn="1"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54000">
                <a:schemeClr val="accent1"/>
              </a:gs>
            </a:gsLst>
            <a:lin ang="7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878519"/>
            <a:ext cx="691197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6149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7704A5-9C0A-76A5-F7B1-26B6D0DFF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15EE33-CA8D-8AF7-C43B-865EA83A1C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84058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CE393FCE-2DB0-874D-19B2-043C063794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" r="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ABA57D3-7014-ED5C-861E-D644C4767F16}"/>
              </a:ext>
            </a:extLst>
          </p:cNvPr>
          <p:cNvSpPr/>
          <p:nvPr userDrawn="1"/>
        </p:nvSpPr>
        <p:spPr>
          <a:xfrm>
            <a:off x="0" y="0"/>
            <a:ext cx="106299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94844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878519"/>
            <a:ext cx="691197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6149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7704A5-9C0A-76A5-F7B1-26B6D0DFF8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15EE33-CA8D-8AF7-C43B-865EA83A1C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102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A687E9E4-8514-EF04-139D-AB7010F534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" r="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8E15050E-41F8-9674-4BF1-3AD1A65DCF14}"/>
              </a:ext>
            </a:extLst>
          </p:cNvPr>
          <p:cNvSpPr/>
          <p:nvPr userDrawn="1"/>
        </p:nvSpPr>
        <p:spPr>
          <a:xfrm>
            <a:off x="0" y="0"/>
            <a:ext cx="106299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94844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17E30F-DD63-AAFC-8289-07EF3B7EC9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B61FFA9-D21E-FFAF-11FB-285AE8AD5A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2" y="2880519"/>
            <a:ext cx="6911975" cy="1096962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>
            <a:cxnSpLocks/>
          </p:cNvCxnSpPr>
          <p:nvPr userDrawn="1"/>
        </p:nvCxnSpPr>
        <p:spPr>
          <a:xfrm>
            <a:off x="5737713" y="4151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98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6911975" cy="1096962"/>
          </a:xfrm>
        </p:spPr>
        <p:txBody>
          <a:bodyPr/>
          <a:lstStyle>
            <a:lvl1pPr>
              <a:defRPr i="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E4B35-75B0-6DE5-E542-39210A6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6911975" cy="396045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1956544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5">
            <a:extLst>
              <a:ext uri="{FF2B5EF4-FFF2-40B4-BE49-F238E27FC236}">
                <a16:creationId xmlns:a16="http://schemas.microsoft.com/office/drawing/2014/main" id="{CDB158D7-0342-B1DA-BC84-91BABC4714C1}"/>
              </a:ext>
            </a:extLst>
          </p:cNvPr>
          <p:cNvSpPr/>
          <p:nvPr userDrawn="1"/>
        </p:nvSpPr>
        <p:spPr>
          <a:xfrm>
            <a:off x="8877167" y="0"/>
            <a:ext cx="3314833" cy="5891838"/>
          </a:xfrm>
          <a:custGeom>
            <a:avLst/>
            <a:gdLst/>
            <a:ahLst/>
            <a:cxnLst/>
            <a:rect l="l" t="t" r="r" b="b"/>
            <a:pathLst>
              <a:path w="5466080" h="9715500">
                <a:moveTo>
                  <a:pt x="447295" y="4241470"/>
                </a:moveTo>
                <a:lnTo>
                  <a:pt x="4083" y="4546270"/>
                </a:lnTo>
                <a:lnTo>
                  <a:pt x="7018" y="4597070"/>
                </a:lnTo>
                <a:lnTo>
                  <a:pt x="10363" y="4647870"/>
                </a:lnTo>
                <a:lnTo>
                  <a:pt x="14117" y="4685970"/>
                </a:lnTo>
                <a:lnTo>
                  <a:pt x="18278" y="4736770"/>
                </a:lnTo>
                <a:lnTo>
                  <a:pt x="22845" y="4787570"/>
                </a:lnTo>
                <a:lnTo>
                  <a:pt x="27815" y="4838370"/>
                </a:lnTo>
                <a:lnTo>
                  <a:pt x="33188" y="4876470"/>
                </a:lnTo>
                <a:lnTo>
                  <a:pt x="38960" y="4927270"/>
                </a:lnTo>
                <a:lnTo>
                  <a:pt x="45131" y="4978070"/>
                </a:lnTo>
                <a:lnTo>
                  <a:pt x="51699" y="5028870"/>
                </a:lnTo>
                <a:lnTo>
                  <a:pt x="58662" y="5066970"/>
                </a:lnTo>
                <a:lnTo>
                  <a:pt x="66018" y="5117770"/>
                </a:lnTo>
                <a:lnTo>
                  <a:pt x="73766" y="5168570"/>
                </a:lnTo>
                <a:lnTo>
                  <a:pt x="81903" y="5206670"/>
                </a:lnTo>
                <a:lnTo>
                  <a:pt x="90429" y="5257470"/>
                </a:lnTo>
                <a:lnTo>
                  <a:pt x="99341" y="5308270"/>
                </a:lnTo>
                <a:lnTo>
                  <a:pt x="108637" y="5346370"/>
                </a:lnTo>
                <a:lnTo>
                  <a:pt x="118316" y="5397170"/>
                </a:lnTo>
                <a:lnTo>
                  <a:pt x="128376" y="5435270"/>
                </a:lnTo>
                <a:lnTo>
                  <a:pt x="138816" y="5486070"/>
                </a:lnTo>
                <a:lnTo>
                  <a:pt x="149633" y="5536870"/>
                </a:lnTo>
                <a:lnTo>
                  <a:pt x="160826" y="5574970"/>
                </a:lnTo>
                <a:lnTo>
                  <a:pt x="172393" y="5625770"/>
                </a:lnTo>
                <a:lnTo>
                  <a:pt x="184333" y="5663870"/>
                </a:lnTo>
                <a:lnTo>
                  <a:pt x="196643" y="5714670"/>
                </a:lnTo>
                <a:lnTo>
                  <a:pt x="209322" y="5752770"/>
                </a:lnTo>
                <a:lnTo>
                  <a:pt x="222368" y="5803570"/>
                </a:lnTo>
                <a:lnTo>
                  <a:pt x="235780" y="5841670"/>
                </a:lnTo>
                <a:lnTo>
                  <a:pt x="249555" y="5892470"/>
                </a:lnTo>
                <a:lnTo>
                  <a:pt x="263693" y="5930570"/>
                </a:lnTo>
                <a:lnTo>
                  <a:pt x="278190" y="5981370"/>
                </a:lnTo>
                <a:lnTo>
                  <a:pt x="293046" y="6019470"/>
                </a:lnTo>
                <a:lnTo>
                  <a:pt x="308258" y="6070270"/>
                </a:lnTo>
                <a:lnTo>
                  <a:pt x="323826" y="6108370"/>
                </a:lnTo>
                <a:lnTo>
                  <a:pt x="339747" y="6146470"/>
                </a:lnTo>
                <a:lnTo>
                  <a:pt x="356019" y="6197270"/>
                </a:lnTo>
                <a:lnTo>
                  <a:pt x="372641" y="6235370"/>
                </a:lnTo>
                <a:lnTo>
                  <a:pt x="389611" y="6273470"/>
                </a:lnTo>
                <a:lnTo>
                  <a:pt x="406927" y="6324270"/>
                </a:lnTo>
                <a:lnTo>
                  <a:pt x="424588" y="6362370"/>
                </a:lnTo>
                <a:lnTo>
                  <a:pt x="442591" y="6400470"/>
                </a:lnTo>
                <a:lnTo>
                  <a:pt x="460936" y="6451270"/>
                </a:lnTo>
                <a:lnTo>
                  <a:pt x="479620" y="6489370"/>
                </a:lnTo>
                <a:lnTo>
                  <a:pt x="498641" y="6527470"/>
                </a:lnTo>
                <a:lnTo>
                  <a:pt x="517998" y="6578270"/>
                </a:lnTo>
                <a:lnTo>
                  <a:pt x="537690" y="6616370"/>
                </a:lnTo>
                <a:lnTo>
                  <a:pt x="557713" y="6654470"/>
                </a:lnTo>
                <a:lnTo>
                  <a:pt x="578067" y="6692570"/>
                </a:lnTo>
                <a:lnTo>
                  <a:pt x="598750" y="6743370"/>
                </a:lnTo>
                <a:lnTo>
                  <a:pt x="619761" y="6781470"/>
                </a:lnTo>
                <a:lnTo>
                  <a:pt x="641096" y="6819570"/>
                </a:lnTo>
                <a:lnTo>
                  <a:pt x="662755" y="6857670"/>
                </a:lnTo>
                <a:lnTo>
                  <a:pt x="684736" y="6895770"/>
                </a:lnTo>
                <a:lnTo>
                  <a:pt x="707038" y="6933870"/>
                </a:lnTo>
                <a:lnTo>
                  <a:pt x="729657" y="6971970"/>
                </a:lnTo>
                <a:lnTo>
                  <a:pt x="752593" y="7022770"/>
                </a:lnTo>
                <a:lnTo>
                  <a:pt x="775845" y="7060870"/>
                </a:lnTo>
                <a:lnTo>
                  <a:pt x="799409" y="7098970"/>
                </a:lnTo>
                <a:lnTo>
                  <a:pt x="823285" y="7137070"/>
                </a:lnTo>
                <a:lnTo>
                  <a:pt x="847470" y="7175170"/>
                </a:lnTo>
                <a:lnTo>
                  <a:pt x="871964" y="7213270"/>
                </a:lnTo>
                <a:lnTo>
                  <a:pt x="896763" y="7251370"/>
                </a:lnTo>
                <a:lnTo>
                  <a:pt x="921868" y="7289470"/>
                </a:lnTo>
                <a:lnTo>
                  <a:pt x="947274" y="7327570"/>
                </a:lnTo>
                <a:lnTo>
                  <a:pt x="972982" y="7365670"/>
                </a:lnTo>
                <a:lnTo>
                  <a:pt x="998989" y="7403770"/>
                </a:lnTo>
                <a:lnTo>
                  <a:pt x="1025294" y="7429170"/>
                </a:lnTo>
                <a:lnTo>
                  <a:pt x="1051895" y="7467270"/>
                </a:lnTo>
                <a:lnTo>
                  <a:pt x="1078789" y="7505370"/>
                </a:lnTo>
                <a:lnTo>
                  <a:pt x="1105976" y="7543470"/>
                </a:lnTo>
                <a:lnTo>
                  <a:pt x="1133453" y="7581570"/>
                </a:lnTo>
                <a:lnTo>
                  <a:pt x="1161219" y="7619670"/>
                </a:lnTo>
                <a:lnTo>
                  <a:pt x="1189272" y="7645070"/>
                </a:lnTo>
                <a:lnTo>
                  <a:pt x="1217611" y="7683170"/>
                </a:lnTo>
                <a:lnTo>
                  <a:pt x="1246233" y="7721270"/>
                </a:lnTo>
                <a:lnTo>
                  <a:pt x="1275137" y="7759370"/>
                </a:lnTo>
                <a:lnTo>
                  <a:pt x="1304321" y="7784770"/>
                </a:lnTo>
                <a:lnTo>
                  <a:pt x="1333783" y="7822870"/>
                </a:lnTo>
                <a:lnTo>
                  <a:pt x="1363522" y="7860970"/>
                </a:lnTo>
                <a:lnTo>
                  <a:pt x="1393536" y="7886370"/>
                </a:lnTo>
                <a:lnTo>
                  <a:pt x="1423823" y="7924470"/>
                </a:lnTo>
                <a:lnTo>
                  <a:pt x="1454381" y="7962570"/>
                </a:lnTo>
                <a:lnTo>
                  <a:pt x="1485209" y="7987970"/>
                </a:lnTo>
                <a:lnTo>
                  <a:pt x="1516305" y="8026070"/>
                </a:lnTo>
                <a:lnTo>
                  <a:pt x="1547667" y="8064170"/>
                </a:lnTo>
                <a:lnTo>
                  <a:pt x="1579294" y="8089570"/>
                </a:lnTo>
                <a:lnTo>
                  <a:pt x="1611183" y="8127670"/>
                </a:lnTo>
                <a:lnTo>
                  <a:pt x="1643333" y="8153070"/>
                </a:lnTo>
                <a:lnTo>
                  <a:pt x="1675743" y="8191170"/>
                </a:lnTo>
                <a:lnTo>
                  <a:pt x="1741332" y="8241970"/>
                </a:lnTo>
                <a:lnTo>
                  <a:pt x="1774509" y="8280070"/>
                </a:lnTo>
                <a:lnTo>
                  <a:pt x="1807938" y="8305470"/>
                </a:lnTo>
                <a:lnTo>
                  <a:pt x="1841617" y="8343570"/>
                </a:lnTo>
                <a:lnTo>
                  <a:pt x="1909720" y="8394370"/>
                </a:lnTo>
                <a:lnTo>
                  <a:pt x="1944141" y="8432470"/>
                </a:lnTo>
                <a:lnTo>
                  <a:pt x="2048856" y="8508670"/>
                </a:lnTo>
                <a:lnTo>
                  <a:pt x="2084240" y="8546770"/>
                </a:lnTo>
                <a:lnTo>
                  <a:pt x="2155716" y="8597570"/>
                </a:lnTo>
                <a:lnTo>
                  <a:pt x="2301452" y="8699170"/>
                </a:lnTo>
                <a:lnTo>
                  <a:pt x="2338456" y="8737270"/>
                </a:lnTo>
                <a:lnTo>
                  <a:pt x="2488696" y="8838870"/>
                </a:lnTo>
                <a:lnTo>
                  <a:pt x="2526805" y="8851570"/>
                </a:lnTo>
                <a:lnTo>
                  <a:pt x="2565128" y="8876970"/>
                </a:lnTo>
                <a:lnTo>
                  <a:pt x="2759922" y="9003970"/>
                </a:lnTo>
                <a:lnTo>
                  <a:pt x="2799503" y="9016670"/>
                </a:lnTo>
                <a:lnTo>
                  <a:pt x="2919461" y="9092870"/>
                </a:lnTo>
                <a:lnTo>
                  <a:pt x="2959846" y="9105570"/>
                </a:lnTo>
                <a:lnTo>
                  <a:pt x="3000428" y="9130970"/>
                </a:lnTo>
                <a:lnTo>
                  <a:pt x="3041204" y="9143670"/>
                </a:lnTo>
                <a:lnTo>
                  <a:pt x="3123334" y="9194470"/>
                </a:lnTo>
                <a:lnTo>
                  <a:pt x="3164684" y="9207170"/>
                </a:lnTo>
                <a:lnTo>
                  <a:pt x="3206222" y="9232570"/>
                </a:lnTo>
                <a:lnTo>
                  <a:pt x="3247946" y="9245270"/>
                </a:lnTo>
                <a:lnTo>
                  <a:pt x="3289854" y="9270670"/>
                </a:lnTo>
                <a:lnTo>
                  <a:pt x="3374217" y="9296070"/>
                </a:lnTo>
                <a:lnTo>
                  <a:pt x="3416668" y="9321470"/>
                </a:lnTo>
                <a:lnTo>
                  <a:pt x="3502101" y="9346870"/>
                </a:lnTo>
                <a:lnTo>
                  <a:pt x="3545079" y="9372270"/>
                </a:lnTo>
                <a:lnTo>
                  <a:pt x="3675038" y="9410370"/>
                </a:lnTo>
                <a:lnTo>
                  <a:pt x="3718694" y="9435770"/>
                </a:lnTo>
                <a:lnTo>
                  <a:pt x="4254955" y="9588170"/>
                </a:lnTo>
                <a:lnTo>
                  <a:pt x="4300623" y="9588170"/>
                </a:lnTo>
                <a:lnTo>
                  <a:pt x="4438475" y="9626270"/>
                </a:lnTo>
                <a:lnTo>
                  <a:pt x="4484703" y="9626270"/>
                </a:lnTo>
                <a:lnTo>
                  <a:pt x="4577563" y="9651670"/>
                </a:lnTo>
                <a:lnTo>
                  <a:pt x="4624192" y="9651670"/>
                </a:lnTo>
                <a:lnTo>
                  <a:pt x="4670952" y="9664370"/>
                </a:lnTo>
                <a:lnTo>
                  <a:pt x="4717840" y="9664370"/>
                </a:lnTo>
                <a:lnTo>
                  <a:pt x="4764855" y="9677070"/>
                </a:lnTo>
                <a:lnTo>
                  <a:pt x="4811996" y="9677070"/>
                </a:lnTo>
                <a:lnTo>
                  <a:pt x="4859259" y="9689770"/>
                </a:lnTo>
                <a:lnTo>
                  <a:pt x="4906645" y="9689770"/>
                </a:lnTo>
                <a:lnTo>
                  <a:pt x="4954150" y="9702470"/>
                </a:lnTo>
                <a:lnTo>
                  <a:pt x="5097368" y="9702470"/>
                </a:lnTo>
                <a:lnTo>
                  <a:pt x="5145336" y="9715170"/>
                </a:lnTo>
                <a:lnTo>
                  <a:pt x="5465807" y="9715170"/>
                </a:lnTo>
                <a:lnTo>
                  <a:pt x="5465807" y="8813470"/>
                </a:lnTo>
                <a:lnTo>
                  <a:pt x="5240991" y="8813470"/>
                </a:lnTo>
                <a:lnTo>
                  <a:pt x="5192746" y="8800770"/>
                </a:lnTo>
                <a:lnTo>
                  <a:pt x="5096657" y="8800770"/>
                </a:lnTo>
                <a:lnTo>
                  <a:pt x="5048819" y="8788070"/>
                </a:lnTo>
                <a:lnTo>
                  <a:pt x="4953568" y="8788070"/>
                </a:lnTo>
                <a:lnTo>
                  <a:pt x="4906161" y="8775370"/>
                </a:lnTo>
                <a:lnTo>
                  <a:pt x="4858901" y="8775370"/>
                </a:lnTo>
                <a:lnTo>
                  <a:pt x="4811793" y="8762670"/>
                </a:lnTo>
                <a:lnTo>
                  <a:pt x="4764839" y="8762670"/>
                </a:lnTo>
                <a:lnTo>
                  <a:pt x="4671401" y="8737270"/>
                </a:lnTo>
                <a:lnTo>
                  <a:pt x="4624923" y="8737270"/>
                </a:lnTo>
                <a:lnTo>
                  <a:pt x="4486482" y="8699170"/>
                </a:lnTo>
                <a:lnTo>
                  <a:pt x="4440675" y="8699170"/>
                </a:lnTo>
                <a:lnTo>
                  <a:pt x="4036551" y="8584870"/>
                </a:lnTo>
                <a:lnTo>
                  <a:pt x="3992600" y="8559470"/>
                </a:lnTo>
                <a:lnTo>
                  <a:pt x="3861955" y="8521370"/>
                </a:lnTo>
                <a:lnTo>
                  <a:pt x="3818818" y="8495970"/>
                </a:lnTo>
                <a:lnTo>
                  <a:pt x="3733177" y="8470570"/>
                </a:lnTo>
                <a:lnTo>
                  <a:pt x="3690677" y="8445170"/>
                </a:lnTo>
                <a:lnTo>
                  <a:pt x="3648395" y="8432470"/>
                </a:lnTo>
                <a:lnTo>
                  <a:pt x="3606333" y="8407070"/>
                </a:lnTo>
                <a:lnTo>
                  <a:pt x="3564494" y="8394370"/>
                </a:lnTo>
                <a:lnTo>
                  <a:pt x="3522881" y="8368970"/>
                </a:lnTo>
                <a:lnTo>
                  <a:pt x="3481495" y="8356270"/>
                </a:lnTo>
                <a:lnTo>
                  <a:pt x="3399416" y="8305470"/>
                </a:lnTo>
                <a:lnTo>
                  <a:pt x="3358729" y="8292770"/>
                </a:lnTo>
                <a:lnTo>
                  <a:pt x="3278072" y="8241970"/>
                </a:lnTo>
                <a:lnTo>
                  <a:pt x="3238106" y="8229270"/>
                </a:lnTo>
                <a:lnTo>
                  <a:pt x="3080728" y="8127670"/>
                </a:lnTo>
                <a:lnTo>
                  <a:pt x="2965373" y="8051470"/>
                </a:lnTo>
                <a:lnTo>
                  <a:pt x="2927445" y="8038770"/>
                </a:lnTo>
                <a:lnTo>
                  <a:pt x="2889783" y="8000670"/>
                </a:lnTo>
                <a:lnTo>
                  <a:pt x="2778420" y="7924470"/>
                </a:lnTo>
                <a:lnTo>
                  <a:pt x="2669546" y="7848270"/>
                </a:lnTo>
                <a:lnTo>
                  <a:pt x="2633819" y="7822870"/>
                </a:lnTo>
                <a:lnTo>
                  <a:pt x="2598379" y="7784770"/>
                </a:lnTo>
                <a:lnTo>
                  <a:pt x="2528369" y="7733970"/>
                </a:lnTo>
                <a:lnTo>
                  <a:pt x="2493804" y="7695870"/>
                </a:lnTo>
                <a:lnTo>
                  <a:pt x="2425567" y="7645070"/>
                </a:lnTo>
                <a:lnTo>
                  <a:pt x="2391901" y="7606970"/>
                </a:lnTo>
                <a:lnTo>
                  <a:pt x="2358539" y="7581570"/>
                </a:lnTo>
                <a:lnTo>
                  <a:pt x="2325484" y="7543470"/>
                </a:lnTo>
                <a:lnTo>
                  <a:pt x="2292739" y="7518070"/>
                </a:lnTo>
                <a:lnTo>
                  <a:pt x="2260306" y="7479970"/>
                </a:lnTo>
                <a:lnTo>
                  <a:pt x="2228188" y="7454570"/>
                </a:lnTo>
                <a:lnTo>
                  <a:pt x="2196387" y="7416470"/>
                </a:lnTo>
                <a:lnTo>
                  <a:pt x="2164906" y="7391070"/>
                </a:lnTo>
                <a:lnTo>
                  <a:pt x="2133747" y="7352970"/>
                </a:lnTo>
                <a:lnTo>
                  <a:pt x="2102914" y="7314870"/>
                </a:lnTo>
                <a:lnTo>
                  <a:pt x="2072408" y="7289470"/>
                </a:lnTo>
                <a:lnTo>
                  <a:pt x="2042232" y="7251370"/>
                </a:lnTo>
                <a:lnTo>
                  <a:pt x="2012389" y="7213270"/>
                </a:lnTo>
                <a:lnTo>
                  <a:pt x="1982881" y="7187870"/>
                </a:lnTo>
                <a:lnTo>
                  <a:pt x="1953711" y="7149770"/>
                </a:lnTo>
                <a:lnTo>
                  <a:pt x="1924881" y="7111670"/>
                </a:lnTo>
                <a:lnTo>
                  <a:pt x="1896395" y="7073570"/>
                </a:lnTo>
                <a:lnTo>
                  <a:pt x="1868253" y="7048170"/>
                </a:lnTo>
                <a:lnTo>
                  <a:pt x="1840460" y="7010070"/>
                </a:lnTo>
                <a:lnTo>
                  <a:pt x="1813017" y="6971970"/>
                </a:lnTo>
                <a:lnTo>
                  <a:pt x="1785928" y="6933870"/>
                </a:lnTo>
                <a:lnTo>
                  <a:pt x="1759194" y="6895770"/>
                </a:lnTo>
                <a:lnTo>
                  <a:pt x="1732818" y="6857670"/>
                </a:lnTo>
                <a:lnTo>
                  <a:pt x="1706804" y="6819570"/>
                </a:lnTo>
                <a:lnTo>
                  <a:pt x="1681152" y="6781470"/>
                </a:lnTo>
                <a:lnTo>
                  <a:pt x="1655867" y="6743370"/>
                </a:lnTo>
                <a:lnTo>
                  <a:pt x="1630950" y="6705270"/>
                </a:lnTo>
                <a:lnTo>
                  <a:pt x="1606404" y="6667170"/>
                </a:lnTo>
                <a:lnTo>
                  <a:pt x="1582232" y="6629070"/>
                </a:lnTo>
                <a:lnTo>
                  <a:pt x="1558435" y="6590970"/>
                </a:lnTo>
                <a:lnTo>
                  <a:pt x="1535018" y="6552870"/>
                </a:lnTo>
                <a:lnTo>
                  <a:pt x="1511982" y="6514770"/>
                </a:lnTo>
                <a:lnTo>
                  <a:pt x="1489330" y="6476670"/>
                </a:lnTo>
                <a:lnTo>
                  <a:pt x="1467064" y="6438570"/>
                </a:lnTo>
                <a:lnTo>
                  <a:pt x="1445187" y="6387770"/>
                </a:lnTo>
                <a:lnTo>
                  <a:pt x="1423701" y="6349670"/>
                </a:lnTo>
                <a:lnTo>
                  <a:pt x="1402610" y="6311570"/>
                </a:lnTo>
                <a:lnTo>
                  <a:pt x="1381915" y="6273470"/>
                </a:lnTo>
                <a:lnTo>
                  <a:pt x="1361620" y="6235370"/>
                </a:lnTo>
                <a:lnTo>
                  <a:pt x="1341726" y="6184570"/>
                </a:lnTo>
                <a:lnTo>
                  <a:pt x="1322236" y="6146470"/>
                </a:lnTo>
                <a:lnTo>
                  <a:pt x="1303154" y="6108370"/>
                </a:lnTo>
                <a:lnTo>
                  <a:pt x="1284480" y="6057570"/>
                </a:lnTo>
                <a:lnTo>
                  <a:pt x="1266219" y="6019470"/>
                </a:lnTo>
                <a:lnTo>
                  <a:pt x="1248372" y="5981370"/>
                </a:lnTo>
                <a:lnTo>
                  <a:pt x="1230943" y="5930570"/>
                </a:lnTo>
                <a:lnTo>
                  <a:pt x="1213933" y="5892470"/>
                </a:lnTo>
                <a:lnTo>
                  <a:pt x="1197345" y="5854370"/>
                </a:lnTo>
                <a:lnTo>
                  <a:pt x="1181182" y="5803570"/>
                </a:lnTo>
                <a:lnTo>
                  <a:pt x="1165446" y="5765470"/>
                </a:lnTo>
                <a:lnTo>
                  <a:pt x="1150140" y="5714670"/>
                </a:lnTo>
                <a:lnTo>
                  <a:pt x="1135267" y="5676570"/>
                </a:lnTo>
                <a:lnTo>
                  <a:pt x="1120828" y="5625770"/>
                </a:lnTo>
                <a:lnTo>
                  <a:pt x="1106827" y="5587670"/>
                </a:lnTo>
                <a:lnTo>
                  <a:pt x="1093266" y="5536870"/>
                </a:lnTo>
                <a:lnTo>
                  <a:pt x="1080148" y="5498770"/>
                </a:lnTo>
                <a:lnTo>
                  <a:pt x="1067475" y="5447970"/>
                </a:lnTo>
                <a:lnTo>
                  <a:pt x="1055250" y="5409870"/>
                </a:lnTo>
                <a:lnTo>
                  <a:pt x="1043476" y="5359070"/>
                </a:lnTo>
                <a:lnTo>
                  <a:pt x="1032154" y="5320970"/>
                </a:lnTo>
                <a:lnTo>
                  <a:pt x="1021287" y="5270170"/>
                </a:lnTo>
                <a:lnTo>
                  <a:pt x="1010879" y="5219370"/>
                </a:lnTo>
                <a:lnTo>
                  <a:pt x="1000931" y="5181270"/>
                </a:lnTo>
                <a:lnTo>
                  <a:pt x="991446" y="5130470"/>
                </a:lnTo>
                <a:lnTo>
                  <a:pt x="982427" y="5092370"/>
                </a:lnTo>
                <a:lnTo>
                  <a:pt x="973876" y="5041570"/>
                </a:lnTo>
                <a:lnTo>
                  <a:pt x="965796" y="4990770"/>
                </a:lnTo>
                <a:lnTo>
                  <a:pt x="958189" y="4939970"/>
                </a:lnTo>
                <a:lnTo>
                  <a:pt x="951059" y="4901870"/>
                </a:lnTo>
                <a:lnTo>
                  <a:pt x="944406" y="4851070"/>
                </a:lnTo>
                <a:lnTo>
                  <a:pt x="938235" y="4800270"/>
                </a:lnTo>
                <a:lnTo>
                  <a:pt x="932547" y="4762170"/>
                </a:lnTo>
                <a:lnTo>
                  <a:pt x="927346" y="4711370"/>
                </a:lnTo>
                <a:lnTo>
                  <a:pt x="922633" y="4660570"/>
                </a:lnTo>
                <a:lnTo>
                  <a:pt x="918411" y="4609770"/>
                </a:lnTo>
                <a:lnTo>
                  <a:pt x="914684" y="4571670"/>
                </a:lnTo>
                <a:lnTo>
                  <a:pt x="447295" y="4241470"/>
                </a:lnTo>
                <a:close/>
              </a:path>
              <a:path w="5466080" h="9715500">
                <a:moveTo>
                  <a:pt x="934415" y="3684805"/>
                </a:moveTo>
                <a:lnTo>
                  <a:pt x="447797" y="3684805"/>
                </a:lnTo>
                <a:lnTo>
                  <a:pt x="907940" y="4003288"/>
                </a:lnTo>
                <a:lnTo>
                  <a:pt x="910503" y="3955206"/>
                </a:lnTo>
                <a:lnTo>
                  <a:pt x="913560" y="3907255"/>
                </a:lnTo>
                <a:lnTo>
                  <a:pt x="917111" y="3859437"/>
                </a:lnTo>
                <a:lnTo>
                  <a:pt x="921151" y="3811755"/>
                </a:lnTo>
                <a:lnTo>
                  <a:pt x="925679" y="3764212"/>
                </a:lnTo>
                <a:lnTo>
                  <a:pt x="930693" y="3716810"/>
                </a:lnTo>
                <a:lnTo>
                  <a:pt x="934415" y="3684805"/>
                </a:lnTo>
                <a:close/>
              </a:path>
              <a:path w="5466080" h="9715500">
                <a:moveTo>
                  <a:pt x="3713962" y="0"/>
                </a:moveTo>
                <a:lnTo>
                  <a:pt x="1980556" y="0"/>
                </a:lnTo>
                <a:lnTo>
                  <a:pt x="1948300" y="26969"/>
                </a:lnTo>
                <a:lnTo>
                  <a:pt x="1913901" y="56213"/>
                </a:lnTo>
                <a:lnTo>
                  <a:pt x="1879746" y="85733"/>
                </a:lnTo>
                <a:lnTo>
                  <a:pt x="1845837" y="115529"/>
                </a:lnTo>
                <a:lnTo>
                  <a:pt x="1812176" y="145598"/>
                </a:lnTo>
                <a:lnTo>
                  <a:pt x="1778764" y="175939"/>
                </a:lnTo>
                <a:lnTo>
                  <a:pt x="1745604" y="206549"/>
                </a:lnTo>
                <a:lnTo>
                  <a:pt x="1712696" y="237429"/>
                </a:lnTo>
                <a:lnTo>
                  <a:pt x="1680044" y="268574"/>
                </a:lnTo>
                <a:lnTo>
                  <a:pt x="1647648" y="299985"/>
                </a:lnTo>
                <a:lnTo>
                  <a:pt x="1615510" y="331658"/>
                </a:lnTo>
                <a:lnTo>
                  <a:pt x="1583632" y="363593"/>
                </a:lnTo>
                <a:lnTo>
                  <a:pt x="1552016" y="395788"/>
                </a:lnTo>
                <a:lnTo>
                  <a:pt x="1520663" y="428240"/>
                </a:lnTo>
                <a:lnTo>
                  <a:pt x="1489576" y="460949"/>
                </a:lnTo>
                <a:lnTo>
                  <a:pt x="1458755" y="493912"/>
                </a:lnTo>
                <a:lnTo>
                  <a:pt x="1428203" y="527127"/>
                </a:lnTo>
                <a:lnTo>
                  <a:pt x="1397921" y="560594"/>
                </a:lnTo>
                <a:lnTo>
                  <a:pt x="1367912" y="594310"/>
                </a:lnTo>
                <a:lnTo>
                  <a:pt x="1338176" y="628273"/>
                </a:lnTo>
                <a:lnTo>
                  <a:pt x="1308716" y="662482"/>
                </a:lnTo>
                <a:lnTo>
                  <a:pt x="1279533" y="696935"/>
                </a:lnTo>
                <a:lnTo>
                  <a:pt x="1250629" y="731630"/>
                </a:lnTo>
                <a:lnTo>
                  <a:pt x="1222006" y="766566"/>
                </a:lnTo>
                <a:lnTo>
                  <a:pt x="1193665" y="801740"/>
                </a:lnTo>
                <a:lnTo>
                  <a:pt x="1165609" y="837152"/>
                </a:lnTo>
                <a:lnTo>
                  <a:pt x="1137838" y="872799"/>
                </a:lnTo>
                <a:lnTo>
                  <a:pt x="1110356" y="908680"/>
                </a:lnTo>
                <a:lnTo>
                  <a:pt x="1083162" y="944792"/>
                </a:lnTo>
                <a:lnTo>
                  <a:pt x="1056260" y="981135"/>
                </a:lnTo>
                <a:lnTo>
                  <a:pt x="1029651" y="1017706"/>
                </a:lnTo>
                <a:lnTo>
                  <a:pt x="1003336" y="1054503"/>
                </a:lnTo>
                <a:lnTo>
                  <a:pt x="977214" y="1091677"/>
                </a:lnTo>
                <a:lnTo>
                  <a:pt x="951598" y="1128772"/>
                </a:lnTo>
                <a:lnTo>
                  <a:pt x="926177" y="1166239"/>
                </a:lnTo>
                <a:lnTo>
                  <a:pt x="901059" y="1203926"/>
                </a:lnTo>
                <a:lnTo>
                  <a:pt x="876243" y="1241831"/>
                </a:lnTo>
                <a:lnTo>
                  <a:pt x="851733" y="1279952"/>
                </a:lnTo>
                <a:lnTo>
                  <a:pt x="827529" y="1318288"/>
                </a:lnTo>
                <a:lnTo>
                  <a:pt x="803634" y="1356836"/>
                </a:lnTo>
                <a:lnTo>
                  <a:pt x="780048" y="1395596"/>
                </a:lnTo>
                <a:lnTo>
                  <a:pt x="756775" y="1434564"/>
                </a:lnTo>
                <a:lnTo>
                  <a:pt x="733816" y="1473741"/>
                </a:lnTo>
                <a:lnTo>
                  <a:pt x="711172" y="1513123"/>
                </a:lnTo>
                <a:lnTo>
                  <a:pt x="688845" y="1552710"/>
                </a:lnTo>
                <a:lnTo>
                  <a:pt x="666837" y="1592498"/>
                </a:lnTo>
                <a:lnTo>
                  <a:pt x="645150" y="1632488"/>
                </a:lnTo>
                <a:lnTo>
                  <a:pt x="623785" y="1672676"/>
                </a:lnTo>
                <a:lnTo>
                  <a:pt x="602744" y="1713062"/>
                </a:lnTo>
                <a:lnTo>
                  <a:pt x="582029" y="1753643"/>
                </a:lnTo>
                <a:lnTo>
                  <a:pt x="561642" y="1794417"/>
                </a:lnTo>
                <a:lnTo>
                  <a:pt x="541583" y="1835384"/>
                </a:lnTo>
                <a:lnTo>
                  <a:pt x="521856" y="1876541"/>
                </a:lnTo>
                <a:lnTo>
                  <a:pt x="502462" y="1917886"/>
                </a:lnTo>
                <a:lnTo>
                  <a:pt x="483402" y="1959419"/>
                </a:lnTo>
                <a:lnTo>
                  <a:pt x="464678" y="2001136"/>
                </a:lnTo>
                <a:lnTo>
                  <a:pt x="446292" y="2043036"/>
                </a:lnTo>
                <a:lnTo>
                  <a:pt x="428246" y="2085119"/>
                </a:lnTo>
                <a:lnTo>
                  <a:pt x="410541" y="2127381"/>
                </a:lnTo>
                <a:lnTo>
                  <a:pt x="393180" y="2169821"/>
                </a:lnTo>
                <a:lnTo>
                  <a:pt x="376163" y="2212437"/>
                </a:lnTo>
                <a:lnTo>
                  <a:pt x="359493" y="2255228"/>
                </a:lnTo>
                <a:lnTo>
                  <a:pt x="343172" y="2298192"/>
                </a:lnTo>
                <a:lnTo>
                  <a:pt x="327200" y="2341327"/>
                </a:lnTo>
                <a:lnTo>
                  <a:pt x="311580" y="2384632"/>
                </a:lnTo>
                <a:lnTo>
                  <a:pt x="296314" y="2428104"/>
                </a:lnTo>
                <a:lnTo>
                  <a:pt x="281403" y="2471742"/>
                </a:lnTo>
                <a:lnTo>
                  <a:pt x="266849" y="2515545"/>
                </a:lnTo>
                <a:lnTo>
                  <a:pt x="252654" y="2559510"/>
                </a:lnTo>
                <a:lnTo>
                  <a:pt x="238819" y="2603636"/>
                </a:lnTo>
                <a:lnTo>
                  <a:pt x="225347" y="2647920"/>
                </a:lnTo>
                <a:lnTo>
                  <a:pt x="212238" y="2692362"/>
                </a:lnTo>
                <a:lnTo>
                  <a:pt x="199495" y="2736960"/>
                </a:lnTo>
                <a:lnTo>
                  <a:pt x="187120" y="2781711"/>
                </a:lnTo>
                <a:lnTo>
                  <a:pt x="175114" y="2826615"/>
                </a:lnTo>
                <a:lnTo>
                  <a:pt x="163478" y="2871669"/>
                </a:lnTo>
                <a:lnTo>
                  <a:pt x="152216" y="2916871"/>
                </a:lnTo>
                <a:lnTo>
                  <a:pt x="141327" y="2962221"/>
                </a:lnTo>
                <a:lnTo>
                  <a:pt x="130815" y="3007715"/>
                </a:lnTo>
                <a:lnTo>
                  <a:pt x="120680" y="3053353"/>
                </a:lnTo>
                <a:lnTo>
                  <a:pt x="110925" y="3099133"/>
                </a:lnTo>
                <a:lnTo>
                  <a:pt x="101551" y="3145052"/>
                </a:lnTo>
                <a:lnTo>
                  <a:pt x="92561" y="3191110"/>
                </a:lnTo>
                <a:lnTo>
                  <a:pt x="83955" y="3237305"/>
                </a:lnTo>
                <a:lnTo>
                  <a:pt x="75735" y="3283634"/>
                </a:lnTo>
                <a:lnTo>
                  <a:pt x="67904" y="3330096"/>
                </a:lnTo>
                <a:lnTo>
                  <a:pt x="60463" y="3376689"/>
                </a:lnTo>
                <a:lnTo>
                  <a:pt x="53413" y="3423412"/>
                </a:lnTo>
                <a:lnTo>
                  <a:pt x="46757" y="3470263"/>
                </a:lnTo>
                <a:lnTo>
                  <a:pt x="40496" y="3517240"/>
                </a:lnTo>
                <a:lnTo>
                  <a:pt x="34632" y="3564341"/>
                </a:lnTo>
                <a:lnTo>
                  <a:pt x="29166" y="3611564"/>
                </a:lnTo>
                <a:lnTo>
                  <a:pt x="24101" y="3658909"/>
                </a:lnTo>
                <a:lnTo>
                  <a:pt x="19438" y="3706373"/>
                </a:lnTo>
                <a:lnTo>
                  <a:pt x="15178" y="3753954"/>
                </a:lnTo>
                <a:lnTo>
                  <a:pt x="11325" y="3801651"/>
                </a:lnTo>
                <a:lnTo>
                  <a:pt x="7878" y="3849462"/>
                </a:lnTo>
                <a:lnTo>
                  <a:pt x="4841" y="3897385"/>
                </a:lnTo>
                <a:lnTo>
                  <a:pt x="2214" y="3945418"/>
                </a:lnTo>
                <a:lnTo>
                  <a:pt x="0" y="3993560"/>
                </a:lnTo>
                <a:lnTo>
                  <a:pt x="447797" y="3684805"/>
                </a:lnTo>
                <a:lnTo>
                  <a:pt x="934415" y="3684805"/>
                </a:lnTo>
                <a:lnTo>
                  <a:pt x="942165" y="3622438"/>
                </a:lnTo>
                <a:lnTo>
                  <a:pt x="948618" y="3575473"/>
                </a:lnTo>
                <a:lnTo>
                  <a:pt x="955547" y="3528660"/>
                </a:lnTo>
                <a:lnTo>
                  <a:pt x="962948" y="3482000"/>
                </a:lnTo>
                <a:lnTo>
                  <a:pt x="970819" y="3435496"/>
                </a:lnTo>
                <a:lnTo>
                  <a:pt x="979158" y="3389151"/>
                </a:lnTo>
                <a:lnTo>
                  <a:pt x="987962" y="3342966"/>
                </a:lnTo>
                <a:lnTo>
                  <a:pt x="997228" y="3296946"/>
                </a:lnTo>
                <a:lnTo>
                  <a:pt x="1006954" y="3251092"/>
                </a:lnTo>
                <a:lnTo>
                  <a:pt x="1017137" y="3205406"/>
                </a:lnTo>
                <a:lnTo>
                  <a:pt x="1027775" y="3159892"/>
                </a:lnTo>
                <a:lnTo>
                  <a:pt x="1038866" y="3114551"/>
                </a:lnTo>
                <a:lnTo>
                  <a:pt x="1050406" y="3069387"/>
                </a:lnTo>
                <a:lnTo>
                  <a:pt x="1062393" y="3024401"/>
                </a:lnTo>
                <a:lnTo>
                  <a:pt x="1074826" y="2979597"/>
                </a:lnTo>
                <a:lnTo>
                  <a:pt x="1087701" y="2934976"/>
                </a:lnTo>
                <a:lnTo>
                  <a:pt x="1101015" y="2890542"/>
                </a:lnTo>
                <a:lnTo>
                  <a:pt x="1114766" y="2846297"/>
                </a:lnTo>
                <a:lnTo>
                  <a:pt x="1128953" y="2802243"/>
                </a:lnTo>
                <a:lnTo>
                  <a:pt x="1143571" y="2758383"/>
                </a:lnTo>
                <a:lnTo>
                  <a:pt x="1158619" y="2714720"/>
                </a:lnTo>
                <a:lnTo>
                  <a:pt x="1174094" y="2671255"/>
                </a:lnTo>
                <a:lnTo>
                  <a:pt x="1189994" y="2627992"/>
                </a:lnTo>
                <a:lnTo>
                  <a:pt x="1206316" y="2584934"/>
                </a:lnTo>
                <a:lnTo>
                  <a:pt x="1223057" y="2542081"/>
                </a:lnTo>
                <a:lnTo>
                  <a:pt x="1240215" y="2499438"/>
                </a:lnTo>
                <a:lnTo>
                  <a:pt x="1257788" y="2457006"/>
                </a:lnTo>
                <a:lnTo>
                  <a:pt x="1275773" y="2414789"/>
                </a:lnTo>
                <a:lnTo>
                  <a:pt x="1294167" y="2372788"/>
                </a:lnTo>
                <a:lnTo>
                  <a:pt x="1312968" y="2331006"/>
                </a:lnTo>
                <a:lnTo>
                  <a:pt x="1332174" y="2289446"/>
                </a:lnTo>
                <a:lnTo>
                  <a:pt x="1351781" y="2248110"/>
                </a:lnTo>
                <a:lnTo>
                  <a:pt x="1371788" y="2207001"/>
                </a:lnTo>
                <a:lnTo>
                  <a:pt x="1392191" y="2166121"/>
                </a:lnTo>
                <a:lnTo>
                  <a:pt x="1412989" y="2125473"/>
                </a:lnTo>
                <a:lnTo>
                  <a:pt x="1434179" y="2085059"/>
                </a:lnTo>
                <a:lnTo>
                  <a:pt x="1455758" y="2044882"/>
                </a:lnTo>
                <a:lnTo>
                  <a:pt x="1477724" y="2004944"/>
                </a:lnTo>
                <a:lnTo>
                  <a:pt x="1500073" y="1965249"/>
                </a:lnTo>
                <a:lnTo>
                  <a:pt x="1522805" y="1925797"/>
                </a:lnTo>
                <a:lnTo>
                  <a:pt x="1545916" y="1886593"/>
                </a:lnTo>
                <a:lnTo>
                  <a:pt x="1569403" y="1847638"/>
                </a:lnTo>
                <a:lnTo>
                  <a:pt x="1593265" y="1808935"/>
                </a:lnTo>
                <a:lnTo>
                  <a:pt x="1617498" y="1770487"/>
                </a:lnTo>
                <a:lnTo>
                  <a:pt x="1642100" y="1732295"/>
                </a:lnTo>
                <a:lnTo>
                  <a:pt x="1667069" y="1694363"/>
                </a:lnTo>
                <a:lnTo>
                  <a:pt x="1692401" y="1656694"/>
                </a:lnTo>
                <a:lnTo>
                  <a:pt x="1718095" y="1619288"/>
                </a:lnTo>
                <a:lnTo>
                  <a:pt x="1744149" y="1582150"/>
                </a:lnTo>
                <a:lnTo>
                  <a:pt x="1770558" y="1545282"/>
                </a:lnTo>
                <a:lnTo>
                  <a:pt x="1797322" y="1508685"/>
                </a:lnTo>
                <a:lnTo>
                  <a:pt x="1824437" y="1472364"/>
                </a:lnTo>
                <a:lnTo>
                  <a:pt x="1851901" y="1436319"/>
                </a:lnTo>
                <a:lnTo>
                  <a:pt x="1879711" y="1400555"/>
                </a:lnTo>
                <a:lnTo>
                  <a:pt x="1907865" y="1365072"/>
                </a:lnTo>
                <a:lnTo>
                  <a:pt x="1936361" y="1329875"/>
                </a:lnTo>
                <a:lnTo>
                  <a:pt x="1965195" y="1294964"/>
                </a:lnTo>
                <a:lnTo>
                  <a:pt x="1994365" y="1260344"/>
                </a:lnTo>
                <a:lnTo>
                  <a:pt x="2023870" y="1226016"/>
                </a:lnTo>
                <a:lnTo>
                  <a:pt x="2053705" y="1191982"/>
                </a:lnTo>
                <a:lnTo>
                  <a:pt x="2083869" y="1158246"/>
                </a:lnTo>
                <a:lnTo>
                  <a:pt x="2114359" y="1124810"/>
                </a:lnTo>
                <a:lnTo>
                  <a:pt x="2145173" y="1091677"/>
                </a:lnTo>
                <a:lnTo>
                  <a:pt x="2176309" y="1058848"/>
                </a:lnTo>
                <a:lnTo>
                  <a:pt x="2207762" y="1026327"/>
                </a:lnTo>
                <a:lnTo>
                  <a:pt x="2239532" y="994116"/>
                </a:lnTo>
                <a:lnTo>
                  <a:pt x="2271615" y="962218"/>
                </a:lnTo>
                <a:lnTo>
                  <a:pt x="2304010" y="930634"/>
                </a:lnTo>
                <a:lnTo>
                  <a:pt x="2336713" y="899369"/>
                </a:lnTo>
                <a:lnTo>
                  <a:pt x="2369722" y="868423"/>
                </a:lnTo>
                <a:lnTo>
                  <a:pt x="2403034" y="837800"/>
                </a:lnTo>
                <a:lnTo>
                  <a:pt x="2436647" y="807502"/>
                </a:lnTo>
                <a:lnTo>
                  <a:pt x="2470559" y="777532"/>
                </a:lnTo>
                <a:lnTo>
                  <a:pt x="2504767" y="747891"/>
                </a:lnTo>
                <a:lnTo>
                  <a:pt x="2539268" y="718584"/>
                </a:lnTo>
                <a:lnTo>
                  <a:pt x="2574060" y="689612"/>
                </a:lnTo>
                <a:lnTo>
                  <a:pt x="2609140" y="660978"/>
                </a:lnTo>
                <a:lnTo>
                  <a:pt x="2644506" y="632684"/>
                </a:lnTo>
                <a:lnTo>
                  <a:pt x="2680155" y="604733"/>
                </a:lnTo>
                <a:lnTo>
                  <a:pt x="2716085" y="577127"/>
                </a:lnTo>
                <a:lnTo>
                  <a:pt x="2752293" y="549869"/>
                </a:lnTo>
                <a:lnTo>
                  <a:pt x="2788777" y="522961"/>
                </a:lnTo>
                <a:lnTo>
                  <a:pt x="2825535" y="496407"/>
                </a:lnTo>
                <a:lnTo>
                  <a:pt x="2862562" y="470208"/>
                </a:lnTo>
                <a:lnTo>
                  <a:pt x="2899858" y="444366"/>
                </a:lnTo>
                <a:lnTo>
                  <a:pt x="2937420" y="418886"/>
                </a:lnTo>
                <a:lnTo>
                  <a:pt x="2975245" y="393768"/>
                </a:lnTo>
                <a:lnTo>
                  <a:pt x="3013330" y="369016"/>
                </a:lnTo>
                <a:lnTo>
                  <a:pt x="3051673" y="344632"/>
                </a:lnTo>
                <a:lnTo>
                  <a:pt x="3090272" y="320618"/>
                </a:lnTo>
                <a:lnTo>
                  <a:pt x="3129124" y="296978"/>
                </a:lnTo>
                <a:lnTo>
                  <a:pt x="3168226" y="273713"/>
                </a:lnTo>
                <a:lnTo>
                  <a:pt x="3207577" y="250827"/>
                </a:lnTo>
                <a:lnTo>
                  <a:pt x="3247172" y="228321"/>
                </a:lnTo>
                <a:lnTo>
                  <a:pt x="3287011" y="206198"/>
                </a:lnTo>
                <a:lnTo>
                  <a:pt x="3327090" y="184461"/>
                </a:lnTo>
                <a:lnTo>
                  <a:pt x="3367407" y="163112"/>
                </a:lnTo>
                <a:lnTo>
                  <a:pt x="3407959" y="142154"/>
                </a:lnTo>
                <a:lnTo>
                  <a:pt x="3448744" y="121589"/>
                </a:lnTo>
                <a:lnTo>
                  <a:pt x="3489760" y="101421"/>
                </a:lnTo>
                <a:lnTo>
                  <a:pt x="3531003" y="81650"/>
                </a:lnTo>
                <a:lnTo>
                  <a:pt x="3572471" y="62280"/>
                </a:lnTo>
                <a:lnTo>
                  <a:pt x="3614162" y="43314"/>
                </a:lnTo>
                <a:lnTo>
                  <a:pt x="3656074" y="24754"/>
                </a:lnTo>
                <a:lnTo>
                  <a:pt x="3698203" y="6602"/>
                </a:lnTo>
                <a:lnTo>
                  <a:pt x="3713962" y="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FA4C8D3-39BE-9F57-952C-027D481B18E1}"/>
              </a:ext>
            </a:extLst>
          </p:cNvPr>
          <p:cNvSpPr/>
          <p:nvPr userDrawn="1"/>
        </p:nvSpPr>
        <p:spPr>
          <a:xfrm>
            <a:off x="-34" y="6134036"/>
            <a:ext cx="2697538" cy="723964"/>
          </a:xfrm>
          <a:custGeom>
            <a:avLst/>
            <a:gdLst/>
            <a:ahLst/>
            <a:cxnLst/>
            <a:rect l="l" t="t" r="r" b="b"/>
            <a:pathLst>
              <a:path w="4448175" h="1193800">
                <a:moveTo>
                  <a:pt x="3967509" y="833178"/>
                </a:moveTo>
                <a:lnTo>
                  <a:pt x="1191274" y="833178"/>
                </a:lnTo>
                <a:lnTo>
                  <a:pt x="1239524" y="833451"/>
                </a:lnTo>
                <a:lnTo>
                  <a:pt x="1287646" y="834266"/>
                </a:lnTo>
                <a:lnTo>
                  <a:pt x="1335637" y="835622"/>
                </a:lnTo>
                <a:lnTo>
                  <a:pt x="1383495" y="837515"/>
                </a:lnTo>
                <a:lnTo>
                  <a:pt x="1431215" y="839941"/>
                </a:lnTo>
                <a:lnTo>
                  <a:pt x="1478796" y="842900"/>
                </a:lnTo>
                <a:lnTo>
                  <a:pt x="1526234" y="846386"/>
                </a:lnTo>
                <a:lnTo>
                  <a:pt x="1573526" y="850398"/>
                </a:lnTo>
                <a:lnTo>
                  <a:pt x="1620671" y="854933"/>
                </a:lnTo>
                <a:lnTo>
                  <a:pt x="1667663" y="859987"/>
                </a:lnTo>
                <a:lnTo>
                  <a:pt x="1714502" y="865558"/>
                </a:lnTo>
                <a:lnTo>
                  <a:pt x="1761183" y="871643"/>
                </a:lnTo>
                <a:lnTo>
                  <a:pt x="1807704" y="878238"/>
                </a:lnTo>
                <a:lnTo>
                  <a:pt x="1854062" y="885342"/>
                </a:lnTo>
                <a:lnTo>
                  <a:pt x="1900253" y="892950"/>
                </a:lnTo>
                <a:lnTo>
                  <a:pt x="1946276" y="901061"/>
                </a:lnTo>
                <a:lnTo>
                  <a:pt x="1992127" y="909671"/>
                </a:lnTo>
                <a:lnTo>
                  <a:pt x="2037804" y="918777"/>
                </a:lnTo>
                <a:lnTo>
                  <a:pt x="2083302" y="928376"/>
                </a:lnTo>
                <a:lnTo>
                  <a:pt x="2128620" y="938466"/>
                </a:lnTo>
                <a:lnTo>
                  <a:pt x="2173755" y="949043"/>
                </a:lnTo>
                <a:lnTo>
                  <a:pt x="2218703" y="960104"/>
                </a:lnTo>
                <a:lnTo>
                  <a:pt x="2263461" y="971648"/>
                </a:lnTo>
                <a:lnTo>
                  <a:pt x="2308028" y="983670"/>
                </a:lnTo>
                <a:lnTo>
                  <a:pt x="2352399" y="996168"/>
                </a:lnTo>
                <a:lnTo>
                  <a:pt x="2396572" y="1009138"/>
                </a:lnTo>
                <a:lnTo>
                  <a:pt x="2440543" y="1022579"/>
                </a:lnTo>
                <a:lnTo>
                  <a:pt x="2484311" y="1036487"/>
                </a:lnTo>
                <a:lnTo>
                  <a:pt x="2527872" y="1050858"/>
                </a:lnTo>
                <a:lnTo>
                  <a:pt x="2571223" y="1065691"/>
                </a:lnTo>
                <a:lnTo>
                  <a:pt x="2614361" y="1080982"/>
                </a:lnTo>
                <a:lnTo>
                  <a:pt x="2657284" y="1096729"/>
                </a:lnTo>
                <a:lnTo>
                  <a:pt x="2699988" y="1112928"/>
                </a:lnTo>
                <a:lnTo>
                  <a:pt x="2742470" y="1129576"/>
                </a:lnTo>
                <a:lnTo>
                  <a:pt x="2784728" y="1146671"/>
                </a:lnTo>
                <a:lnTo>
                  <a:pt x="2826759" y="1164209"/>
                </a:lnTo>
                <a:lnTo>
                  <a:pt x="2868559" y="1182189"/>
                </a:lnTo>
                <a:lnTo>
                  <a:pt x="2894489" y="1193677"/>
                </a:lnTo>
                <a:lnTo>
                  <a:pt x="4447868" y="1193677"/>
                </a:lnTo>
                <a:lnTo>
                  <a:pt x="4387791" y="1143489"/>
                </a:lnTo>
                <a:lnTo>
                  <a:pt x="4352872" y="1115060"/>
                </a:lnTo>
                <a:lnTo>
                  <a:pt x="4317694" y="1086937"/>
                </a:lnTo>
                <a:lnTo>
                  <a:pt x="4282261" y="1059124"/>
                </a:lnTo>
                <a:lnTo>
                  <a:pt x="4246575" y="1031621"/>
                </a:lnTo>
                <a:lnTo>
                  <a:pt x="4210636" y="1004431"/>
                </a:lnTo>
                <a:lnTo>
                  <a:pt x="4174448" y="977556"/>
                </a:lnTo>
                <a:lnTo>
                  <a:pt x="4138013" y="950997"/>
                </a:lnTo>
                <a:lnTo>
                  <a:pt x="4101332" y="924758"/>
                </a:lnTo>
                <a:lnTo>
                  <a:pt x="4064407" y="898839"/>
                </a:lnTo>
                <a:lnTo>
                  <a:pt x="4027242" y="873244"/>
                </a:lnTo>
                <a:lnTo>
                  <a:pt x="3989836" y="847973"/>
                </a:lnTo>
                <a:lnTo>
                  <a:pt x="3967509" y="833178"/>
                </a:lnTo>
                <a:close/>
              </a:path>
              <a:path w="4448175" h="1193800">
                <a:moveTo>
                  <a:pt x="1191274" y="0"/>
                </a:moveTo>
                <a:lnTo>
                  <a:pt x="1094075" y="918"/>
                </a:lnTo>
                <a:lnTo>
                  <a:pt x="997323" y="3664"/>
                </a:lnTo>
                <a:lnTo>
                  <a:pt x="901035" y="8219"/>
                </a:lnTo>
                <a:lnTo>
                  <a:pt x="805227" y="14568"/>
                </a:lnTo>
                <a:lnTo>
                  <a:pt x="709916" y="22694"/>
                </a:lnTo>
                <a:lnTo>
                  <a:pt x="615118" y="32581"/>
                </a:lnTo>
                <a:lnTo>
                  <a:pt x="520850" y="44212"/>
                </a:lnTo>
                <a:lnTo>
                  <a:pt x="427127" y="57571"/>
                </a:lnTo>
                <a:lnTo>
                  <a:pt x="333967" y="72640"/>
                </a:lnTo>
                <a:lnTo>
                  <a:pt x="241387" y="89405"/>
                </a:lnTo>
                <a:lnTo>
                  <a:pt x="149402" y="107847"/>
                </a:lnTo>
                <a:lnTo>
                  <a:pt x="58028" y="127952"/>
                </a:lnTo>
                <a:lnTo>
                  <a:pt x="0" y="141699"/>
                </a:lnTo>
                <a:lnTo>
                  <a:pt x="0" y="1005038"/>
                </a:lnTo>
                <a:lnTo>
                  <a:pt x="24231" y="997883"/>
                </a:lnTo>
                <a:lnTo>
                  <a:pt x="68813" y="985255"/>
                </a:lnTo>
                <a:lnTo>
                  <a:pt x="113593" y="973108"/>
                </a:lnTo>
                <a:lnTo>
                  <a:pt x="158567" y="961444"/>
                </a:lnTo>
                <a:lnTo>
                  <a:pt x="203734" y="950267"/>
                </a:lnTo>
                <a:lnTo>
                  <a:pt x="249089" y="939579"/>
                </a:lnTo>
                <a:lnTo>
                  <a:pt x="294630" y="929384"/>
                </a:lnTo>
                <a:lnTo>
                  <a:pt x="340354" y="919684"/>
                </a:lnTo>
                <a:lnTo>
                  <a:pt x="386258" y="910482"/>
                </a:lnTo>
                <a:lnTo>
                  <a:pt x="432339" y="901782"/>
                </a:lnTo>
                <a:lnTo>
                  <a:pt x="478594" y="893586"/>
                </a:lnTo>
                <a:lnTo>
                  <a:pt x="525020" y="885897"/>
                </a:lnTo>
                <a:lnTo>
                  <a:pt x="571613" y="878718"/>
                </a:lnTo>
                <a:lnTo>
                  <a:pt x="618372" y="872053"/>
                </a:lnTo>
                <a:lnTo>
                  <a:pt x="665293" y="865904"/>
                </a:lnTo>
                <a:lnTo>
                  <a:pt x="712374" y="860274"/>
                </a:lnTo>
                <a:lnTo>
                  <a:pt x="759610" y="855166"/>
                </a:lnTo>
                <a:lnTo>
                  <a:pt x="806999" y="850583"/>
                </a:lnTo>
                <a:lnTo>
                  <a:pt x="854539" y="846528"/>
                </a:lnTo>
                <a:lnTo>
                  <a:pt x="902226" y="843004"/>
                </a:lnTo>
                <a:lnTo>
                  <a:pt x="950057" y="840014"/>
                </a:lnTo>
                <a:lnTo>
                  <a:pt x="998030" y="837561"/>
                </a:lnTo>
                <a:lnTo>
                  <a:pt x="1046141" y="835648"/>
                </a:lnTo>
                <a:lnTo>
                  <a:pt x="1094387" y="834278"/>
                </a:lnTo>
                <a:lnTo>
                  <a:pt x="1142766" y="833454"/>
                </a:lnTo>
                <a:lnTo>
                  <a:pt x="3967509" y="833178"/>
                </a:lnTo>
                <a:lnTo>
                  <a:pt x="3952194" y="823030"/>
                </a:lnTo>
                <a:lnTo>
                  <a:pt x="3914316" y="798416"/>
                </a:lnTo>
                <a:lnTo>
                  <a:pt x="3876205" y="774132"/>
                </a:lnTo>
                <a:lnTo>
                  <a:pt x="3837862" y="750182"/>
                </a:lnTo>
                <a:lnTo>
                  <a:pt x="3799291" y="726568"/>
                </a:lnTo>
                <a:lnTo>
                  <a:pt x="3760492" y="703290"/>
                </a:lnTo>
                <a:lnTo>
                  <a:pt x="3721468" y="680352"/>
                </a:lnTo>
                <a:lnTo>
                  <a:pt x="3682221" y="657755"/>
                </a:lnTo>
                <a:lnTo>
                  <a:pt x="3642753" y="635501"/>
                </a:lnTo>
                <a:lnTo>
                  <a:pt x="3603066" y="613593"/>
                </a:lnTo>
                <a:lnTo>
                  <a:pt x="3563162" y="592032"/>
                </a:lnTo>
                <a:lnTo>
                  <a:pt x="3523043" y="570821"/>
                </a:lnTo>
                <a:lnTo>
                  <a:pt x="3482712" y="549961"/>
                </a:lnTo>
                <a:lnTo>
                  <a:pt x="3442169" y="529455"/>
                </a:lnTo>
                <a:lnTo>
                  <a:pt x="3401418" y="509305"/>
                </a:lnTo>
                <a:lnTo>
                  <a:pt x="3360460" y="489512"/>
                </a:lnTo>
                <a:lnTo>
                  <a:pt x="3319297" y="470078"/>
                </a:lnTo>
                <a:lnTo>
                  <a:pt x="3277931" y="451007"/>
                </a:lnTo>
                <a:lnTo>
                  <a:pt x="3236365" y="432299"/>
                </a:lnTo>
                <a:lnTo>
                  <a:pt x="3194600" y="413957"/>
                </a:lnTo>
                <a:lnTo>
                  <a:pt x="3152639" y="395983"/>
                </a:lnTo>
                <a:lnTo>
                  <a:pt x="3110483" y="378379"/>
                </a:lnTo>
                <a:lnTo>
                  <a:pt x="3068134" y="361146"/>
                </a:lnTo>
                <a:lnTo>
                  <a:pt x="3025595" y="344288"/>
                </a:lnTo>
                <a:lnTo>
                  <a:pt x="2982868" y="327806"/>
                </a:lnTo>
                <a:lnTo>
                  <a:pt x="2939954" y="311701"/>
                </a:lnTo>
                <a:lnTo>
                  <a:pt x="2896856" y="295977"/>
                </a:lnTo>
                <a:lnTo>
                  <a:pt x="2853576" y="280635"/>
                </a:lnTo>
                <a:lnTo>
                  <a:pt x="2810116" y="265677"/>
                </a:lnTo>
                <a:lnTo>
                  <a:pt x="2766477" y="251105"/>
                </a:lnTo>
                <a:lnTo>
                  <a:pt x="2722662" y="236921"/>
                </a:lnTo>
                <a:lnTo>
                  <a:pt x="2678673" y="223128"/>
                </a:lnTo>
                <a:lnTo>
                  <a:pt x="2634512" y="209727"/>
                </a:lnTo>
                <a:lnTo>
                  <a:pt x="2590180" y="196720"/>
                </a:lnTo>
                <a:lnTo>
                  <a:pt x="2501016" y="171898"/>
                </a:lnTo>
                <a:lnTo>
                  <a:pt x="2411195" y="148677"/>
                </a:lnTo>
                <a:lnTo>
                  <a:pt x="2320735" y="127075"/>
                </a:lnTo>
                <a:lnTo>
                  <a:pt x="2229652" y="107107"/>
                </a:lnTo>
                <a:lnTo>
                  <a:pt x="2137962" y="88790"/>
                </a:lnTo>
                <a:lnTo>
                  <a:pt x="2045682" y="72140"/>
                </a:lnTo>
                <a:lnTo>
                  <a:pt x="1952827" y="57173"/>
                </a:lnTo>
                <a:lnTo>
                  <a:pt x="1859415" y="43907"/>
                </a:lnTo>
                <a:lnTo>
                  <a:pt x="1765460" y="32356"/>
                </a:lnTo>
                <a:lnTo>
                  <a:pt x="1670981" y="22537"/>
                </a:lnTo>
                <a:lnTo>
                  <a:pt x="1575992" y="14467"/>
                </a:lnTo>
                <a:lnTo>
                  <a:pt x="1480511" y="8162"/>
                </a:lnTo>
                <a:lnTo>
                  <a:pt x="1384553" y="3638"/>
                </a:lnTo>
                <a:lnTo>
                  <a:pt x="1288136" y="912"/>
                </a:lnTo>
                <a:lnTo>
                  <a:pt x="1239759" y="228"/>
                </a:lnTo>
                <a:lnTo>
                  <a:pt x="1191274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70F2A1A-C732-1062-319A-B522E6DA2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2125" y="728662"/>
            <a:ext cx="3348038" cy="5400675"/>
          </a:xfrm>
          <a:prstGeom prst="roundRect">
            <a:avLst>
              <a:gd name="adj" fmla="val 5630"/>
            </a:avLst>
          </a:prstGeom>
          <a:solidFill>
            <a:srgbClr val="FFFFFF"/>
          </a:solidFill>
          <a:effectLst>
            <a:outerShdw blurRad="210584" sx="99000" sy="99000" algn="ctr" rotWithShape="0">
              <a:prstClr val="black">
                <a:alpha val="28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om </a:t>
            </a:r>
            <a:r>
              <a:rPr lang="en-US" dirty="0" err="1"/>
              <a:t>een</a:t>
            </a:r>
            <a:br>
              <a:rPr lang="en-US" dirty="0"/>
            </a:br>
            <a:r>
              <a:rPr lang="en-US" dirty="0" err="1"/>
              <a:t>afbeelding</a:t>
            </a:r>
            <a:r>
              <a:rPr lang="en-US" dirty="0"/>
              <a:t> in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37F7C0-B819-64E6-6B92-4BFF27A99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373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Gro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9">
            <a:extLst>
              <a:ext uri="{FF2B5EF4-FFF2-40B4-BE49-F238E27FC236}">
                <a16:creationId xmlns:a16="http://schemas.microsoft.com/office/drawing/2014/main" id="{BEDEB7AC-AD06-CF05-FC5F-9F172EA5C4E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52234" y="5556"/>
            <a:ext cx="8287531" cy="68524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2664420"/>
            <a:ext cx="1072832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3962765"/>
            <a:ext cx="716572" cy="0"/>
          </a:xfrm>
          <a:prstGeom prst="line">
            <a:avLst/>
          </a:prstGeom>
          <a:ln w="508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FA0C0C-30B0-AD7B-84FD-B709D9E5E8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240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Groen">
    <p:bg>
      <p:bgPr>
        <a:solidFill>
          <a:srgbClr val="DC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6911975" cy="1096962"/>
          </a:xfrm>
        </p:spPr>
        <p:txBody>
          <a:bodyPr/>
          <a:lstStyle>
            <a:lvl1pPr>
              <a:defRPr i="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E4B35-75B0-6DE5-E542-39210A6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6911975" cy="396045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1956544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5">
            <a:extLst>
              <a:ext uri="{FF2B5EF4-FFF2-40B4-BE49-F238E27FC236}">
                <a16:creationId xmlns:a16="http://schemas.microsoft.com/office/drawing/2014/main" id="{CDB158D7-0342-B1DA-BC84-91BABC4714C1}"/>
              </a:ext>
            </a:extLst>
          </p:cNvPr>
          <p:cNvSpPr/>
          <p:nvPr userDrawn="1"/>
        </p:nvSpPr>
        <p:spPr>
          <a:xfrm>
            <a:off x="8877167" y="0"/>
            <a:ext cx="3314833" cy="5891838"/>
          </a:xfrm>
          <a:custGeom>
            <a:avLst/>
            <a:gdLst/>
            <a:ahLst/>
            <a:cxnLst/>
            <a:rect l="l" t="t" r="r" b="b"/>
            <a:pathLst>
              <a:path w="5466080" h="9715500">
                <a:moveTo>
                  <a:pt x="447295" y="4241470"/>
                </a:moveTo>
                <a:lnTo>
                  <a:pt x="4083" y="4546270"/>
                </a:lnTo>
                <a:lnTo>
                  <a:pt x="7018" y="4597070"/>
                </a:lnTo>
                <a:lnTo>
                  <a:pt x="10363" y="4647870"/>
                </a:lnTo>
                <a:lnTo>
                  <a:pt x="14117" y="4685970"/>
                </a:lnTo>
                <a:lnTo>
                  <a:pt x="18278" y="4736770"/>
                </a:lnTo>
                <a:lnTo>
                  <a:pt x="22845" y="4787570"/>
                </a:lnTo>
                <a:lnTo>
                  <a:pt x="27815" y="4838370"/>
                </a:lnTo>
                <a:lnTo>
                  <a:pt x="33188" y="4876470"/>
                </a:lnTo>
                <a:lnTo>
                  <a:pt x="38960" y="4927270"/>
                </a:lnTo>
                <a:lnTo>
                  <a:pt x="45131" y="4978070"/>
                </a:lnTo>
                <a:lnTo>
                  <a:pt x="51699" y="5028870"/>
                </a:lnTo>
                <a:lnTo>
                  <a:pt x="58662" y="5066970"/>
                </a:lnTo>
                <a:lnTo>
                  <a:pt x="66018" y="5117770"/>
                </a:lnTo>
                <a:lnTo>
                  <a:pt x="73766" y="5168570"/>
                </a:lnTo>
                <a:lnTo>
                  <a:pt x="81903" y="5206670"/>
                </a:lnTo>
                <a:lnTo>
                  <a:pt x="90429" y="5257470"/>
                </a:lnTo>
                <a:lnTo>
                  <a:pt x="99341" y="5308270"/>
                </a:lnTo>
                <a:lnTo>
                  <a:pt x="108637" y="5346370"/>
                </a:lnTo>
                <a:lnTo>
                  <a:pt x="118316" y="5397170"/>
                </a:lnTo>
                <a:lnTo>
                  <a:pt x="128376" y="5435270"/>
                </a:lnTo>
                <a:lnTo>
                  <a:pt x="138816" y="5486070"/>
                </a:lnTo>
                <a:lnTo>
                  <a:pt x="149633" y="5536870"/>
                </a:lnTo>
                <a:lnTo>
                  <a:pt x="160826" y="5574970"/>
                </a:lnTo>
                <a:lnTo>
                  <a:pt x="172393" y="5625770"/>
                </a:lnTo>
                <a:lnTo>
                  <a:pt x="184333" y="5663870"/>
                </a:lnTo>
                <a:lnTo>
                  <a:pt x="196643" y="5714670"/>
                </a:lnTo>
                <a:lnTo>
                  <a:pt x="209322" y="5752770"/>
                </a:lnTo>
                <a:lnTo>
                  <a:pt x="222368" y="5803570"/>
                </a:lnTo>
                <a:lnTo>
                  <a:pt x="235780" y="5841670"/>
                </a:lnTo>
                <a:lnTo>
                  <a:pt x="249555" y="5892470"/>
                </a:lnTo>
                <a:lnTo>
                  <a:pt x="263693" y="5930570"/>
                </a:lnTo>
                <a:lnTo>
                  <a:pt x="278190" y="5981370"/>
                </a:lnTo>
                <a:lnTo>
                  <a:pt x="293046" y="6019470"/>
                </a:lnTo>
                <a:lnTo>
                  <a:pt x="308258" y="6070270"/>
                </a:lnTo>
                <a:lnTo>
                  <a:pt x="323826" y="6108370"/>
                </a:lnTo>
                <a:lnTo>
                  <a:pt x="339747" y="6146470"/>
                </a:lnTo>
                <a:lnTo>
                  <a:pt x="356019" y="6197270"/>
                </a:lnTo>
                <a:lnTo>
                  <a:pt x="372641" y="6235370"/>
                </a:lnTo>
                <a:lnTo>
                  <a:pt x="389611" y="6273470"/>
                </a:lnTo>
                <a:lnTo>
                  <a:pt x="406927" y="6324270"/>
                </a:lnTo>
                <a:lnTo>
                  <a:pt x="424588" y="6362370"/>
                </a:lnTo>
                <a:lnTo>
                  <a:pt x="442591" y="6400470"/>
                </a:lnTo>
                <a:lnTo>
                  <a:pt x="460936" y="6451270"/>
                </a:lnTo>
                <a:lnTo>
                  <a:pt x="479620" y="6489370"/>
                </a:lnTo>
                <a:lnTo>
                  <a:pt x="498641" y="6527470"/>
                </a:lnTo>
                <a:lnTo>
                  <a:pt x="517998" y="6578270"/>
                </a:lnTo>
                <a:lnTo>
                  <a:pt x="537690" y="6616370"/>
                </a:lnTo>
                <a:lnTo>
                  <a:pt x="557713" y="6654470"/>
                </a:lnTo>
                <a:lnTo>
                  <a:pt x="578067" y="6692570"/>
                </a:lnTo>
                <a:lnTo>
                  <a:pt x="598750" y="6743370"/>
                </a:lnTo>
                <a:lnTo>
                  <a:pt x="619761" y="6781470"/>
                </a:lnTo>
                <a:lnTo>
                  <a:pt x="641096" y="6819570"/>
                </a:lnTo>
                <a:lnTo>
                  <a:pt x="662755" y="6857670"/>
                </a:lnTo>
                <a:lnTo>
                  <a:pt x="684736" y="6895770"/>
                </a:lnTo>
                <a:lnTo>
                  <a:pt x="707038" y="6933870"/>
                </a:lnTo>
                <a:lnTo>
                  <a:pt x="729657" y="6971970"/>
                </a:lnTo>
                <a:lnTo>
                  <a:pt x="752593" y="7022770"/>
                </a:lnTo>
                <a:lnTo>
                  <a:pt x="775845" y="7060870"/>
                </a:lnTo>
                <a:lnTo>
                  <a:pt x="799409" y="7098970"/>
                </a:lnTo>
                <a:lnTo>
                  <a:pt x="823285" y="7137070"/>
                </a:lnTo>
                <a:lnTo>
                  <a:pt x="847470" y="7175170"/>
                </a:lnTo>
                <a:lnTo>
                  <a:pt x="871964" y="7213270"/>
                </a:lnTo>
                <a:lnTo>
                  <a:pt x="896763" y="7251370"/>
                </a:lnTo>
                <a:lnTo>
                  <a:pt x="921868" y="7289470"/>
                </a:lnTo>
                <a:lnTo>
                  <a:pt x="947274" y="7327570"/>
                </a:lnTo>
                <a:lnTo>
                  <a:pt x="972982" y="7365670"/>
                </a:lnTo>
                <a:lnTo>
                  <a:pt x="998989" y="7403770"/>
                </a:lnTo>
                <a:lnTo>
                  <a:pt x="1025294" y="7429170"/>
                </a:lnTo>
                <a:lnTo>
                  <a:pt x="1051895" y="7467270"/>
                </a:lnTo>
                <a:lnTo>
                  <a:pt x="1078789" y="7505370"/>
                </a:lnTo>
                <a:lnTo>
                  <a:pt x="1105976" y="7543470"/>
                </a:lnTo>
                <a:lnTo>
                  <a:pt x="1133453" y="7581570"/>
                </a:lnTo>
                <a:lnTo>
                  <a:pt x="1161219" y="7619670"/>
                </a:lnTo>
                <a:lnTo>
                  <a:pt x="1189272" y="7645070"/>
                </a:lnTo>
                <a:lnTo>
                  <a:pt x="1217611" y="7683170"/>
                </a:lnTo>
                <a:lnTo>
                  <a:pt x="1246233" y="7721270"/>
                </a:lnTo>
                <a:lnTo>
                  <a:pt x="1275137" y="7759370"/>
                </a:lnTo>
                <a:lnTo>
                  <a:pt x="1304321" y="7784770"/>
                </a:lnTo>
                <a:lnTo>
                  <a:pt x="1333783" y="7822870"/>
                </a:lnTo>
                <a:lnTo>
                  <a:pt x="1363522" y="7860970"/>
                </a:lnTo>
                <a:lnTo>
                  <a:pt x="1393536" y="7886370"/>
                </a:lnTo>
                <a:lnTo>
                  <a:pt x="1423823" y="7924470"/>
                </a:lnTo>
                <a:lnTo>
                  <a:pt x="1454381" y="7962570"/>
                </a:lnTo>
                <a:lnTo>
                  <a:pt x="1485209" y="7987970"/>
                </a:lnTo>
                <a:lnTo>
                  <a:pt x="1516305" y="8026070"/>
                </a:lnTo>
                <a:lnTo>
                  <a:pt x="1547667" y="8064170"/>
                </a:lnTo>
                <a:lnTo>
                  <a:pt x="1579294" y="8089570"/>
                </a:lnTo>
                <a:lnTo>
                  <a:pt x="1611183" y="8127670"/>
                </a:lnTo>
                <a:lnTo>
                  <a:pt x="1643333" y="8153070"/>
                </a:lnTo>
                <a:lnTo>
                  <a:pt x="1675743" y="8191170"/>
                </a:lnTo>
                <a:lnTo>
                  <a:pt x="1741332" y="8241970"/>
                </a:lnTo>
                <a:lnTo>
                  <a:pt x="1774509" y="8280070"/>
                </a:lnTo>
                <a:lnTo>
                  <a:pt x="1807938" y="8305470"/>
                </a:lnTo>
                <a:lnTo>
                  <a:pt x="1841617" y="8343570"/>
                </a:lnTo>
                <a:lnTo>
                  <a:pt x="1909720" y="8394370"/>
                </a:lnTo>
                <a:lnTo>
                  <a:pt x="1944141" y="8432470"/>
                </a:lnTo>
                <a:lnTo>
                  <a:pt x="2048856" y="8508670"/>
                </a:lnTo>
                <a:lnTo>
                  <a:pt x="2084240" y="8546770"/>
                </a:lnTo>
                <a:lnTo>
                  <a:pt x="2155716" y="8597570"/>
                </a:lnTo>
                <a:lnTo>
                  <a:pt x="2301452" y="8699170"/>
                </a:lnTo>
                <a:lnTo>
                  <a:pt x="2338456" y="8737270"/>
                </a:lnTo>
                <a:lnTo>
                  <a:pt x="2488696" y="8838870"/>
                </a:lnTo>
                <a:lnTo>
                  <a:pt x="2526805" y="8851570"/>
                </a:lnTo>
                <a:lnTo>
                  <a:pt x="2565128" y="8876970"/>
                </a:lnTo>
                <a:lnTo>
                  <a:pt x="2759922" y="9003970"/>
                </a:lnTo>
                <a:lnTo>
                  <a:pt x="2799503" y="9016670"/>
                </a:lnTo>
                <a:lnTo>
                  <a:pt x="2919461" y="9092870"/>
                </a:lnTo>
                <a:lnTo>
                  <a:pt x="2959846" y="9105570"/>
                </a:lnTo>
                <a:lnTo>
                  <a:pt x="3000428" y="9130970"/>
                </a:lnTo>
                <a:lnTo>
                  <a:pt x="3041204" y="9143670"/>
                </a:lnTo>
                <a:lnTo>
                  <a:pt x="3123334" y="9194470"/>
                </a:lnTo>
                <a:lnTo>
                  <a:pt x="3164684" y="9207170"/>
                </a:lnTo>
                <a:lnTo>
                  <a:pt x="3206222" y="9232570"/>
                </a:lnTo>
                <a:lnTo>
                  <a:pt x="3247946" y="9245270"/>
                </a:lnTo>
                <a:lnTo>
                  <a:pt x="3289854" y="9270670"/>
                </a:lnTo>
                <a:lnTo>
                  <a:pt x="3374217" y="9296070"/>
                </a:lnTo>
                <a:lnTo>
                  <a:pt x="3416668" y="9321470"/>
                </a:lnTo>
                <a:lnTo>
                  <a:pt x="3502101" y="9346870"/>
                </a:lnTo>
                <a:lnTo>
                  <a:pt x="3545079" y="9372270"/>
                </a:lnTo>
                <a:lnTo>
                  <a:pt x="3675038" y="9410370"/>
                </a:lnTo>
                <a:lnTo>
                  <a:pt x="3718694" y="9435770"/>
                </a:lnTo>
                <a:lnTo>
                  <a:pt x="4254955" y="9588170"/>
                </a:lnTo>
                <a:lnTo>
                  <a:pt x="4300623" y="9588170"/>
                </a:lnTo>
                <a:lnTo>
                  <a:pt x="4438475" y="9626270"/>
                </a:lnTo>
                <a:lnTo>
                  <a:pt x="4484703" y="9626270"/>
                </a:lnTo>
                <a:lnTo>
                  <a:pt x="4577563" y="9651670"/>
                </a:lnTo>
                <a:lnTo>
                  <a:pt x="4624192" y="9651670"/>
                </a:lnTo>
                <a:lnTo>
                  <a:pt x="4670952" y="9664370"/>
                </a:lnTo>
                <a:lnTo>
                  <a:pt x="4717840" y="9664370"/>
                </a:lnTo>
                <a:lnTo>
                  <a:pt x="4764855" y="9677070"/>
                </a:lnTo>
                <a:lnTo>
                  <a:pt x="4811996" y="9677070"/>
                </a:lnTo>
                <a:lnTo>
                  <a:pt x="4859259" y="9689770"/>
                </a:lnTo>
                <a:lnTo>
                  <a:pt x="4906645" y="9689770"/>
                </a:lnTo>
                <a:lnTo>
                  <a:pt x="4954150" y="9702470"/>
                </a:lnTo>
                <a:lnTo>
                  <a:pt x="5097368" y="9702470"/>
                </a:lnTo>
                <a:lnTo>
                  <a:pt x="5145336" y="9715170"/>
                </a:lnTo>
                <a:lnTo>
                  <a:pt x="5465807" y="9715170"/>
                </a:lnTo>
                <a:lnTo>
                  <a:pt x="5465807" y="8813470"/>
                </a:lnTo>
                <a:lnTo>
                  <a:pt x="5240991" y="8813470"/>
                </a:lnTo>
                <a:lnTo>
                  <a:pt x="5192746" y="8800770"/>
                </a:lnTo>
                <a:lnTo>
                  <a:pt x="5096657" y="8800770"/>
                </a:lnTo>
                <a:lnTo>
                  <a:pt x="5048819" y="8788070"/>
                </a:lnTo>
                <a:lnTo>
                  <a:pt x="4953568" y="8788070"/>
                </a:lnTo>
                <a:lnTo>
                  <a:pt x="4906161" y="8775370"/>
                </a:lnTo>
                <a:lnTo>
                  <a:pt x="4858901" y="8775370"/>
                </a:lnTo>
                <a:lnTo>
                  <a:pt x="4811793" y="8762670"/>
                </a:lnTo>
                <a:lnTo>
                  <a:pt x="4764839" y="8762670"/>
                </a:lnTo>
                <a:lnTo>
                  <a:pt x="4671401" y="8737270"/>
                </a:lnTo>
                <a:lnTo>
                  <a:pt x="4624923" y="8737270"/>
                </a:lnTo>
                <a:lnTo>
                  <a:pt x="4486482" y="8699170"/>
                </a:lnTo>
                <a:lnTo>
                  <a:pt x="4440675" y="8699170"/>
                </a:lnTo>
                <a:lnTo>
                  <a:pt x="4036551" y="8584870"/>
                </a:lnTo>
                <a:lnTo>
                  <a:pt x="3992600" y="8559470"/>
                </a:lnTo>
                <a:lnTo>
                  <a:pt x="3861955" y="8521370"/>
                </a:lnTo>
                <a:lnTo>
                  <a:pt x="3818818" y="8495970"/>
                </a:lnTo>
                <a:lnTo>
                  <a:pt x="3733177" y="8470570"/>
                </a:lnTo>
                <a:lnTo>
                  <a:pt x="3690677" y="8445170"/>
                </a:lnTo>
                <a:lnTo>
                  <a:pt x="3648395" y="8432470"/>
                </a:lnTo>
                <a:lnTo>
                  <a:pt x="3606333" y="8407070"/>
                </a:lnTo>
                <a:lnTo>
                  <a:pt x="3564494" y="8394370"/>
                </a:lnTo>
                <a:lnTo>
                  <a:pt x="3522881" y="8368970"/>
                </a:lnTo>
                <a:lnTo>
                  <a:pt x="3481495" y="8356270"/>
                </a:lnTo>
                <a:lnTo>
                  <a:pt x="3399416" y="8305470"/>
                </a:lnTo>
                <a:lnTo>
                  <a:pt x="3358729" y="8292770"/>
                </a:lnTo>
                <a:lnTo>
                  <a:pt x="3278072" y="8241970"/>
                </a:lnTo>
                <a:lnTo>
                  <a:pt x="3238106" y="8229270"/>
                </a:lnTo>
                <a:lnTo>
                  <a:pt x="3080728" y="8127670"/>
                </a:lnTo>
                <a:lnTo>
                  <a:pt x="2965373" y="8051470"/>
                </a:lnTo>
                <a:lnTo>
                  <a:pt x="2927445" y="8038770"/>
                </a:lnTo>
                <a:lnTo>
                  <a:pt x="2889783" y="8000670"/>
                </a:lnTo>
                <a:lnTo>
                  <a:pt x="2778420" y="7924470"/>
                </a:lnTo>
                <a:lnTo>
                  <a:pt x="2669546" y="7848270"/>
                </a:lnTo>
                <a:lnTo>
                  <a:pt x="2633819" y="7822870"/>
                </a:lnTo>
                <a:lnTo>
                  <a:pt x="2598379" y="7784770"/>
                </a:lnTo>
                <a:lnTo>
                  <a:pt x="2528369" y="7733970"/>
                </a:lnTo>
                <a:lnTo>
                  <a:pt x="2493804" y="7695870"/>
                </a:lnTo>
                <a:lnTo>
                  <a:pt x="2425567" y="7645070"/>
                </a:lnTo>
                <a:lnTo>
                  <a:pt x="2391901" y="7606970"/>
                </a:lnTo>
                <a:lnTo>
                  <a:pt x="2358539" y="7581570"/>
                </a:lnTo>
                <a:lnTo>
                  <a:pt x="2325484" y="7543470"/>
                </a:lnTo>
                <a:lnTo>
                  <a:pt x="2292739" y="7518070"/>
                </a:lnTo>
                <a:lnTo>
                  <a:pt x="2260306" y="7479970"/>
                </a:lnTo>
                <a:lnTo>
                  <a:pt x="2228188" y="7454570"/>
                </a:lnTo>
                <a:lnTo>
                  <a:pt x="2196387" y="7416470"/>
                </a:lnTo>
                <a:lnTo>
                  <a:pt x="2164906" y="7391070"/>
                </a:lnTo>
                <a:lnTo>
                  <a:pt x="2133747" y="7352970"/>
                </a:lnTo>
                <a:lnTo>
                  <a:pt x="2102914" y="7314870"/>
                </a:lnTo>
                <a:lnTo>
                  <a:pt x="2072408" y="7289470"/>
                </a:lnTo>
                <a:lnTo>
                  <a:pt x="2042232" y="7251370"/>
                </a:lnTo>
                <a:lnTo>
                  <a:pt x="2012389" y="7213270"/>
                </a:lnTo>
                <a:lnTo>
                  <a:pt x="1982881" y="7187870"/>
                </a:lnTo>
                <a:lnTo>
                  <a:pt x="1953711" y="7149770"/>
                </a:lnTo>
                <a:lnTo>
                  <a:pt x="1924881" y="7111670"/>
                </a:lnTo>
                <a:lnTo>
                  <a:pt x="1896395" y="7073570"/>
                </a:lnTo>
                <a:lnTo>
                  <a:pt x="1868253" y="7048170"/>
                </a:lnTo>
                <a:lnTo>
                  <a:pt x="1840460" y="7010070"/>
                </a:lnTo>
                <a:lnTo>
                  <a:pt x="1813017" y="6971970"/>
                </a:lnTo>
                <a:lnTo>
                  <a:pt x="1785928" y="6933870"/>
                </a:lnTo>
                <a:lnTo>
                  <a:pt x="1759194" y="6895770"/>
                </a:lnTo>
                <a:lnTo>
                  <a:pt x="1732818" y="6857670"/>
                </a:lnTo>
                <a:lnTo>
                  <a:pt x="1706804" y="6819570"/>
                </a:lnTo>
                <a:lnTo>
                  <a:pt x="1681152" y="6781470"/>
                </a:lnTo>
                <a:lnTo>
                  <a:pt x="1655867" y="6743370"/>
                </a:lnTo>
                <a:lnTo>
                  <a:pt x="1630950" y="6705270"/>
                </a:lnTo>
                <a:lnTo>
                  <a:pt x="1606404" y="6667170"/>
                </a:lnTo>
                <a:lnTo>
                  <a:pt x="1582232" y="6629070"/>
                </a:lnTo>
                <a:lnTo>
                  <a:pt x="1558435" y="6590970"/>
                </a:lnTo>
                <a:lnTo>
                  <a:pt x="1535018" y="6552870"/>
                </a:lnTo>
                <a:lnTo>
                  <a:pt x="1511982" y="6514770"/>
                </a:lnTo>
                <a:lnTo>
                  <a:pt x="1489330" y="6476670"/>
                </a:lnTo>
                <a:lnTo>
                  <a:pt x="1467064" y="6438570"/>
                </a:lnTo>
                <a:lnTo>
                  <a:pt x="1445187" y="6387770"/>
                </a:lnTo>
                <a:lnTo>
                  <a:pt x="1423701" y="6349670"/>
                </a:lnTo>
                <a:lnTo>
                  <a:pt x="1402610" y="6311570"/>
                </a:lnTo>
                <a:lnTo>
                  <a:pt x="1381915" y="6273470"/>
                </a:lnTo>
                <a:lnTo>
                  <a:pt x="1361620" y="6235370"/>
                </a:lnTo>
                <a:lnTo>
                  <a:pt x="1341726" y="6184570"/>
                </a:lnTo>
                <a:lnTo>
                  <a:pt x="1322236" y="6146470"/>
                </a:lnTo>
                <a:lnTo>
                  <a:pt x="1303154" y="6108370"/>
                </a:lnTo>
                <a:lnTo>
                  <a:pt x="1284480" y="6057570"/>
                </a:lnTo>
                <a:lnTo>
                  <a:pt x="1266219" y="6019470"/>
                </a:lnTo>
                <a:lnTo>
                  <a:pt x="1248372" y="5981370"/>
                </a:lnTo>
                <a:lnTo>
                  <a:pt x="1230943" y="5930570"/>
                </a:lnTo>
                <a:lnTo>
                  <a:pt x="1213933" y="5892470"/>
                </a:lnTo>
                <a:lnTo>
                  <a:pt x="1197345" y="5854370"/>
                </a:lnTo>
                <a:lnTo>
                  <a:pt x="1181182" y="5803570"/>
                </a:lnTo>
                <a:lnTo>
                  <a:pt x="1165446" y="5765470"/>
                </a:lnTo>
                <a:lnTo>
                  <a:pt x="1150140" y="5714670"/>
                </a:lnTo>
                <a:lnTo>
                  <a:pt x="1135267" y="5676570"/>
                </a:lnTo>
                <a:lnTo>
                  <a:pt x="1120828" y="5625770"/>
                </a:lnTo>
                <a:lnTo>
                  <a:pt x="1106827" y="5587670"/>
                </a:lnTo>
                <a:lnTo>
                  <a:pt x="1093266" y="5536870"/>
                </a:lnTo>
                <a:lnTo>
                  <a:pt x="1080148" y="5498770"/>
                </a:lnTo>
                <a:lnTo>
                  <a:pt x="1067475" y="5447970"/>
                </a:lnTo>
                <a:lnTo>
                  <a:pt x="1055250" y="5409870"/>
                </a:lnTo>
                <a:lnTo>
                  <a:pt x="1043476" y="5359070"/>
                </a:lnTo>
                <a:lnTo>
                  <a:pt x="1032154" y="5320970"/>
                </a:lnTo>
                <a:lnTo>
                  <a:pt x="1021287" y="5270170"/>
                </a:lnTo>
                <a:lnTo>
                  <a:pt x="1010879" y="5219370"/>
                </a:lnTo>
                <a:lnTo>
                  <a:pt x="1000931" y="5181270"/>
                </a:lnTo>
                <a:lnTo>
                  <a:pt x="991446" y="5130470"/>
                </a:lnTo>
                <a:lnTo>
                  <a:pt x="982427" y="5092370"/>
                </a:lnTo>
                <a:lnTo>
                  <a:pt x="973876" y="5041570"/>
                </a:lnTo>
                <a:lnTo>
                  <a:pt x="965796" y="4990770"/>
                </a:lnTo>
                <a:lnTo>
                  <a:pt x="958189" y="4939970"/>
                </a:lnTo>
                <a:lnTo>
                  <a:pt x="951059" y="4901870"/>
                </a:lnTo>
                <a:lnTo>
                  <a:pt x="944406" y="4851070"/>
                </a:lnTo>
                <a:lnTo>
                  <a:pt x="938235" y="4800270"/>
                </a:lnTo>
                <a:lnTo>
                  <a:pt x="932547" y="4762170"/>
                </a:lnTo>
                <a:lnTo>
                  <a:pt x="927346" y="4711370"/>
                </a:lnTo>
                <a:lnTo>
                  <a:pt x="922633" y="4660570"/>
                </a:lnTo>
                <a:lnTo>
                  <a:pt x="918411" y="4609770"/>
                </a:lnTo>
                <a:lnTo>
                  <a:pt x="914684" y="4571670"/>
                </a:lnTo>
                <a:lnTo>
                  <a:pt x="447295" y="4241470"/>
                </a:lnTo>
                <a:close/>
              </a:path>
              <a:path w="5466080" h="9715500">
                <a:moveTo>
                  <a:pt x="934415" y="3684805"/>
                </a:moveTo>
                <a:lnTo>
                  <a:pt x="447797" y="3684805"/>
                </a:lnTo>
                <a:lnTo>
                  <a:pt x="907940" y="4003288"/>
                </a:lnTo>
                <a:lnTo>
                  <a:pt x="910503" y="3955206"/>
                </a:lnTo>
                <a:lnTo>
                  <a:pt x="913560" y="3907255"/>
                </a:lnTo>
                <a:lnTo>
                  <a:pt x="917111" y="3859437"/>
                </a:lnTo>
                <a:lnTo>
                  <a:pt x="921151" y="3811755"/>
                </a:lnTo>
                <a:lnTo>
                  <a:pt x="925679" y="3764212"/>
                </a:lnTo>
                <a:lnTo>
                  <a:pt x="930693" y="3716810"/>
                </a:lnTo>
                <a:lnTo>
                  <a:pt x="934415" y="3684805"/>
                </a:lnTo>
                <a:close/>
              </a:path>
              <a:path w="5466080" h="9715500">
                <a:moveTo>
                  <a:pt x="3713962" y="0"/>
                </a:moveTo>
                <a:lnTo>
                  <a:pt x="1980556" y="0"/>
                </a:lnTo>
                <a:lnTo>
                  <a:pt x="1948300" y="26969"/>
                </a:lnTo>
                <a:lnTo>
                  <a:pt x="1913901" y="56213"/>
                </a:lnTo>
                <a:lnTo>
                  <a:pt x="1879746" y="85733"/>
                </a:lnTo>
                <a:lnTo>
                  <a:pt x="1845837" y="115529"/>
                </a:lnTo>
                <a:lnTo>
                  <a:pt x="1812176" y="145598"/>
                </a:lnTo>
                <a:lnTo>
                  <a:pt x="1778764" y="175939"/>
                </a:lnTo>
                <a:lnTo>
                  <a:pt x="1745604" y="206549"/>
                </a:lnTo>
                <a:lnTo>
                  <a:pt x="1712696" y="237429"/>
                </a:lnTo>
                <a:lnTo>
                  <a:pt x="1680044" y="268574"/>
                </a:lnTo>
                <a:lnTo>
                  <a:pt x="1647648" y="299985"/>
                </a:lnTo>
                <a:lnTo>
                  <a:pt x="1615510" y="331658"/>
                </a:lnTo>
                <a:lnTo>
                  <a:pt x="1583632" y="363593"/>
                </a:lnTo>
                <a:lnTo>
                  <a:pt x="1552016" y="395788"/>
                </a:lnTo>
                <a:lnTo>
                  <a:pt x="1520663" y="428240"/>
                </a:lnTo>
                <a:lnTo>
                  <a:pt x="1489576" y="460949"/>
                </a:lnTo>
                <a:lnTo>
                  <a:pt x="1458755" y="493912"/>
                </a:lnTo>
                <a:lnTo>
                  <a:pt x="1428203" y="527127"/>
                </a:lnTo>
                <a:lnTo>
                  <a:pt x="1397921" y="560594"/>
                </a:lnTo>
                <a:lnTo>
                  <a:pt x="1367912" y="594310"/>
                </a:lnTo>
                <a:lnTo>
                  <a:pt x="1338176" y="628273"/>
                </a:lnTo>
                <a:lnTo>
                  <a:pt x="1308716" y="662482"/>
                </a:lnTo>
                <a:lnTo>
                  <a:pt x="1279533" y="696935"/>
                </a:lnTo>
                <a:lnTo>
                  <a:pt x="1250629" y="731630"/>
                </a:lnTo>
                <a:lnTo>
                  <a:pt x="1222006" y="766566"/>
                </a:lnTo>
                <a:lnTo>
                  <a:pt x="1193665" y="801740"/>
                </a:lnTo>
                <a:lnTo>
                  <a:pt x="1165609" y="837152"/>
                </a:lnTo>
                <a:lnTo>
                  <a:pt x="1137838" y="872799"/>
                </a:lnTo>
                <a:lnTo>
                  <a:pt x="1110356" y="908680"/>
                </a:lnTo>
                <a:lnTo>
                  <a:pt x="1083162" y="944792"/>
                </a:lnTo>
                <a:lnTo>
                  <a:pt x="1056260" y="981135"/>
                </a:lnTo>
                <a:lnTo>
                  <a:pt x="1029651" y="1017706"/>
                </a:lnTo>
                <a:lnTo>
                  <a:pt x="1003336" y="1054503"/>
                </a:lnTo>
                <a:lnTo>
                  <a:pt x="977214" y="1091677"/>
                </a:lnTo>
                <a:lnTo>
                  <a:pt x="951598" y="1128772"/>
                </a:lnTo>
                <a:lnTo>
                  <a:pt x="926177" y="1166239"/>
                </a:lnTo>
                <a:lnTo>
                  <a:pt x="901059" y="1203926"/>
                </a:lnTo>
                <a:lnTo>
                  <a:pt x="876243" y="1241831"/>
                </a:lnTo>
                <a:lnTo>
                  <a:pt x="851733" y="1279952"/>
                </a:lnTo>
                <a:lnTo>
                  <a:pt x="827529" y="1318288"/>
                </a:lnTo>
                <a:lnTo>
                  <a:pt x="803634" y="1356836"/>
                </a:lnTo>
                <a:lnTo>
                  <a:pt x="780048" y="1395596"/>
                </a:lnTo>
                <a:lnTo>
                  <a:pt x="756775" y="1434564"/>
                </a:lnTo>
                <a:lnTo>
                  <a:pt x="733816" y="1473741"/>
                </a:lnTo>
                <a:lnTo>
                  <a:pt x="711172" y="1513123"/>
                </a:lnTo>
                <a:lnTo>
                  <a:pt x="688845" y="1552710"/>
                </a:lnTo>
                <a:lnTo>
                  <a:pt x="666837" y="1592498"/>
                </a:lnTo>
                <a:lnTo>
                  <a:pt x="645150" y="1632488"/>
                </a:lnTo>
                <a:lnTo>
                  <a:pt x="623785" y="1672676"/>
                </a:lnTo>
                <a:lnTo>
                  <a:pt x="602744" y="1713062"/>
                </a:lnTo>
                <a:lnTo>
                  <a:pt x="582029" y="1753643"/>
                </a:lnTo>
                <a:lnTo>
                  <a:pt x="561642" y="1794417"/>
                </a:lnTo>
                <a:lnTo>
                  <a:pt x="541583" y="1835384"/>
                </a:lnTo>
                <a:lnTo>
                  <a:pt x="521856" y="1876541"/>
                </a:lnTo>
                <a:lnTo>
                  <a:pt x="502462" y="1917886"/>
                </a:lnTo>
                <a:lnTo>
                  <a:pt x="483402" y="1959419"/>
                </a:lnTo>
                <a:lnTo>
                  <a:pt x="464678" y="2001136"/>
                </a:lnTo>
                <a:lnTo>
                  <a:pt x="446292" y="2043036"/>
                </a:lnTo>
                <a:lnTo>
                  <a:pt x="428246" y="2085119"/>
                </a:lnTo>
                <a:lnTo>
                  <a:pt x="410541" y="2127381"/>
                </a:lnTo>
                <a:lnTo>
                  <a:pt x="393180" y="2169821"/>
                </a:lnTo>
                <a:lnTo>
                  <a:pt x="376163" y="2212437"/>
                </a:lnTo>
                <a:lnTo>
                  <a:pt x="359493" y="2255228"/>
                </a:lnTo>
                <a:lnTo>
                  <a:pt x="343172" y="2298192"/>
                </a:lnTo>
                <a:lnTo>
                  <a:pt x="327200" y="2341327"/>
                </a:lnTo>
                <a:lnTo>
                  <a:pt x="311580" y="2384632"/>
                </a:lnTo>
                <a:lnTo>
                  <a:pt x="296314" y="2428104"/>
                </a:lnTo>
                <a:lnTo>
                  <a:pt x="281403" y="2471742"/>
                </a:lnTo>
                <a:lnTo>
                  <a:pt x="266849" y="2515545"/>
                </a:lnTo>
                <a:lnTo>
                  <a:pt x="252654" y="2559510"/>
                </a:lnTo>
                <a:lnTo>
                  <a:pt x="238819" y="2603636"/>
                </a:lnTo>
                <a:lnTo>
                  <a:pt x="225347" y="2647920"/>
                </a:lnTo>
                <a:lnTo>
                  <a:pt x="212238" y="2692362"/>
                </a:lnTo>
                <a:lnTo>
                  <a:pt x="199495" y="2736960"/>
                </a:lnTo>
                <a:lnTo>
                  <a:pt x="187120" y="2781711"/>
                </a:lnTo>
                <a:lnTo>
                  <a:pt x="175114" y="2826615"/>
                </a:lnTo>
                <a:lnTo>
                  <a:pt x="163478" y="2871669"/>
                </a:lnTo>
                <a:lnTo>
                  <a:pt x="152216" y="2916871"/>
                </a:lnTo>
                <a:lnTo>
                  <a:pt x="141327" y="2962221"/>
                </a:lnTo>
                <a:lnTo>
                  <a:pt x="130815" y="3007715"/>
                </a:lnTo>
                <a:lnTo>
                  <a:pt x="120680" y="3053353"/>
                </a:lnTo>
                <a:lnTo>
                  <a:pt x="110925" y="3099133"/>
                </a:lnTo>
                <a:lnTo>
                  <a:pt x="101551" y="3145052"/>
                </a:lnTo>
                <a:lnTo>
                  <a:pt x="92561" y="3191110"/>
                </a:lnTo>
                <a:lnTo>
                  <a:pt x="83955" y="3237305"/>
                </a:lnTo>
                <a:lnTo>
                  <a:pt x="75735" y="3283634"/>
                </a:lnTo>
                <a:lnTo>
                  <a:pt x="67904" y="3330096"/>
                </a:lnTo>
                <a:lnTo>
                  <a:pt x="60463" y="3376689"/>
                </a:lnTo>
                <a:lnTo>
                  <a:pt x="53413" y="3423412"/>
                </a:lnTo>
                <a:lnTo>
                  <a:pt x="46757" y="3470263"/>
                </a:lnTo>
                <a:lnTo>
                  <a:pt x="40496" y="3517240"/>
                </a:lnTo>
                <a:lnTo>
                  <a:pt x="34632" y="3564341"/>
                </a:lnTo>
                <a:lnTo>
                  <a:pt x="29166" y="3611564"/>
                </a:lnTo>
                <a:lnTo>
                  <a:pt x="24101" y="3658909"/>
                </a:lnTo>
                <a:lnTo>
                  <a:pt x="19438" y="3706373"/>
                </a:lnTo>
                <a:lnTo>
                  <a:pt x="15178" y="3753954"/>
                </a:lnTo>
                <a:lnTo>
                  <a:pt x="11325" y="3801651"/>
                </a:lnTo>
                <a:lnTo>
                  <a:pt x="7878" y="3849462"/>
                </a:lnTo>
                <a:lnTo>
                  <a:pt x="4841" y="3897385"/>
                </a:lnTo>
                <a:lnTo>
                  <a:pt x="2214" y="3945418"/>
                </a:lnTo>
                <a:lnTo>
                  <a:pt x="0" y="3993560"/>
                </a:lnTo>
                <a:lnTo>
                  <a:pt x="447797" y="3684805"/>
                </a:lnTo>
                <a:lnTo>
                  <a:pt x="934415" y="3684805"/>
                </a:lnTo>
                <a:lnTo>
                  <a:pt x="942165" y="3622438"/>
                </a:lnTo>
                <a:lnTo>
                  <a:pt x="948618" y="3575473"/>
                </a:lnTo>
                <a:lnTo>
                  <a:pt x="955547" y="3528660"/>
                </a:lnTo>
                <a:lnTo>
                  <a:pt x="962948" y="3482000"/>
                </a:lnTo>
                <a:lnTo>
                  <a:pt x="970819" y="3435496"/>
                </a:lnTo>
                <a:lnTo>
                  <a:pt x="979158" y="3389151"/>
                </a:lnTo>
                <a:lnTo>
                  <a:pt x="987962" y="3342966"/>
                </a:lnTo>
                <a:lnTo>
                  <a:pt x="997228" y="3296946"/>
                </a:lnTo>
                <a:lnTo>
                  <a:pt x="1006954" y="3251092"/>
                </a:lnTo>
                <a:lnTo>
                  <a:pt x="1017137" y="3205406"/>
                </a:lnTo>
                <a:lnTo>
                  <a:pt x="1027775" y="3159892"/>
                </a:lnTo>
                <a:lnTo>
                  <a:pt x="1038866" y="3114551"/>
                </a:lnTo>
                <a:lnTo>
                  <a:pt x="1050406" y="3069387"/>
                </a:lnTo>
                <a:lnTo>
                  <a:pt x="1062393" y="3024401"/>
                </a:lnTo>
                <a:lnTo>
                  <a:pt x="1074826" y="2979597"/>
                </a:lnTo>
                <a:lnTo>
                  <a:pt x="1087701" y="2934976"/>
                </a:lnTo>
                <a:lnTo>
                  <a:pt x="1101015" y="2890542"/>
                </a:lnTo>
                <a:lnTo>
                  <a:pt x="1114766" y="2846297"/>
                </a:lnTo>
                <a:lnTo>
                  <a:pt x="1128953" y="2802243"/>
                </a:lnTo>
                <a:lnTo>
                  <a:pt x="1143571" y="2758383"/>
                </a:lnTo>
                <a:lnTo>
                  <a:pt x="1158619" y="2714720"/>
                </a:lnTo>
                <a:lnTo>
                  <a:pt x="1174094" y="2671255"/>
                </a:lnTo>
                <a:lnTo>
                  <a:pt x="1189994" y="2627992"/>
                </a:lnTo>
                <a:lnTo>
                  <a:pt x="1206316" y="2584934"/>
                </a:lnTo>
                <a:lnTo>
                  <a:pt x="1223057" y="2542081"/>
                </a:lnTo>
                <a:lnTo>
                  <a:pt x="1240215" y="2499438"/>
                </a:lnTo>
                <a:lnTo>
                  <a:pt x="1257788" y="2457006"/>
                </a:lnTo>
                <a:lnTo>
                  <a:pt x="1275773" y="2414789"/>
                </a:lnTo>
                <a:lnTo>
                  <a:pt x="1294167" y="2372788"/>
                </a:lnTo>
                <a:lnTo>
                  <a:pt x="1312968" y="2331006"/>
                </a:lnTo>
                <a:lnTo>
                  <a:pt x="1332174" y="2289446"/>
                </a:lnTo>
                <a:lnTo>
                  <a:pt x="1351781" y="2248110"/>
                </a:lnTo>
                <a:lnTo>
                  <a:pt x="1371788" y="2207001"/>
                </a:lnTo>
                <a:lnTo>
                  <a:pt x="1392191" y="2166121"/>
                </a:lnTo>
                <a:lnTo>
                  <a:pt x="1412989" y="2125473"/>
                </a:lnTo>
                <a:lnTo>
                  <a:pt x="1434179" y="2085059"/>
                </a:lnTo>
                <a:lnTo>
                  <a:pt x="1455758" y="2044882"/>
                </a:lnTo>
                <a:lnTo>
                  <a:pt x="1477724" y="2004944"/>
                </a:lnTo>
                <a:lnTo>
                  <a:pt x="1500073" y="1965249"/>
                </a:lnTo>
                <a:lnTo>
                  <a:pt x="1522805" y="1925797"/>
                </a:lnTo>
                <a:lnTo>
                  <a:pt x="1545916" y="1886593"/>
                </a:lnTo>
                <a:lnTo>
                  <a:pt x="1569403" y="1847638"/>
                </a:lnTo>
                <a:lnTo>
                  <a:pt x="1593265" y="1808935"/>
                </a:lnTo>
                <a:lnTo>
                  <a:pt x="1617498" y="1770487"/>
                </a:lnTo>
                <a:lnTo>
                  <a:pt x="1642100" y="1732295"/>
                </a:lnTo>
                <a:lnTo>
                  <a:pt x="1667069" y="1694363"/>
                </a:lnTo>
                <a:lnTo>
                  <a:pt x="1692401" y="1656694"/>
                </a:lnTo>
                <a:lnTo>
                  <a:pt x="1718095" y="1619288"/>
                </a:lnTo>
                <a:lnTo>
                  <a:pt x="1744149" y="1582150"/>
                </a:lnTo>
                <a:lnTo>
                  <a:pt x="1770558" y="1545282"/>
                </a:lnTo>
                <a:lnTo>
                  <a:pt x="1797322" y="1508685"/>
                </a:lnTo>
                <a:lnTo>
                  <a:pt x="1824437" y="1472364"/>
                </a:lnTo>
                <a:lnTo>
                  <a:pt x="1851901" y="1436319"/>
                </a:lnTo>
                <a:lnTo>
                  <a:pt x="1879711" y="1400555"/>
                </a:lnTo>
                <a:lnTo>
                  <a:pt x="1907865" y="1365072"/>
                </a:lnTo>
                <a:lnTo>
                  <a:pt x="1936361" y="1329875"/>
                </a:lnTo>
                <a:lnTo>
                  <a:pt x="1965195" y="1294964"/>
                </a:lnTo>
                <a:lnTo>
                  <a:pt x="1994365" y="1260344"/>
                </a:lnTo>
                <a:lnTo>
                  <a:pt x="2023870" y="1226016"/>
                </a:lnTo>
                <a:lnTo>
                  <a:pt x="2053705" y="1191982"/>
                </a:lnTo>
                <a:lnTo>
                  <a:pt x="2083869" y="1158246"/>
                </a:lnTo>
                <a:lnTo>
                  <a:pt x="2114359" y="1124810"/>
                </a:lnTo>
                <a:lnTo>
                  <a:pt x="2145173" y="1091677"/>
                </a:lnTo>
                <a:lnTo>
                  <a:pt x="2176309" y="1058848"/>
                </a:lnTo>
                <a:lnTo>
                  <a:pt x="2207762" y="1026327"/>
                </a:lnTo>
                <a:lnTo>
                  <a:pt x="2239532" y="994116"/>
                </a:lnTo>
                <a:lnTo>
                  <a:pt x="2271615" y="962218"/>
                </a:lnTo>
                <a:lnTo>
                  <a:pt x="2304010" y="930634"/>
                </a:lnTo>
                <a:lnTo>
                  <a:pt x="2336713" y="899369"/>
                </a:lnTo>
                <a:lnTo>
                  <a:pt x="2369722" y="868423"/>
                </a:lnTo>
                <a:lnTo>
                  <a:pt x="2403034" y="837800"/>
                </a:lnTo>
                <a:lnTo>
                  <a:pt x="2436647" y="807502"/>
                </a:lnTo>
                <a:lnTo>
                  <a:pt x="2470559" y="777532"/>
                </a:lnTo>
                <a:lnTo>
                  <a:pt x="2504767" y="747891"/>
                </a:lnTo>
                <a:lnTo>
                  <a:pt x="2539268" y="718584"/>
                </a:lnTo>
                <a:lnTo>
                  <a:pt x="2574060" y="689612"/>
                </a:lnTo>
                <a:lnTo>
                  <a:pt x="2609140" y="660978"/>
                </a:lnTo>
                <a:lnTo>
                  <a:pt x="2644506" y="632684"/>
                </a:lnTo>
                <a:lnTo>
                  <a:pt x="2680155" y="604733"/>
                </a:lnTo>
                <a:lnTo>
                  <a:pt x="2716085" y="577127"/>
                </a:lnTo>
                <a:lnTo>
                  <a:pt x="2752293" y="549869"/>
                </a:lnTo>
                <a:lnTo>
                  <a:pt x="2788777" y="522961"/>
                </a:lnTo>
                <a:lnTo>
                  <a:pt x="2825535" y="496407"/>
                </a:lnTo>
                <a:lnTo>
                  <a:pt x="2862562" y="470208"/>
                </a:lnTo>
                <a:lnTo>
                  <a:pt x="2899858" y="444366"/>
                </a:lnTo>
                <a:lnTo>
                  <a:pt x="2937420" y="418886"/>
                </a:lnTo>
                <a:lnTo>
                  <a:pt x="2975245" y="393768"/>
                </a:lnTo>
                <a:lnTo>
                  <a:pt x="3013330" y="369016"/>
                </a:lnTo>
                <a:lnTo>
                  <a:pt x="3051673" y="344632"/>
                </a:lnTo>
                <a:lnTo>
                  <a:pt x="3090272" y="320618"/>
                </a:lnTo>
                <a:lnTo>
                  <a:pt x="3129124" y="296978"/>
                </a:lnTo>
                <a:lnTo>
                  <a:pt x="3168226" y="273713"/>
                </a:lnTo>
                <a:lnTo>
                  <a:pt x="3207577" y="250827"/>
                </a:lnTo>
                <a:lnTo>
                  <a:pt x="3247172" y="228321"/>
                </a:lnTo>
                <a:lnTo>
                  <a:pt x="3287011" y="206198"/>
                </a:lnTo>
                <a:lnTo>
                  <a:pt x="3327090" y="184461"/>
                </a:lnTo>
                <a:lnTo>
                  <a:pt x="3367407" y="163112"/>
                </a:lnTo>
                <a:lnTo>
                  <a:pt x="3407959" y="142154"/>
                </a:lnTo>
                <a:lnTo>
                  <a:pt x="3448744" y="121589"/>
                </a:lnTo>
                <a:lnTo>
                  <a:pt x="3489760" y="101421"/>
                </a:lnTo>
                <a:lnTo>
                  <a:pt x="3531003" y="81650"/>
                </a:lnTo>
                <a:lnTo>
                  <a:pt x="3572471" y="62280"/>
                </a:lnTo>
                <a:lnTo>
                  <a:pt x="3614162" y="43314"/>
                </a:lnTo>
                <a:lnTo>
                  <a:pt x="3656074" y="24754"/>
                </a:lnTo>
                <a:lnTo>
                  <a:pt x="3698203" y="6602"/>
                </a:lnTo>
                <a:lnTo>
                  <a:pt x="3713962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FA4C8D3-39BE-9F57-952C-027D481B18E1}"/>
              </a:ext>
            </a:extLst>
          </p:cNvPr>
          <p:cNvSpPr/>
          <p:nvPr userDrawn="1"/>
        </p:nvSpPr>
        <p:spPr>
          <a:xfrm>
            <a:off x="-34" y="6134036"/>
            <a:ext cx="2697538" cy="723964"/>
          </a:xfrm>
          <a:custGeom>
            <a:avLst/>
            <a:gdLst/>
            <a:ahLst/>
            <a:cxnLst/>
            <a:rect l="l" t="t" r="r" b="b"/>
            <a:pathLst>
              <a:path w="4448175" h="1193800">
                <a:moveTo>
                  <a:pt x="3967509" y="833178"/>
                </a:moveTo>
                <a:lnTo>
                  <a:pt x="1191274" y="833178"/>
                </a:lnTo>
                <a:lnTo>
                  <a:pt x="1239524" y="833451"/>
                </a:lnTo>
                <a:lnTo>
                  <a:pt x="1287646" y="834266"/>
                </a:lnTo>
                <a:lnTo>
                  <a:pt x="1335637" y="835622"/>
                </a:lnTo>
                <a:lnTo>
                  <a:pt x="1383495" y="837515"/>
                </a:lnTo>
                <a:lnTo>
                  <a:pt x="1431215" y="839941"/>
                </a:lnTo>
                <a:lnTo>
                  <a:pt x="1478796" y="842900"/>
                </a:lnTo>
                <a:lnTo>
                  <a:pt x="1526234" y="846386"/>
                </a:lnTo>
                <a:lnTo>
                  <a:pt x="1573526" y="850398"/>
                </a:lnTo>
                <a:lnTo>
                  <a:pt x="1620671" y="854933"/>
                </a:lnTo>
                <a:lnTo>
                  <a:pt x="1667663" y="859987"/>
                </a:lnTo>
                <a:lnTo>
                  <a:pt x="1714502" y="865558"/>
                </a:lnTo>
                <a:lnTo>
                  <a:pt x="1761183" y="871643"/>
                </a:lnTo>
                <a:lnTo>
                  <a:pt x="1807704" y="878238"/>
                </a:lnTo>
                <a:lnTo>
                  <a:pt x="1854062" y="885342"/>
                </a:lnTo>
                <a:lnTo>
                  <a:pt x="1900253" y="892950"/>
                </a:lnTo>
                <a:lnTo>
                  <a:pt x="1946276" y="901061"/>
                </a:lnTo>
                <a:lnTo>
                  <a:pt x="1992127" y="909671"/>
                </a:lnTo>
                <a:lnTo>
                  <a:pt x="2037804" y="918777"/>
                </a:lnTo>
                <a:lnTo>
                  <a:pt x="2083302" y="928376"/>
                </a:lnTo>
                <a:lnTo>
                  <a:pt x="2128620" y="938466"/>
                </a:lnTo>
                <a:lnTo>
                  <a:pt x="2173755" y="949043"/>
                </a:lnTo>
                <a:lnTo>
                  <a:pt x="2218703" y="960104"/>
                </a:lnTo>
                <a:lnTo>
                  <a:pt x="2263461" y="971648"/>
                </a:lnTo>
                <a:lnTo>
                  <a:pt x="2308028" y="983670"/>
                </a:lnTo>
                <a:lnTo>
                  <a:pt x="2352399" y="996168"/>
                </a:lnTo>
                <a:lnTo>
                  <a:pt x="2396572" y="1009138"/>
                </a:lnTo>
                <a:lnTo>
                  <a:pt x="2440543" y="1022579"/>
                </a:lnTo>
                <a:lnTo>
                  <a:pt x="2484311" y="1036487"/>
                </a:lnTo>
                <a:lnTo>
                  <a:pt x="2527872" y="1050858"/>
                </a:lnTo>
                <a:lnTo>
                  <a:pt x="2571223" y="1065691"/>
                </a:lnTo>
                <a:lnTo>
                  <a:pt x="2614361" y="1080982"/>
                </a:lnTo>
                <a:lnTo>
                  <a:pt x="2657284" y="1096729"/>
                </a:lnTo>
                <a:lnTo>
                  <a:pt x="2699988" y="1112928"/>
                </a:lnTo>
                <a:lnTo>
                  <a:pt x="2742470" y="1129576"/>
                </a:lnTo>
                <a:lnTo>
                  <a:pt x="2784728" y="1146671"/>
                </a:lnTo>
                <a:lnTo>
                  <a:pt x="2826759" y="1164209"/>
                </a:lnTo>
                <a:lnTo>
                  <a:pt x="2868559" y="1182189"/>
                </a:lnTo>
                <a:lnTo>
                  <a:pt x="2894489" y="1193677"/>
                </a:lnTo>
                <a:lnTo>
                  <a:pt x="4447868" y="1193677"/>
                </a:lnTo>
                <a:lnTo>
                  <a:pt x="4387791" y="1143489"/>
                </a:lnTo>
                <a:lnTo>
                  <a:pt x="4352872" y="1115060"/>
                </a:lnTo>
                <a:lnTo>
                  <a:pt x="4317694" y="1086937"/>
                </a:lnTo>
                <a:lnTo>
                  <a:pt x="4282261" y="1059124"/>
                </a:lnTo>
                <a:lnTo>
                  <a:pt x="4246575" y="1031621"/>
                </a:lnTo>
                <a:lnTo>
                  <a:pt x="4210636" y="1004431"/>
                </a:lnTo>
                <a:lnTo>
                  <a:pt x="4174448" y="977556"/>
                </a:lnTo>
                <a:lnTo>
                  <a:pt x="4138013" y="950997"/>
                </a:lnTo>
                <a:lnTo>
                  <a:pt x="4101332" y="924758"/>
                </a:lnTo>
                <a:lnTo>
                  <a:pt x="4064407" y="898839"/>
                </a:lnTo>
                <a:lnTo>
                  <a:pt x="4027242" y="873244"/>
                </a:lnTo>
                <a:lnTo>
                  <a:pt x="3989836" y="847973"/>
                </a:lnTo>
                <a:lnTo>
                  <a:pt x="3967509" y="833178"/>
                </a:lnTo>
                <a:close/>
              </a:path>
              <a:path w="4448175" h="1193800">
                <a:moveTo>
                  <a:pt x="1191274" y="0"/>
                </a:moveTo>
                <a:lnTo>
                  <a:pt x="1094075" y="918"/>
                </a:lnTo>
                <a:lnTo>
                  <a:pt x="997323" y="3664"/>
                </a:lnTo>
                <a:lnTo>
                  <a:pt x="901035" y="8219"/>
                </a:lnTo>
                <a:lnTo>
                  <a:pt x="805227" y="14568"/>
                </a:lnTo>
                <a:lnTo>
                  <a:pt x="709916" y="22694"/>
                </a:lnTo>
                <a:lnTo>
                  <a:pt x="615118" y="32581"/>
                </a:lnTo>
                <a:lnTo>
                  <a:pt x="520850" y="44212"/>
                </a:lnTo>
                <a:lnTo>
                  <a:pt x="427127" y="57571"/>
                </a:lnTo>
                <a:lnTo>
                  <a:pt x="333967" y="72640"/>
                </a:lnTo>
                <a:lnTo>
                  <a:pt x="241387" y="89405"/>
                </a:lnTo>
                <a:lnTo>
                  <a:pt x="149402" y="107847"/>
                </a:lnTo>
                <a:lnTo>
                  <a:pt x="58028" y="127952"/>
                </a:lnTo>
                <a:lnTo>
                  <a:pt x="0" y="141699"/>
                </a:lnTo>
                <a:lnTo>
                  <a:pt x="0" y="1005038"/>
                </a:lnTo>
                <a:lnTo>
                  <a:pt x="24231" y="997883"/>
                </a:lnTo>
                <a:lnTo>
                  <a:pt x="68813" y="985255"/>
                </a:lnTo>
                <a:lnTo>
                  <a:pt x="113593" y="973108"/>
                </a:lnTo>
                <a:lnTo>
                  <a:pt x="158567" y="961444"/>
                </a:lnTo>
                <a:lnTo>
                  <a:pt x="203734" y="950267"/>
                </a:lnTo>
                <a:lnTo>
                  <a:pt x="249089" y="939579"/>
                </a:lnTo>
                <a:lnTo>
                  <a:pt x="294630" y="929384"/>
                </a:lnTo>
                <a:lnTo>
                  <a:pt x="340354" y="919684"/>
                </a:lnTo>
                <a:lnTo>
                  <a:pt x="386258" y="910482"/>
                </a:lnTo>
                <a:lnTo>
                  <a:pt x="432339" y="901782"/>
                </a:lnTo>
                <a:lnTo>
                  <a:pt x="478594" y="893586"/>
                </a:lnTo>
                <a:lnTo>
                  <a:pt x="525020" y="885897"/>
                </a:lnTo>
                <a:lnTo>
                  <a:pt x="571613" y="878718"/>
                </a:lnTo>
                <a:lnTo>
                  <a:pt x="618372" y="872053"/>
                </a:lnTo>
                <a:lnTo>
                  <a:pt x="665293" y="865904"/>
                </a:lnTo>
                <a:lnTo>
                  <a:pt x="712374" y="860274"/>
                </a:lnTo>
                <a:lnTo>
                  <a:pt x="759610" y="855166"/>
                </a:lnTo>
                <a:lnTo>
                  <a:pt x="806999" y="850583"/>
                </a:lnTo>
                <a:lnTo>
                  <a:pt x="854539" y="846528"/>
                </a:lnTo>
                <a:lnTo>
                  <a:pt x="902226" y="843004"/>
                </a:lnTo>
                <a:lnTo>
                  <a:pt x="950057" y="840014"/>
                </a:lnTo>
                <a:lnTo>
                  <a:pt x="998030" y="837561"/>
                </a:lnTo>
                <a:lnTo>
                  <a:pt x="1046141" y="835648"/>
                </a:lnTo>
                <a:lnTo>
                  <a:pt x="1094387" y="834278"/>
                </a:lnTo>
                <a:lnTo>
                  <a:pt x="1142766" y="833454"/>
                </a:lnTo>
                <a:lnTo>
                  <a:pt x="3967509" y="833178"/>
                </a:lnTo>
                <a:lnTo>
                  <a:pt x="3952194" y="823030"/>
                </a:lnTo>
                <a:lnTo>
                  <a:pt x="3914316" y="798416"/>
                </a:lnTo>
                <a:lnTo>
                  <a:pt x="3876205" y="774132"/>
                </a:lnTo>
                <a:lnTo>
                  <a:pt x="3837862" y="750182"/>
                </a:lnTo>
                <a:lnTo>
                  <a:pt x="3799291" y="726568"/>
                </a:lnTo>
                <a:lnTo>
                  <a:pt x="3760492" y="703290"/>
                </a:lnTo>
                <a:lnTo>
                  <a:pt x="3721468" y="680352"/>
                </a:lnTo>
                <a:lnTo>
                  <a:pt x="3682221" y="657755"/>
                </a:lnTo>
                <a:lnTo>
                  <a:pt x="3642753" y="635501"/>
                </a:lnTo>
                <a:lnTo>
                  <a:pt x="3603066" y="613593"/>
                </a:lnTo>
                <a:lnTo>
                  <a:pt x="3563162" y="592032"/>
                </a:lnTo>
                <a:lnTo>
                  <a:pt x="3523043" y="570821"/>
                </a:lnTo>
                <a:lnTo>
                  <a:pt x="3482712" y="549961"/>
                </a:lnTo>
                <a:lnTo>
                  <a:pt x="3442169" y="529455"/>
                </a:lnTo>
                <a:lnTo>
                  <a:pt x="3401418" y="509305"/>
                </a:lnTo>
                <a:lnTo>
                  <a:pt x="3360460" y="489512"/>
                </a:lnTo>
                <a:lnTo>
                  <a:pt x="3319297" y="470078"/>
                </a:lnTo>
                <a:lnTo>
                  <a:pt x="3277931" y="451007"/>
                </a:lnTo>
                <a:lnTo>
                  <a:pt x="3236365" y="432299"/>
                </a:lnTo>
                <a:lnTo>
                  <a:pt x="3194600" y="413957"/>
                </a:lnTo>
                <a:lnTo>
                  <a:pt x="3152639" y="395983"/>
                </a:lnTo>
                <a:lnTo>
                  <a:pt x="3110483" y="378379"/>
                </a:lnTo>
                <a:lnTo>
                  <a:pt x="3068134" y="361146"/>
                </a:lnTo>
                <a:lnTo>
                  <a:pt x="3025595" y="344288"/>
                </a:lnTo>
                <a:lnTo>
                  <a:pt x="2982868" y="327806"/>
                </a:lnTo>
                <a:lnTo>
                  <a:pt x="2939954" y="311701"/>
                </a:lnTo>
                <a:lnTo>
                  <a:pt x="2896856" y="295977"/>
                </a:lnTo>
                <a:lnTo>
                  <a:pt x="2853576" y="280635"/>
                </a:lnTo>
                <a:lnTo>
                  <a:pt x="2810116" y="265677"/>
                </a:lnTo>
                <a:lnTo>
                  <a:pt x="2766477" y="251105"/>
                </a:lnTo>
                <a:lnTo>
                  <a:pt x="2722662" y="236921"/>
                </a:lnTo>
                <a:lnTo>
                  <a:pt x="2678673" y="223128"/>
                </a:lnTo>
                <a:lnTo>
                  <a:pt x="2634512" y="209727"/>
                </a:lnTo>
                <a:lnTo>
                  <a:pt x="2590180" y="196720"/>
                </a:lnTo>
                <a:lnTo>
                  <a:pt x="2501016" y="171898"/>
                </a:lnTo>
                <a:lnTo>
                  <a:pt x="2411195" y="148677"/>
                </a:lnTo>
                <a:lnTo>
                  <a:pt x="2320735" y="127075"/>
                </a:lnTo>
                <a:lnTo>
                  <a:pt x="2229652" y="107107"/>
                </a:lnTo>
                <a:lnTo>
                  <a:pt x="2137962" y="88790"/>
                </a:lnTo>
                <a:lnTo>
                  <a:pt x="2045682" y="72140"/>
                </a:lnTo>
                <a:lnTo>
                  <a:pt x="1952827" y="57173"/>
                </a:lnTo>
                <a:lnTo>
                  <a:pt x="1859415" y="43907"/>
                </a:lnTo>
                <a:lnTo>
                  <a:pt x="1765460" y="32356"/>
                </a:lnTo>
                <a:lnTo>
                  <a:pt x="1670981" y="22537"/>
                </a:lnTo>
                <a:lnTo>
                  <a:pt x="1575992" y="14467"/>
                </a:lnTo>
                <a:lnTo>
                  <a:pt x="1480511" y="8162"/>
                </a:lnTo>
                <a:lnTo>
                  <a:pt x="1384553" y="3638"/>
                </a:lnTo>
                <a:lnTo>
                  <a:pt x="1288136" y="912"/>
                </a:lnTo>
                <a:lnTo>
                  <a:pt x="1239759" y="228"/>
                </a:lnTo>
                <a:lnTo>
                  <a:pt x="1191274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70F2A1A-C732-1062-319A-B522E6DA2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2125" y="728662"/>
            <a:ext cx="3348038" cy="5400675"/>
          </a:xfrm>
          <a:prstGeom prst="roundRect">
            <a:avLst>
              <a:gd name="adj" fmla="val 5630"/>
            </a:avLst>
          </a:prstGeom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om </a:t>
            </a:r>
            <a:r>
              <a:rPr lang="en-US" dirty="0" err="1"/>
              <a:t>een</a:t>
            </a:r>
            <a:br>
              <a:rPr lang="en-US" dirty="0"/>
            </a:br>
            <a:r>
              <a:rPr lang="en-US" dirty="0" err="1"/>
              <a:t>afbeelding</a:t>
            </a:r>
            <a:r>
              <a:rPr lang="en-US" dirty="0"/>
              <a:t> in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93DA328-F32B-7E30-EE25-AD5ADF0A4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09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9">
            <a:extLst>
              <a:ext uri="{FF2B5EF4-FFF2-40B4-BE49-F238E27FC236}">
                <a16:creationId xmlns:a16="http://schemas.microsoft.com/office/drawing/2014/main" id="{BEDEB7AC-AD06-CF05-FC5F-9F172EA5C4E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52234" y="5556"/>
            <a:ext cx="8287531" cy="68524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2664420"/>
            <a:ext cx="10728325" cy="1096962"/>
          </a:xfrm>
        </p:spPr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3962765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A4BDB7D6-B501-23BA-9916-7B1B243675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320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Blauw">
    <p:bg>
      <p:bgPr>
        <a:solidFill>
          <a:srgbClr val="E6E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6911975" cy="1096962"/>
          </a:xfrm>
        </p:spPr>
        <p:txBody>
          <a:bodyPr/>
          <a:lstStyle>
            <a:lvl1pPr>
              <a:defRPr i="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E4B35-75B0-6DE5-E542-39210A6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6911975" cy="396045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/>
          <p:nvPr userDrawn="1"/>
        </p:nvCxnSpPr>
        <p:spPr>
          <a:xfrm>
            <a:off x="731838" y="1956544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5">
            <a:extLst>
              <a:ext uri="{FF2B5EF4-FFF2-40B4-BE49-F238E27FC236}">
                <a16:creationId xmlns:a16="http://schemas.microsoft.com/office/drawing/2014/main" id="{CDB158D7-0342-B1DA-BC84-91BABC4714C1}"/>
              </a:ext>
            </a:extLst>
          </p:cNvPr>
          <p:cNvSpPr/>
          <p:nvPr userDrawn="1"/>
        </p:nvSpPr>
        <p:spPr>
          <a:xfrm>
            <a:off x="8877167" y="0"/>
            <a:ext cx="3314833" cy="5891838"/>
          </a:xfrm>
          <a:custGeom>
            <a:avLst/>
            <a:gdLst/>
            <a:ahLst/>
            <a:cxnLst/>
            <a:rect l="l" t="t" r="r" b="b"/>
            <a:pathLst>
              <a:path w="5466080" h="9715500">
                <a:moveTo>
                  <a:pt x="447295" y="4241470"/>
                </a:moveTo>
                <a:lnTo>
                  <a:pt x="4083" y="4546270"/>
                </a:lnTo>
                <a:lnTo>
                  <a:pt x="7018" y="4597070"/>
                </a:lnTo>
                <a:lnTo>
                  <a:pt x="10363" y="4647870"/>
                </a:lnTo>
                <a:lnTo>
                  <a:pt x="14117" y="4685970"/>
                </a:lnTo>
                <a:lnTo>
                  <a:pt x="18278" y="4736770"/>
                </a:lnTo>
                <a:lnTo>
                  <a:pt x="22845" y="4787570"/>
                </a:lnTo>
                <a:lnTo>
                  <a:pt x="27815" y="4838370"/>
                </a:lnTo>
                <a:lnTo>
                  <a:pt x="33188" y="4876470"/>
                </a:lnTo>
                <a:lnTo>
                  <a:pt x="38960" y="4927270"/>
                </a:lnTo>
                <a:lnTo>
                  <a:pt x="45131" y="4978070"/>
                </a:lnTo>
                <a:lnTo>
                  <a:pt x="51699" y="5028870"/>
                </a:lnTo>
                <a:lnTo>
                  <a:pt x="58662" y="5066970"/>
                </a:lnTo>
                <a:lnTo>
                  <a:pt x="66018" y="5117770"/>
                </a:lnTo>
                <a:lnTo>
                  <a:pt x="73766" y="5168570"/>
                </a:lnTo>
                <a:lnTo>
                  <a:pt x="81903" y="5206670"/>
                </a:lnTo>
                <a:lnTo>
                  <a:pt x="90429" y="5257470"/>
                </a:lnTo>
                <a:lnTo>
                  <a:pt x="99341" y="5308270"/>
                </a:lnTo>
                <a:lnTo>
                  <a:pt x="108637" y="5346370"/>
                </a:lnTo>
                <a:lnTo>
                  <a:pt x="118316" y="5397170"/>
                </a:lnTo>
                <a:lnTo>
                  <a:pt x="128376" y="5435270"/>
                </a:lnTo>
                <a:lnTo>
                  <a:pt x="138816" y="5486070"/>
                </a:lnTo>
                <a:lnTo>
                  <a:pt x="149633" y="5536870"/>
                </a:lnTo>
                <a:lnTo>
                  <a:pt x="160826" y="5574970"/>
                </a:lnTo>
                <a:lnTo>
                  <a:pt x="172393" y="5625770"/>
                </a:lnTo>
                <a:lnTo>
                  <a:pt x="184333" y="5663870"/>
                </a:lnTo>
                <a:lnTo>
                  <a:pt x="196643" y="5714670"/>
                </a:lnTo>
                <a:lnTo>
                  <a:pt x="209322" y="5752770"/>
                </a:lnTo>
                <a:lnTo>
                  <a:pt x="222368" y="5803570"/>
                </a:lnTo>
                <a:lnTo>
                  <a:pt x="235780" y="5841670"/>
                </a:lnTo>
                <a:lnTo>
                  <a:pt x="249555" y="5892470"/>
                </a:lnTo>
                <a:lnTo>
                  <a:pt x="263693" y="5930570"/>
                </a:lnTo>
                <a:lnTo>
                  <a:pt x="278190" y="5981370"/>
                </a:lnTo>
                <a:lnTo>
                  <a:pt x="293046" y="6019470"/>
                </a:lnTo>
                <a:lnTo>
                  <a:pt x="308258" y="6070270"/>
                </a:lnTo>
                <a:lnTo>
                  <a:pt x="323826" y="6108370"/>
                </a:lnTo>
                <a:lnTo>
                  <a:pt x="339747" y="6146470"/>
                </a:lnTo>
                <a:lnTo>
                  <a:pt x="356019" y="6197270"/>
                </a:lnTo>
                <a:lnTo>
                  <a:pt x="372641" y="6235370"/>
                </a:lnTo>
                <a:lnTo>
                  <a:pt x="389611" y="6273470"/>
                </a:lnTo>
                <a:lnTo>
                  <a:pt x="406927" y="6324270"/>
                </a:lnTo>
                <a:lnTo>
                  <a:pt x="424588" y="6362370"/>
                </a:lnTo>
                <a:lnTo>
                  <a:pt x="442591" y="6400470"/>
                </a:lnTo>
                <a:lnTo>
                  <a:pt x="460936" y="6451270"/>
                </a:lnTo>
                <a:lnTo>
                  <a:pt x="479620" y="6489370"/>
                </a:lnTo>
                <a:lnTo>
                  <a:pt x="498641" y="6527470"/>
                </a:lnTo>
                <a:lnTo>
                  <a:pt x="517998" y="6578270"/>
                </a:lnTo>
                <a:lnTo>
                  <a:pt x="537690" y="6616370"/>
                </a:lnTo>
                <a:lnTo>
                  <a:pt x="557713" y="6654470"/>
                </a:lnTo>
                <a:lnTo>
                  <a:pt x="578067" y="6692570"/>
                </a:lnTo>
                <a:lnTo>
                  <a:pt x="598750" y="6743370"/>
                </a:lnTo>
                <a:lnTo>
                  <a:pt x="619761" y="6781470"/>
                </a:lnTo>
                <a:lnTo>
                  <a:pt x="641096" y="6819570"/>
                </a:lnTo>
                <a:lnTo>
                  <a:pt x="662755" y="6857670"/>
                </a:lnTo>
                <a:lnTo>
                  <a:pt x="684736" y="6895770"/>
                </a:lnTo>
                <a:lnTo>
                  <a:pt x="707038" y="6933870"/>
                </a:lnTo>
                <a:lnTo>
                  <a:pt x="729657" y="6971970"/>
                </a:lnTo>
                <a:lnTo>
                  <a:pt x="752593" y="7022770"/>
                </a:lnTo>
                <a:lnTo>
                  <a:pt x="775845" y="7060870"/>
                </a:lnTo>
                <a:lnTo>
                  <a:pt x="799409" y="7098970"/>
                </a:lnTo>
                <a:lnTo>
                  <a:pt x="823285" y="7137070"/>
                </a:lnTo>
                <a:lnTo>
                  <a:pt x="847470" y="7175170"/>
                </a:lnTo>
                <a:lnTo>
                  <a:pt x="871964" y="7213270"/>
                </a:lnTo>
                <a:lnTo>
                  <a:pt x="896763" y="7251370"/>
                </a:lnTo>
                <a:lnTo>
                  <a:pt x="921868" y="7289470"/>
                </a:lnTo>
                <a:lnTo>
                  <a:pt x="947274" y="7327570"/>
                </a:lnTo>
                <a:lnTo>
                  <a:pt x="972982" y="7365670"/>
                </a:lnTo>
                <a:lnTo>
                  <a:pt x="998989" y="7403770"/>
                </a:lnTo>
                <a:lnTo>
                  <a:pt x="1025294" y="7429170"/>
                </a:lnTo>
                <a:lnTo>
                  <a:pt x="1051895" y="7467270"/>
                </a:lnTo>
                <a:lnTo>
                  <a:pt x="1078789" y="7505370"/>
                </a:lnTo>
                <a:lnTo>
                  <a:pt x="1105976" y="7543470"/>
                </a:lnTo>
                <a:lnTo>
                  <a:pt x="1133453" y="7581570"/>
                </a:lnTo>
                <a:lnTo>
                  <a:pt x="1161219" y="7619670"/>
                </a:lnTo>
                <a:lnTo>
                  <a:pt x="1189272" y="7645070"/>
                </a:lnTo>
                <a:lnTo>
                  <a:pt x="1217611" y="7683170"/>
                </a:lnTo>
                <a:lnTo>
                  <a:pt x="1246233" y="7721270"/>
                </a:lnTo>
                <a:lnTo>
                  <a:pt x="1275137" y="7759370"/>
                </a:lnTo>
                <a:lnTo>
                  <a:pt x="1304321" y="7784770"/>
                </a:lnTo>
                <a:lnTo>
                  <a:pt x="1333783" y="7822870"/>
                </a:lnTo>
                <a:lnTo>
                  <a:pt x="1363522" y="7860970"/>
                </a:lnTo>
                <a:lnTo>
                  <a:pt x="1393536" y="7886370"/>
                </a:lnTo>
                <a:lnTo>
                  <a:pt x="1423823" y="7924470"/>
                </a:lnTo>
                <a:lnTo>
                  <a:pt x="1454381" y="7962570"/>
                </a:lnTo>
                <a:lnTo>
                  <a:pt x="1485209" y="7987970"/>
                </a:lnTo>
                <a:lnTo>
                  <a:pt x="1516305" y="8026070"/>
                </a:lnTo>
                <a:lnTo>
                  <a:pt x="1547667" y="8064170"/>
                </a:lnTo>
                <a:lnTo>
                  <a:pt x="1579294" y="8089570"/>
                </a:lnTo>
                <a:lnTo>
                  <a:pt x="1611183" y="8127670"/>
                </a:lnTo>
                <a:lnTo>
                  <a:pt x="1643333" y="8153070"/>
                </a:lnTo>
                <a:lnTo>
                  <a:pt x="1675743" y="8191170"/>
                </a:lnTo>
                <a:lnTo>
                  <a:pt x="1741332" y="8241970"/>
                </a:lnTo>
                <a:lnTo>
                  <a:pt x="1774509" y="8280070"/>
                </a:lnTo>
                <a:lnTo>
                  <a:pt x="1807938" y="8305470"/>
                </a:lnTo>
                <a:lnTo>
                  <a:pt x="1841617" y="8343570"/>
                </a:lnTo>
                <a:lnTo>
                  <a:pt x="1909720" y="8394370"/>
                </a:lnTo>
                <a:lnTo>
                  <a:pt x="1944141" y="8432470"/>
                </a:lnTo>
                <a:lnTo>
                  <a:pt x="2048856" y="8508670"/>
                </a:lnTo>
                <a:lnTo>
                  <a:pt x="2084240" y="8546770"/>
                </a:lnTo>
                <a:lnTo>
                  <a:pt x="2155716" y="8597570"/>
                </a:lnTo>
                <a:lnTo>
                  <a:pt x="2301452" y="8699170"/>
                </a:lnTo>
                <a:lnTo>
                  <a:pt x="2338456" y="8737270"/>
                </a:lnTo>
                <a:lnTo>
                  <a:pt x="2488696" y="8838870"/>
                </a:lnTo>
                <a:lnTo>
                  <a:pt x="2526805" y="8851570"/>
                </a:lnTo>
                <a:lnTo>
                  <a:pt x="2565128" y="8876970"/>
                </a:lnTo>
                <a:lnTo>
                  <a:pt x="2759922" y="9003970"/>
                </a:lnTo>
                <a:lnTo>
                  <a:pt x="2799503" y="9016670"/>
                </a:lnTo>
                <a:lnTo>
                  <a:pt x="2919461" y="9092870"/>
                </a:lnTo>
                <a:lnTo>
                  <a:pt x="2959846" y="9105570"/>
                </a:lnTo>
                <a:lnTo>
                  <a:pt x="3000428" y="9130970"/>
                </a:lnTo>
                <a:lnTo>
                  <a:pt x="3041204" y="9143670"/>
                </a:lnTo>
                <a:lnTo>
                  <a:pt x="3123334" y="9194470"/>
                </a:lnTo>
                <a:lnTo>
                  <a:pt x="3164684" y="9207170"/>
                </a:lnTo>
                <a:lnTo>
                  <a:pt x="3206222" y="9232570"/>
                </a:lnTo>
                <a:lnTo>
                  <a:pt x="3247946" y="9245270"/>
                </a:lnTo>
                <a:lnTo>
                  <a:pt x="3289854" y="9270670"/>
                </a:lnTo>
                <a:lnTo>
                  <a:pt x="3374217" y="9296070"/>
                </a:lnTo>
                <a:lnTo>
                  <a:pt x="3416668" y="9321470"/>
                </a:lnTo>
                <a:lnTo>
                  <a:pt x="3502101" y="9346870"/>
                </a:lnTo>
                <a:lnTo>
                  <a:pt x="3545079" y="9372270"/>
                </a:lnTo>
                <a:lnTo>
                  <a:pt x="3675038" y="9410370"/>
                </a:lnTo>
                <a:lnTo>
                  <a:pt x="3718694" y="9435770"/>
                </a:lnTo>
                <a:lnTo>
                  <a:pt x="4254955" y="9588170"/>
                </a:lnTo>
                <a:lnTo>
                  <a:pt x="4300623" y="9588170"/>
                </a:lnTo>
                <a:lnTo>
                  <a:pt x="4438475" y="9626270"/>
                </a:lnTo>
                <a:lnTo>
                  <a:pt x="4484703" y="9626270"/>
                </a:lnTo>
                <a:lnTo>
                  <a:pt x="4577563" y="9651670"/>
                </a:lnTo>
                <a:lnTo>
                  <a:pt x="4624192" y="9651670"/>
                </a:lnTo>
                <a:lnTo>
                  <a:pt x="4670952" y="9664370"/>
                </a:lnTo>
                <a:lnTo>
                  <a:pt x="4717840" y="9664370"/>
                </a:lnTo>
                <a:lnTo>
                  <a:pt x="4764855" y="9677070"/>
                </a:lnTo>
                <a:lnTo>
                  <a:pt x="4811996" y="9677070"/>
                </a:lnTo>
                <a:lnTo>
                  <a:pt x="4859259" y="9689770"/>
                </a:lnTo>
                <a:lnTo>
                  <a:pt x="4906645" y="9689770"/>
                </a:lnTo>
                <a:lnTo>
                  <a:pt x="4954150" y="9702470"/>
                </a:lnTo>
                <a:lnTo>
                  <a:pt x="5097368" y="9702470"/>
                </a:lnTo>
                <a:lnTo>
                  <a:pt x="5145336" y="9715170"/>
                </a:lnTo>
                <a:lnTo>
                  <a:pt x="5465807" y="9715170"/>
                </a:lnTo>
                <a:lnTo>
                  <a:pt x="5465807" y="8813470"/>
                </a:lnTo>
                <a:lnTo>
                  <a:pt x="5240991" y="8813470"/>
                </a:lnTo>
                <a:lnTo>
                  <a:pt x="5192746" y="8800770"/>
                </a:lnTo>
                <a:lnTo>
                  <a:pt x="5096657" y="8800770"/>
                </a:lnTo>
                <a:lnTo>
                  <a:pt x="5048819" y="8788070"/>
                </a:lnTo>
                <a:lnTo>
                  <a:pt x="4953568" y="8788070"/>
                </a:lnTo>
                <a:lnTo>
                  <a:pt x="4906161" y="8775370"/>
                </a:lnTo>
                <a:lnTo>
                  <a:pt x="4858901" y="8775370"/>
                </a:lnTo>
                <a:lnTo>
                  <a:pt x="4811793" y="8762670"/>
                </a:lnTo>
                <a:lnTo>
                  <a:pt x="4764839" y="8762670"/>
                </a:lnTo>
                <a:lnTo>
                  <a:pt x="4671401" y="8737270"/>
                </a:lnTo>
                <a:lnTo>
                  <a:pt x="4624923" y="8737270"/>
                </a:lnTo>
                <a:lnTo>
                  <a:pt x="4486482" y="8699170"/>
                </a:lnTo>
                <a:lnTo>
                  <a:pt x="4440675" y="8699170"/>
                </a:lnTo>
                <a:lnTo>
                  <a:pt x="4036551" y="8584870"/>
                </a:lnTo>
                <a:lnTo>
                  <a:pt x="3992600" y="8559470"/>
                </a:lnTo>
                <a:lnTo>
                  <a:pt x="3861955" y="8521370"/>
                </a:lnTo>
                <a:lnTo>
                  <a:pt x="3818818" y="8495970"/>
                </a:lnTo>
                <a:lnTo>
                  <a:pt x="3733177" y="8470570"/>
                </a:lnTo>
                <a:lnTo>
                  <a:pt x="3690677" y="8445170"/>
                </a:lnTo>
                <a:lnTo>
                  <a:pt x="3648395" y="8432470"/>
                </a:lnTo>
                <a:lnTo>
                  <a:pt x="3606333" y="8407070"/>
                </a:lnTo>
                <a:lnTo>
                  <a:pt x="3564494" y="8394370"/>
                </a:lnTo>
                <a:lnTo>
                  <a:pt x="3522881" y="8368970"/>
                </a:lnTo>
                <a:lnTo>
                  <a:pt x="3481495" y="8356270"/>
                </a:lnTo>
                <a:lnTo>
                  <a:pt x="3399416" y="8305470"/>
                </a:lnTo>
                <a:lnTo>
                  <a:pt x="3358729" y="8292770"/>
                </a:lnTo>
                <a:lnTo>
                  <a:pt x="3278072" y="8241970"/>
                </a:lnTo>
                <a:lnTo>
                  <a:pt x="3238106" y="8229270"/>
                </a:lnTo>
                <a:lnTo>
                  <a:pt x="3080728" y="8127670"/>
                </a:lnTo>
                <a:lnTo>
                  <a:pt x="2965373" y="8051470"/>
                </a:lnTo>
                <a:lnTo>
                  <a:pt x="2927445" y="8038770"/>
                </a:lnTo>
                <a:lnTo>
                  <a:pt x="2889783" y="8000670"/>
                </a:lnTo>
                <a:lnTo>
                  <a:pt x="2778420" y="7924470"/>
                </a:lnTo>
                <a:lnTo>
                  <a:pt x="2669546" y="7848270"/>
                </a:lnTo>
                <a:lnTo>
                  <a:pt x="2633819" y="7822870"/>
                </a:lnTo>
                <a:lnTo>
                  <a:pt x="2598379" y="7784770"/>
                </a:lnTo>
                <a:lnTo>
                  <a:pt x="2528369" y="7733970"/>
                </a:lnTo>
                <a:lnTo>
                  <a:pt x="2493804" y="7695870"/>
                </a:lnTo>
                <a:lnTo>
                  <a:pt x="2425567" y="7645070"/>
                </a:lnTo>
                <a:lnTo>
                  <a:pt x="2391901" y="7606970"/>
                </a:lnTo>
                <a:lnTo>
                  <a:pt x="2358539" y="7581570"/>
                </a:lnTo>
                <a:lnTo>
                  <a:pt x="2325484" y="7543470"/>
                </a:lnTo>
                <a:lnTo>
                  <a:pt x="2292739" y="7518070"/>
                </a:lnTo>
                <a:lnTo>
                  <a:pt x="2260306" y="7479970"/>
                </a:lnTo>
                <a:lnTo>
                  <a:pt x="2228188" y="7454570"/>
                </a:lnTo>
                <a:lnTo>
                  <a:pt x="2196387" y="7416470"/>
                </a:lnTo>
                <a:lnTo>
                  <a:pt x="2164906" y="7391070"/>
                </a:lnTo>
                <a:lnTo>
                  <a:pt x="2133747" y="7352970"/>
                </a:lnTo>
                <a:lnTo>
                  <a:pt x="2102914" y="7314870"/>
                </a:lnTo>
                <a:lnTo>
                  <a:pt x="2072408" y="7289470"/>
                </a:lnTo>
                <a:lnTo>
                  <a:pt x="2042232" y="7251370"/>
                </a:lnTo>
                <a:lnTo>
                  <a:pt x="2012389" y="7213270"/>
                </a:lnTo>
                <a:lnTo>
                  <a:pt x="1982881" y="7187870"/>
                </a:lnTo>
                <a:lnTo>
                  <a:pt x="1953711" y="7149770"/>
                </a:lnTo>
                <a:lnTo>
                  <a:pt x="1924881" y="7111670"/>
                </a:lnTo>
                <a:lnTo>
                  <a:pt x="1896395" y="7073570"/>
                </a:lnTo>
                <a:lnTo>
                  <a:pt x="1868253" y="7048170"/>
                </a:lnTo>
                <a:lnTo>
                  <a:pt x="1840460" y="7010070"/>
                </a:lnTo>
                <a:lnTo>
                  <a:pt x="1813017" y="6971970"/>
                </a:lnTo>
                <a:lnTo>
                  <a:pt x="1785928" y="6933870"/>
                </a:lnTo>
                <a:lnTo>
                  <a:pt x="1759194" y="6895770"/>
                </a:lnTo>
                <a:lnTo>
                  <a:pt x="1732818" y="6857670"/>
                </a:lnTo>
                <a:lnTo>
                  <a:pt x="1706804" y="6819570"/>
                </a:lnTo>
                <a:lnTo>
                  <a:pt x="1681152" y="6781470"/>
                </a:lnTo>
                <a:lnTo>
                  <a:pt x="1655867" y="6743370"/>
                </a:lnTo>
                <a:lnTo>
                  <a:pt x="1630950" y="6705270"/>
                </a:lnTo>
                <a:lnTo>
                  <a:pt x="1606404" y="6667170"/>
                </a:lnTo>
                <a:lnTo>
                  <a:pt x="1582232" y="6629070"/>
                </a:lnTo>
                <a:lnTo>
                  <a:pt x="1558435" y="6590970"/>
                </a:lnTo>
                <a:lnTo>
                  <a:pt x="1535018" y="6552870"/>
                </a:lnTo>
                <a:lnTo>
                  <a:pt x="1511982" y="6514770"/>
                </a:lnTo>
                <a:lnTo>
                  <a:pt x="1489330" y="6476670"/>
                </a:lnTo>
                <a:lnTo>
                  <a:pt x="1467064" y="6438570"/>
                </a:lnTo>
                <a:lnTo>
                  <a:pt x="1445187" y="6387770"/>
                </a:lnTo>
                <a:lnTo>
                  <a:pt x="1423701" y="6349670"/>
                </a:lnTo>
                <a:lnTo>
                  <a:pt x="1402610" y="6311570"/>
                </a:lnTo>
                <a:lnTo>
                  <a:pt x="1381915" y="6273470"/>
                </a:lnTo>
                <a:lnTo>
                  <a:pt x="1361620" y="6235370"/>
                </a:lnTo>
                <a:lnTo>
                  <a:pt x="1341726" y="6184570"/>
                </a:lnTo>
                <a:lnTo>
                  <a:pt x="1322236" y="6146470"/>
                </a:lnTo>
                <a:lnTo>
                  <a:pt x="1303154" y="6108370"/>
                </a:lnTo>
                <a:lnTo>
                  <a:pt x="1284480" y="6057570"/>
                </a:lnTo>
                <a:lnTo>
                  <a:pt x="1266219" y="6019470"/>
                </a:lnTo>
                <a:lnTo>
                  <a:pt x="1248372" y="5981370"/>
                </a:lnTo>
                <a:lnTo>
                  <a:pt x="1230943" y="5930570"/>
                </a:lnTo>
                <a:lnTo>
                  <a:pt x="1213933" y="5892470"/>
                </a:lnTo>
                <a:lnTo>
                  <a:pt x="1197345" y="5854370"/>
                </a:lnTo>
                <a:lnTo>
                  <a:pt x="1181182" y="5803570"/>
                </a:lnTo>
                <a:lnTo>
                  <a:pt x="1165446" y="5765470"/>
                </a:lnTo>
                <a:lnTo>
                  <a:pt x="1150140" y="5714670"/>
                </a:lnTo>
                <a:lnTo>
                  <a:pt x="1135267" y="5676570"/>
                </a:lnTo>
                <a:lnTo>
                  <a:pt x="1120828" y="5625770"/>
                </a:lnTo>
                <a:lnTo>
                  <a:pt x="1106827" y="5587670"/>
                </a:lnTo>
                <a:lnTo>
                  <a:pt x="1093266" y="5536870"/>
                </a:lnTo>
                <a:lnTo>
                  <a:pt x="1080148" y="5498770"/>
                </a:lnTo>
                <a:lnTo>
                  <a:pt x="1067475" y="5447970"/>
                </a:lnTo>
                <a:lnTo>
                  <a:pt x="1055250" y="5409870"/>
                </a:lnTo>
                <a:lnTo>
                  <a:pt x="1043476" y="5359070"/>
                </a:lnTo>
                <a:lnTo>
                  <a:pt x="1032154" y="5320970"/>
                </a:lnTo>
                <a:lnTo>
                  <a:pt x="1021287" y="5270170"/>
                </a:lnTo>
                <a:lnTo>
                  <a:pt x="1010879" y="5219370"/>
                </a:lnTo>
                <a:lnTo>
                  <a:pt x="1000931" y="5181270"/>
                </a:lnTo>
                <a:lnTo>
                  <a:pt x="991446" y="5130470"/>
                </a:lnTo>
                <a:lnTo>
                  <a:pt x="982427" y="5092370"/>
                </a:lnTo>
                <a:lnTo>
                  <a:pt x="973876" y="5041570"/>
                </a:lnTo>
                <a:lnTo>
                  <a:pt x="965796" y="4990770"/>
                </a:lnTo>
                <a:lnTo>
                  <a:pt x="958189" y="4939970"/>
                </a:lnTo>
                <a:lnTo>
                  <a:pt x="951059" y="4901870"/>
                </a:lnTo>
                <a:lnTo>
                  <a:pt x="944406" y="4851070"/>
                </a:lnTo>
                <a:lnTo>
                  <a:pt x="938235" y="4800270"/>
                </a:lnTo>
                <a:lnTo>
                  <a:pt x="932547" y="4762170"/>
                </a:lnTo>
                <a:lnTo>
                  <a:pt x="927346" y="4711370"/>
                </a:lnTo>
                <a:lnTo>
                  <a:pt x="922633" y="4660570"/>
                </a:lnTo>
                <a:lnTo>
                  <a:pt x="918411" y="4609770"/>
                </a:lnTo>
                <a:lnTo>
                  <a:pt x="914684" y="4571670"/>
                </a:lnTo>
                <a:lnTo>
                  <a:pt x="447295" y="4241470"/>
                </a:lnTo>
                <a:close/>
              </a:path>
              <a:path w="5466080" h="9715500">
                <a:moveTo>
                  <a:pt x="934415" y="3684805"/>
                </a:moveTo>
                <a:lnTo>
                  <a:pt x="447797" y="3684805"/>
                </a:lnTo>
                <a:lnTo>
                  <a:pt x="907940" y="4003288"/>
                </a:lnTo>
                <a:lnTo>
                  <a:pt x="910503" y="3955206"/>
                </a:lnTo>
                <a:lnTo>
                  <a:pt x="913560" y="3907255"/>
                </a:lnTo>
                <a:lnTo>
                  <a:pt x="917111" y="3859437"/>
                </a:lnTo>
                <a:lnTo>
                  <a:pt x="921151" y="3811755"/>
                </a:lnTo>
                <a:lnTo>
                  <a:pt x="925679" y="3764212"/>
                </a:lnTo>
                <a:lnTo>
                  <a:pt x="930693" y="3716810"/>
                </a:lnTo>
                <a:lnTo>
                  <a:pt x="934415" y="3684805"/>
                </a:lnTo>
                <a:close/>
              </a:path>
              <a:path w="5466080" h="9715500">
                <a:moveTo>
                  <a:pt x="3713962" y="0"/>
                </a:moveTo>
                <a:lnTo>
                  <a:pt x="1980556" y="0"/>
                </a:lnTo>
                <a:lnTo>
                  <a:pt x="1948300" y="26969"/>
                </a:lnTo>
                <a:lnTo>
                  <a:pt x="1913901" y="56213"/>
                </a:lnTo>
                <a:lnTo>
                  <a:pt x="1879746" y="85733"/>
                </a:lnTo>
                <a:lnTo>
                  <a:pt x="1845837" y="115529"/>
                </a:lnTo>
                <a:lnTo>
                  <a:pt x="1812176" y="145598"/>
                </a:lnTo>
                <a:lnTo>
                  <a:pt x="1778764" y="175939"/>
                </a:lnTo>
                <a:lnTo>
                  <a:pt x="1745604" y="206549"/>
                </a:lnTo>
                <a:lnTo>
                  <a:pt x="1712696" y="237429"/>
                </a:lnTo>
                <a:lnTo>
                  <a:pt x="1680044" y="268574"/>
                </a:lnTo>
                <a:lnTo>
                  <a:pt x="1647648" y="299985"/>
                </a:lnTo>
                <a:lnTo>
                  <a:pt x="1615510" y="331658"/>
                </a:lnTo>
                <a:lnTo>
                  <a:pt x="1583632" y="363593"/>
                </a:lnTo>
                <a:lnTo>
                  <a:pt x="1552016" y="395788"/>
                </a:lnTo>
                <a:lnTo>
                  <a:pt x="1520663" y="428240"/>
                </a:lnTo>
                <a:lnTo>
                  <a:pt x="1489576" y="460949"/>
                </a:lnTo>
                <a:lnTo>
                  <a:pt x="1458755" y="493912"/>
                </a:lnTo>
                <a:lnTo>
                  <a:pt x="1428203" y="527127"/>
                </a:lnTo>
                <a:lnTo>
                  <a:pt x="1397921" y="560594"/>
                </a:lnTo>
                <a:lnTo>
                  <a:pt x="1367912" y="594310"/>
                </a:lnTo>
                <a:lnTo>
                  <a:pt x="1338176" y="628273"/>
                </a:lnTo>
                <a:lnTo>
                  <a:pt x="1308716" y="662482"/>
                </a:lnTo>
                <a:lnTo>
                  <a:pt x="1279533" y="696935"/>
                </a:lnTo>
                <a:lnTo>
                  <a:pt x="1250629" y="731630"/>
                </a:lnTo>
                <a:lnTo>
                  <a:pt x="1222006" y="766566"/>
                </a:lnTo>
                <a:lnTo>
                  <a:pt x="1193665" y="801740"/>
                </a:lnTo>
                <a:lnTo>
                  <a:pt x="1165609" y="837152"/>
                </a:lnTo>
                <a:lnTo>
                  <a:pt x="1137838" y="872799"/>
                </a:lnTo>
                <a:lnTo>
                  <a:pt x="1110356" y="908680"/>
                </a:lnTo>
                <a:lnTo>
                  <a:pt x="1083162" y="944792"/>
                </a:lnTo>
                <a:lnTo>
                  <a:pt x="1056260" y="981135"/>
                </a:lnTo>
                <a:lnTo>
                  <a:pt x="1029651" y="1017706"/>
                </a:lnTo>
                <a:lnTo>
                  <a:pt x="1003336" y="1054503"/>
                </a:lnTo>
                <a:lnTo>
                  <a:pt x="977214" y="1091677"/>
                </a:lnTo>
                <a:lnTo>
                  <a:pt x="951598" y="1128772"/>
                </a:lnTo>
                <a:lnTo>
                  <a:pt x="926177" y="1166239"/>
                </a:lnTo>
                <a:lnTo>
                  <a:pt x="901059" y="1203926"/>
                </a:lnTo>
                <a:lnTo>
                  <a:pt x="876243" y="1241831"/>
                </a:lnTo>
                <a:lnTo>
                  <a:pt x="851733" y="1279952"/>
                </a:lnTo>
                <a:lnTo>
                  <a:pt x="827529" y="1318288"/>
                </a:lnTo>
                <a:lnTo>
                  <a:pt x="803634" y="1356836"/>
                </a:lnTo>
                <a:lnTo>
                  <a:pt x="780048" y="1395596"/>
                </a:lnTo>
                <a:lnTo>
                  <a:pt x="756775" y="1434564"/>
                </a:lnTo>
                <a:lnTo>
                  <a:pt x="733816" y="1473741"/>
                </a:lnTo>
                <a:lnTo>
                  <a:pt x="711172" y="1513123"/>
                </a:lnTo>
                <a:lnTo>
                  <a:pt x="688845" y="1552710"/>
                </a:lnTo>
                <a:lnTo>
                  <a:pt x="666837" y="1592498"/>
                </a:lnTo>
                <a:lnTo>
                  <a:pt x="645150" y="1632488"/>
                </a:lnTo>
                <a:lnTo>
                  <a:pt x="623785" y="1672676"/>
                </a:lnTo>
                <a:lnTo>
                  <a:pt x="602744" y="1713062"/>
                </a:lnTo>
                <a:lnTo>
                  <a:pt x="582029" y="1753643"/>
                </a:lnTo>
                <a:lnTo>
                  <a:pt x="561642" y="1794417"/>
                </a:lnTo>
                <a:lnTo>
                  <a:pt x="541583" y="1835384"/>
                </a:lnTo>
                <a:lnTo>
                  <a:pt x="521856" y="1876541"/>
                </a:lnTo>
                <a:lnTo>
                  <a:pt x="502462" y="1917886"/>
                </a:lnTo>
                <a:lnTo>
                  <a:pt x="483402" y="1959419"/>
                </a:lnTo>
                <a:lnTo>
                  <a:pt x="464678" y="2001136"/>
                </a:lnTo>
                <a:lnTo>
                  <a:pt x="446292" y="2043036"/>
                </a:lnTo>
                <a:lnTo>
                  <a:pt x="428246" y="2085119"/>
                </a:lnTo>
                <a:lnTo>
                  <a:pt x="410541" y="2127381"/>
                </a:lnTo>
                <a:lnTo>
                  <a:pt x="393180" y="2169821"/>
                </a:lnTo>
                <a:lnTo>
                  <a:pt x="376163" y="2212437"/>
                </a:lnTo>
                <a:lnTo>
                  <a:pt x="359493" y="2255228"/>
                </a:lnTo>
                <a:lnTo>
                  <a:pt x="343172" y="2298192"/>
                </a:lnTo>
                <a:lnTo>
                  <a:pt x="327200" y="2341327"/>
                </a:lnTo>
                <a:lnTo>
                  <a:pt x="311580" y="2384632"/>
                </a:lnTo>
                <a:lnTo>
                  <a:pt x="296314" y="2428104"/>
                </a:lnTo>
                <a:lnTo>
                  <a:pt x="281403" y="2471742"/>
                </a:lnTo>
                <a:lnTo>
                  <a:pt x="266849" y="2515545"/>
                </a:lnTo>
                <a:lnTo>
                  <a:pt x="252654" y="2559510"/>
                </a:lnTo>
                <a:lnTo>
                  <a:pt x="238819" y="2603636"/>
                </a:lnTo>
                <a:lnTo>
                  <a:pt x="225347" y="2647920"/>
                </a:lnTo>
                <a:lnTo>
                  <a:pt x="212238" y="2692362"/>
                </a:lnTo>
                <a:lnTo>
                  <a:pt x="199495" y="2736960"/>
                </a:lnTo>
                <a:lnTo>
                  <a:pt x="187120" y="2781711"/>
                </a:lnTo>
                <a:lnTo>
                  <a:pt x="175114" y="2826615"/>
                </a:lnTo>
                <a:lnTo>
                  <a:pt x="163478" y="2871669"/>
                </a:lnTo>
                <a:lnTo>
                  <a:pt x="152216" y="2916871"/>
                </a:lnTo>
                <a:lnTo>
                  <a:pt x="141327" y="2962221"/>
                </a:lnTo>
                <a:lnTo>
                  <a:pt x="130815" y="3007715"/>
                </a:lnTo>
                <a:lnTo>
                  <a:pt x="120680" y="3053353"/>
                </a:lnTo>
                <a:lnTo>
                  <a:pt x="110925" y="3099133"/>
                </a:lnTo>
                <a:lnTo>
                  <a:pt x="101551" y="3145052"/>
                </a:lnTo>
                <a:lnTo>
                  <a:pt x="92561" y="3191110"/>
                </a:lnTo>
                <a:lnTo>
                  <a:pt x="83955" y="3237305"/>
                </a:lnTo>
                <a:lnTo>
                  <a:pt x="75735" y="3283634"/>
                </a:lnTo>
                <a:lnTo>
                  <a:pt x="67904" y="3330096"/>
                </a:lnTo>
                <a:lnTo>
                  <a:pt x="60463" y="3376689"/>
                </a:lnTo>
                <a:lnTo>
                  <a:pt x="53413" y="3423412"/>
                </a:lnTo>
                <a:lnTo>
                  <a:pt x="46757" y="3470263"/>
                </a:lnTo>
                <a:lnTo>
                  <a:pt x="40496" y="3517240"/>
                </a:lnTo>
                <a:lnTo>
                  <a:pt x="34632" y="3564341"/>
                </a:lnTo>
                <a:lnTo>
                  <a:pt x="29166" y="3611564"/>
                </a:lnTo>
                <a:lnTo>
                  <a:pt x="24101" y="3658909"/>
                </a:lnTo>
                <a:lnTo>
                  <a:pt x="19438" y="3706373"/>
                </a:lnTo>
                <a:lnTo>
                  <a:pt x="15178" y="3753954"/>
                </a:lnTo>
                <a:lnTo>
                  <a:pt x="11325" y="3801651"/>
                </a:lnTo>
                <a:lnTo>
                  <a:pt x="7878" y="3849462"/>
                </a:lnTo>
                <a:lnTo>
                  <a:pt x="4841" y="3897385"/>
                </a:lnTo>
                <a:lnTo>
                  <a:pt x="2214" y="3945418"/>
                </a:lnTo>
                <a:lnTo>
                  <a:pt x="0" y="3993560"/>
                </a:lnTo>
                <a:lnTo>
                  <a:pt x="447797" y="3684805"/>
                </a:lnTo>
                <a:lnTo>
                  <a:pt x="934415" y="3684805"/>
                </a:lnTo>
                <a:lnTo>
                  <a:pt x="942165" y="3622438"/>
                </a:lnTo>
                <a:lnTo>
                  <a:pt x="948618" y="3575473"/>
                </a:lnTo>
                <a:lnTo>
                  <a:pt x="955547" y="3528660"/>
                </a:lnTo>
                <a:lnTo>
                  <a:pt x="962948" y="3482000"/>
                </a:lnTo>
                <a:lnTo>
                  <a:pt x="970819" y="3435496"/>
                </a:lnTo>
                <a:lnTo>
                  <a:pt x="979158" y="3389151"/>
                </a:lnTo>
                <a:lnTo>
                  <a:pt x="987962" y="3342966"/>
                </a:lnTo>
                <a:lnTo>
                  <a:pt x="997228" y="3296946"/>
                </a:lnTo>
                <a:lnTo>
                  <a:pt x="1006954" y="3251092"/>
                </a:lnTo>
                <a:lnTo>
                  <a:pt x="1017137" y="3205406"/>
                </a:lnTo>
                <a:lnTo>
                  <a:pt x="1027775" y="3159892"/>
                </a:lnTo>
                <a:lnTo>
                  <a:pt x="1038866" y="3114551"/>
                </a:lnTo>
                <a:lnTo>
                  <a:pt x="1050406" y="3069387"/>
                </a:lnTo>
                <a:lnTo>
                  <a:pt x="1062393" y="3024401"/>
                </a:lnTo>
                <a:lnTo>
                  <a:pt x="1074826" y="2979597"/>
                </a:lnTo>
                <a:lnTo>
                  <a:pt x="1087701" y="2934976"/>
                </a:lnTo>
                <a:lnTo>
                  <a:pt x="1101015" y="2890542"/>
                </a:lnTo>
                <a:lnTo>
                  <a:pt x="1114766" y="2846297"/>
                </a:lnTo>
                <a:lnTo>
                  <a:pt x="1128953" y="2802243"/>
                </a:lnTo>
                <a:lnTo>
                  <a:pt x="1143571" y="2758383"/>
                </a:lnTo>
                <a:lnTo>
                  <a:pt x="1158619" y="2714720"/>
                </a:lnTo>
                <a:lnTo>
                  <a:pt x="1174094" y="2671255"/>
                </a:lnTo>
                <a:lnTo>
                  <a:pt x="1189994" y="2627992"/>
                </a:lnTo>
                <a:lnTo>
                  <a:pt x="1206316" y="2584934"/>
                </a:lnTo>
                <a:lnTo>
                  <a:pt x="1223057" y="2542081"/>
                </a:lnTo>
                <a:lnTo>
                  <a:pt x="1240215" y="2499438"/>
                </a:lnTo>
                <a:lnTo>
                  <a:pt x="1257788" y="2457006"/>
                </a:lnTo>
                <a:lnTo>
                  <a:pt x="1275773" y="2414789"/>
                </a:lnTo>
                <a:lnTo>
                  <a:pt x="1294167" y="2372788"/>
                </a:lnTo>
                <a:lnTo>
                  <a:pt x="1312968" y="2331006"/>
                </a:lnTo>
                <a:lnTo>
                  <a:pt x="1332174" y="2289446"/>
                </a:lnTo>
                <a:lnTo>
                  <a:pt x="1351781" y="2248110"/>
                </a:lnTo>
                <a:lnTo>
                  <a:pt x="1371788" y="2207001"/>
                </a:lnTo>
                <a:lnTo>
                  <a:pt x="1392191" y="2166121"/>
                </a:lnTo>
                <a:lnTo>
                  <a:pt x="1412989" y="2125473"/>
                </a:lnTo>
                <a:lnTo>
                  <a:pt x="1434179" y="2085059"/>
                </a:lnTo>
                <a:lnTo>
                  <a:pt x="1455758" y="2044882"/>
                </a:lnTo>
                <a:lnTo>
                  <a:pt x="1477724" y="2004944"/>
                </a:lnTo>
                <a:lnTo>
                  <a:pt x="1500073" y="1965249"/>
                </a:lnTo>
                <a:lnTo>
                  <a:pt x="1522805" y="1925797"/>
                </a:lnTo>
                <a:lnTo>
                  <a:pt x="1545916" y="1886593"/>
                </a:lnTo>
                <a:lnTo>
                  <a:pt x="1569403" y="1847638"/>
                </a:lnTo>
                <a:lnTo>
                  <a:pt x="1593265" y="1808935"/>
                </a:lnTo>
                <a:lnTo>
                  <a:pt x="1617498" y="1770487"/>
                </a:lnTo>
                <a:lnTo>
                  <a:pt x="1642100" y="1732295"/>
                </a:lnTo>
                <a:lnTo>
                  <a:pt x="1667069" y="1694363"/>
                </a:lnTo>
                <a:lnTo>
                  <a:pt x="1692401" y="1656694"/>
                </a:lnTo>
                <a:lnTo>
                  <a:pt x="1718095" y="1619288"/>
                </a:lnTo>
                <a:lnTo>
                  <a:pt x="1744149" y="1582150"/>
                </a:lnTo>
                <a:lnTo>
                  <a:pt x="1770558" y="1545282"/>
                </a:lnTo>
                <a:lnTo>
                  <a:pt x="1797322" y="1508685"/>
                </a:lnTo>
                <a:lnTo>
                  <a:pt x="1824437" y="1472364"/>
                </a:lnTo>
                <a:lnTo>
                  <a:pt x="1851901" y="1436319"/>
                </a:lnTo>
                <a:lnTo>
                  <a:pt x="1879711" y="1400555"/>
                </a:lnTo>
                <a:lnTo>
                  <a:pt x="1907865" y="1365072"/>
                </a:lnTo>
                <a:lnTo>
                  <a:pt x="1936361" y="1329875"/>
                </a:lnTo>
                <a:lnTo>
                  <a:pt x="1965195" y="1294964"/>
                </a:lnTo>
                <a:lnTo>
                  <a:pt x="1994365" y="1260344"/>
                </a:lnTo>
                <a:lnTo>
                  <a:pt x="2023870" y="1226016"/>
                </a:lnTo>
                <a:lnTo>
                  <a:pt x="2053705" y="1191982"/>
                </a:lnTo>
                <a:lnTo>
                  <a:pt x="2083869" y="1158246"/>
                </a:lnTo>
                <a:lnTo>
                  <a:pt x="2114359" y="1124810"/>
                </a:lnTo>
                <a:lnTo>
                  <a:pt x="2145173" y="1091677"/>
                </a:lnTo>
                <a:lnTo>
                  <a:pt x="2176309" y="1058848"/>
                </a:lnTo>
                <a:lnTo>
                  <a:pt x="2207762" y="1026327"/>
                </a:lnTo>
                <a:lnTo>
                  <a:pt x="2239532" y="994116"/>
                </a:lnTo>
                <a:lnTo>
                  <a:pt x="2271615" y="962218"/>
                </a:lnTo>
                <a:lnTo>
                  <a:pt x="2304010" y="930634"/>
                </a:lnTo>
                <a:lnTo>
                  <a:pt x="2336713" y="899369"/>
                </a:lnTo>
                <a:lnTo>
                  <a:pt x="2369722" y="868423"/>
                </a:lnTo>
                <a:lnTo>
                  <a:pt x="2403034" y="837800"/>
                </a:lnTo>
                <a:lnTo>
                  <a:pt x="2436647" y="807502"/>
                </a:lnTo>
                <a:lnTo>
                  <a:pt x="2470559" y="777532"/>
                </a:lnTo>
                <a:lnTo>
                  <a:pt x="2504767" y="747891"/>
                </a:lnTo>
                <a:lnTo>
                  <a:pt x="2539268" y="718584"/>
                </a:lnTo>
                <a:lnTo>
                  <a:pt x="2574060" y="689612"/>
                </a:lnTo>
                <a:lnTo>
                  <a:pt x="2609140" y="660978"/>
                </a:lnTo>
                <a:lnTo>
                  <a:pt x="2644506" y="632684"/>
                </a:lnTo>
                <a:lnTo>
                  <a:pt x="2680155" y="604733"/>
                </a:lnTo>
                <a:lnTo>
                  <a:pt x="2716085" y="577127"/>
                </a:lnTo>
                <a:lnTo>
                  <a:pt x="2752293" y="549869"/>
                </a:lnTo>
                <a:lnTo>
                  <a:pt x="2788777" y="522961"/>
                </a:lnTo>
                <a:lnTo>
                  <a:pt x="2825535" y="496407"/>
                </a:lnTo>
                <a:lnTo>
                  <a:pt x="2862562" y="470208"/>
                </a:lnTo>
                <a:lnTo>
                  <a:pt x="2899858" y="444366"/>
                </a:lnTo>
                <a:lnTo>
                  <a:pt x="2937420" y="418886"/>
                </a:lnTo>
                <a:lnTo>
                  <a:pt x="2975245" y="393768"/>
                </a:lnTo>
                <a:lnTo>
                  <a:pt x="3013330" y="369016"/>
                </a:lnTo>
                <a:lnTo>
                  <a:pt x="3051673" y="344632"/>
                </a:lnTo>
                <a:lnTo>
                  <a:pt x="3090272" y="320618"/>
                </a:lnTo>
                <a:lnTo>
                  <a:pt x="3129124" y="296978"/>
                </a:lnTo>
                <a:lnTo>
                  <a:pt x="3168226" y="273713"/>
                </a:lnTo>
                <a:lnTo>
                  <a:pt x="3207577" y="250827"/>
                </a:lnTo>
                <a:lnTo>
                  <a:pt x="3247172" y="228321"/>
                </a:lnTo>
                <a:lnTo>
                  <a:pt x="3287011" y="206198"/>
                </a:lnTo>
                <a:lnTo>
                  <a:pt x="3327090" y="184461"/>
                </a:lnTo>
                <a:lnTo>
                  <a:pt x="3367407" y="163112"/>
                </a:lnTo>
                <a:lnTo>
                  <a:pt x="3407959" y="142154"/>
                </a:lnTo>
                <a:lnTo>
                  <a:pt x="3448744" y="121589"/>
                </a:lnTo>
                <a:lnTo>
                  <a:pt x="3489760" y="101421"/>
                </a:lnTo>
                <a:lnTo>
                  <a:pt x="3531003" y="81650"/>
                </a:lnTo>
                <a:lnTo>
                  <a:pt x="3572471" y="62280"/>
                </a:lnTo>
                <a:lnTo>
                  <a:pt x="3614162" y="43314"/>
                </a:lnTo>
                <a:lnTo>
                  <a:pt x="3656074" y="24754"/>
                </a:lnTo>
                <a:lnTo>
                  <a:pt x="3698203" y="6602"/>
                </a:lnTo>
                <a:lnTo>
                  <a:pt x="3713962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FA4C8D3-39BE-9F57-952C-027D481B18E1}"/>
              </a:ext>
            </a:extLst>
          </p:cNvPr>
          <p:cNvSpPr/>
          <p:nvPr userDrawn="1"/>
        </p:nvSpPr>
        <p:spPr>
          <a:xfrm>
            <a:off x="-34" y="6134036"/>
            <a:ext cx="2697538" cy="723964"/>
          </a:xfrm>
          <a:custGeom>
            <a:avLst/>
            <a:gdLst/>
            <a:ahLst/>
            <a:cxnLst/>
            <a:rect l="l" t="t" r="r" b="b"/>
            <a:pathLst>
              <a:path w="4448175" h="1193800">
                <a:moveTo>
                  <a:pt x="3967509" y="833178"/>
                </a:moveTo>
                <a:lnTo>
                  <a:pt x="1191274" y="833178"/>
                </a:lnTo>
                <a:lnTo>
                  <a:pt x="1239524" y="833451"/>
                </a:lnTo>
                <a:lnTo>
                  <a:pt x="1287646" y="834266"/>
                </a:lnTo>
                <a:lnTo>
                  <a:pt x="1335637" y="835622"/>
                </a:lnTo>
                <a:lnTo>
                  <a:pt x="1383495" y="837515"/>
                </a:lnTo>
                <a:lnTo>
                  <a:pt x="1431215" y="839941"/>
                </a:lnTo>
                <a:lnTo>
                  <a:pt x="1478796" y="842900"/>
                </a:lnTo>
                <a:lnTo>
                  <a:pt x="1526234" y="846386"/>
                </a:lnTo>
                <a:lnTo>
                  <a:pt x="1573526" y="850398"/>
                </a:lnTo>
                <a:lnTo>
                  <a:pt x="1620671" y="854933"/>
                </a:lnTo>
                <a:lnTo>
                  <a:pt x="1667663" y="859987"/>
                </a:lnTo>
                <a:lnTo>
                  <a:pt x="1714502" y="865558"/>
                </a:lnTo>
                <a:lnTo>
                  <a:pt x="1761183" y="871643"/>
                </a:lnTo>
                <a:lnTo>
                  <a:pt x="1807704" y="878238"/>
                </a:lnTo>
                <a:lnTo>
                  <a:pt x="1854062" y="885342"/>
                </a:lnTo>
                <a:lnTo>
                  <a:pt x="1900253" y="892950"/>
                </a:lnTo>
                <a:lnTo>
                  <a:pt x="1946276" y="901061"/>
                </a:lnTo>
                <a:lnTo>
                  <a:pt x="1992127" y="909671"/>
                </a:lnTo>
                <a:lnTo>
                  <a:pt x="2037804" y="918777"/>
                </a:lnTo>
                <a:lnTo>
                  <a:pt x="2083302" y="928376"/>
                </a:lnTo>
                <a:lnTo>
                  <a:pt x="2128620" y="938466"/>
                </a:lnTo>
                <a:lnTo>
                  <a:pt x="2173755" y="949043"/>
                </a:lnTo>
                <a:lnTo>
                  <a:pt x="2218703" y="960104"/>
                </a:lnTo>
                <a:lnTo>
                  <a:pt x="2263461" y="971648"/>
                </a:lnTo>
                <a:lnTo>
                  <a:pt x="2308028" y="983670"/>
                </a:lnTo>
                <a:lnTo>
                  <a:pt x="2352399" y="996168"/>
                </a:lnTo>
                <a:lnTo>
                  <a:pt x="2396572" y="1009138"/>
                </a:lnTo>
                <a:lnTo>
                  <a:pt x="2440543" y="1022579"/>
                </a:lnTo>
                <a:lnTo>
                  <a:pt x="2484311" y="1036487"/>
                </a:lnTo>
                <a:lnTo>
                  <a:pt x="2527872" y="1050858"/>
                </a:lnTo>
                <a:lnTo>
                  <a:pt x="2571223" y="1065691"/>
                </a:lnTo>
                <a:lnTo>
                  <a:pt x="2614361" y="1080982"/>
                </a:lnTo>
                <a:lnTo>
                  <a:pt x="2657284" y="1096729"/>
                </a:lnTo>
                <a:lnTo>
                  <a:pt x="2699988" y="1112928"/>
                </a:lnTo>
                <a:lnTo>
                  <a:pt x="2742470" y="1129576"/>
                </a:lnTo>
                <a:lnTo>
                  <a:pt x="2784728" y="1146671"/>
                </a:lnTo>
                <a:lnTo>
                  <a:pt x="2826759" y="1164209"/>
                </a:lnTo>
                <a:lnTo>
                  <a:pt x="2868559" y="1182189"/>
                </a:lnTo>
                <a:lnTo>
                  <a:pt x="2894489" y="1193677"/>
                </a:lnTo>
                <a:lnTo>
                  <a:pt x="4447868" y="1193677"/>
                </a:lnTo>
                <a:lnTo>
                  <a:pt x="4387791" y="1143489"/>
                </a:lnTo>
                <a:lnTo>
                  <a:pt x="4352872" y="1115060"/>
                </a:lnTo>
                <a:lnTo>
                  <a:pt x="4317694" y="1086937"/>
                </a:lnTo>
                <a:lnTo>
                  <a:pt x="4282261" y="1059124"/>
                </a:lnTo>
                <a:lnTo>
                  <a:pt x="4246575" y="1031621"/>
                </a:lnTo>
                <a:lnTo>
                  <a:pt x="4210636" y="1004431"/>
                </a:lnTo>
                <a:lnTo>
                  <a:pt x="4174448" y="977556"/>
                </a:lnTo>
                <a:lnTo>
                  <a:pt x="4138013" y="950997"/>
                </a:lnTo>
                <a:lnTo>
                  <a:pt x="4101332" y="924758"/>
                </a:lnTo>
                <a:lnTo>
                  <a:pt x="4064407" y="898839"/>
                </a:lnTo>
                <a:lnTo>
                  <a:pt x="4027242" y="873244"/>
                </a:lnTo>
                <a:lnTo>
                  <a:pt x="3989836" y="847973"/>
                </a:lnTo>
                <a:lnTo>
                  <a:pt x="3967509" y="833178"/>
                </a:lnTo>
                <a:close/>
              </a:path>
              <a:path w="4448175" h="1193800">
                <a:moveTo>
                  <a:pt x="1191274" y="0"/>
                </a:moveTo>
                <a:lnTo>
                  <a:pt x="1094075" y="918"/>
                </a:lnTo>
                <a:lnTo>
                  <a:pt x="997323" y="3664"/>
                </a:lnTo>
                <a:lnTo>
                  <a:pt x="901035" y="8219"/>
                </a:lnTo>
                <a:lnTo>
                  <a:pt x="805227" y="14568"/>
                </a:lnTo>
                <a:lnTo>
                  <a:pt x="709916" y="22694"/>
                </a:lnTo>
                <a:lnTo>
                  <a:pt x="615118" y="32581"/>
                </a:lnTo>
                <a:lnTo>
                  <a:pt x="520850" y="44212"/>
                </a:lnTo>
                <a:lnTo>
                  <a:pt x="427127" y="57571"/>
                </a:lnTo>
                <a:lnTo>
                  <a:pt x="333967" y="72640"/>
                </a:lnTo>
                <a:lnTo>
                  <a:pt x="241387" y="89405"/>
                </a:lnTo>
                <a:lnTo>
                  <a:pt x="149402" y="107847"/>
                </a:lnTo>
                <a:lnTo>
                  <a:pt x="58028" y="127952"/>
                </a:lnTo>
                <a:lnTo>
                  <a:pt x="0" y="141699"/>
                </a:lnTo>
                <a:lnTo>
                  <a:pt x="0" y="1005038"/>
                </a:lnTo>
                <a:lnTo>
                  <a:pt x="24231" y="997883"/>
                </a:lnTo>
                <a:lnTo>
                  <a:pt x="68813" y="985255"/>
                </a:lnTo>
                <a:lnTo>
                  <a:pt x="113593" y="973108"/>
                </a:lnTo>
                <a:lnTo>
                  <a:pt x="158567" y="961444"/>
                </a:lnTo>
                <a:lnTo>
                  <a:pt x="203734" y="950267"/>
                </a:lnTo>
                <a:lnTo>
                  <a:pt x="249089" y="939579"/>
                </a:lnTo>
                <a:lnTo>
                  <a:pt x="294630" y="929384"/>
                </a:lnTo>
                <a:lnTo>
                  <a:pt x="340354" y="919684"/>
                </a:lnTo>
                <a:lnTo>
                  <a:pt x="386258" y="910482"/>
                </a:lnTo>
                <a:lnTo>
                  <a:pt x="432339" y="901782"/>
                </a:lnTo>
                <a:lnTo>
                  <a:pt x="478594" y="893586"/>
                </a:lnTo>
                <a:lnTo>
                  <a:pt x="525020" y="885897"/>
                </a:lnTo>
                <a:lnTo>
                  <a:pt x="571613" y="878718"/>
                </a:lnTo>
                <a:lnTo>
                  <a:pt x="618372" y="872053"/>
                </a:lnTo>
                <a:lnTo>
                  <a:pt x="665293" y="865904"/>
                </a:lnTo>
                <a:lnTo>
                  <a:pt x="712374" y="860274"/>
                </a:lnTo>
                <a:lnTo>
                  <a:pt x="759610" y="855166"/>
                </a:lnTo>
                <a:lnTo>
                  <a:pt x="806999" y="850583"/>
                </a:lnTo>
                <a:lnTo>
                  <a:pt x="854539" y="846528"/>
                </a:lnTo>
                <a:lnTo>
                  <a:pt x="902226" y="843004"/>
                </a:lnTo>
                <a:lnTo>
                  <a:pt x="950057" y="840014"/>
                </a:lnTo>
                <a:lnTo>
                  <a:pt x="998030" y="837561"/>
                </a:lnTo>
                <a:lnTo>
                  <a:pt x="1046141" y="835648"/>
                </a:lnTo>
                <a:lnTo>
                  <a:pt x="1094387" y="834278"/>
                </a:lnTo>
                <a:lnTo>
                  <a:pt x="1142766" y="833454"/>
                </a:lnTo>
                <a:lnTo>
                  <a:pt x="3967509" y="833178"/>
                </a:lnTo>
                <a:lnTo>
                  <a:pt x="3952194" y="823030"/>
                </a:lnTo>
                <a:lnTo>
                  <a:pt x="3914316" y="798416"/>
                </a:lnTo>
                <a:lnTo>
                  <a:pt x="3876205" y="774132"/>
                </a:lnTo>
                <a:lnTo>
                  <a:pt x="3837862" y="750182"/>
                </a:lnTo>
                <a:lnTo>
                  <a:pt x="3799291" y="726568"/>
                </a:lnTo>
                <a:lnTo>
                  <a:pt x="3760492" y="703290"/>
                </a:lnTo>
                <a:lnTo>
                  <a:pt x="3721468" y="680352"/>
                </a:lnTo>
                <a:lnTo>
                  <a:pt x="3682221" y="657755"/>
                </a:lnTo>
                <a:lnTo>
                  <a:pt x="3642753" y="635501"/>
                </a:lnTo>
                <a:lnTo>
                  <a:pt x="3603066" y="613593"/>
                </a:lnTo>
                <a:lnTo>
                  <a:pt x="3563162" y="592032"/>
                </a:lnTo>
                <a:lnTo>
                  <a:pt x="3523043" y="570821"/>
                </a:lnTo>
                <a:lnTo>
                  <a:pt x="3482712" y="549961"/>
                </a:lnTo>
                <a:lnTo>
                  <a:pt x="3442169" y="529455"/>
                </a:lnTo>
                <a:lnTo>
                  <a:pt x="3401418" y="509305"/>
                </a:lnTo>
                <a:lnTo>
                  <a:pt x="3360460" y="489512"/>
                </a:lnTo>
                <a:lnTo>
                  <a:pt x="3319297" y="470078"/>
                </a:lnTo>
                <a:lnTo>
                  <a:pt x="3277931" y="451007"/>
                </a:lnTo>
                <a:lnTo>
                  <a:pt x="3236365" y="432299"/>
                </a:lnTo>
                <a:lnTo>
                  <a:pt x="3194600" y="413957"/>
                </a:lnTo>
                <a:lnTo>
                  <a:pt x="3152639" y="395983"/>
                </a:lnTo>
                <a:lnTo>
                  <a:pt x="3110483" y="378379"/>
                </a:lnTo>
                <a:lnTo>
                  <a:pt x="3068134" y="361146"/>
                </a:lnTo>
                <a:lnTo>
                  <a:pt x="3025595" y="344288"/>
                </a:lnTo>
                <a:lnTo>
                  <a:pt x="2982868" y="327806"/>
                </a:lnTo>
                <a:lnTo>
                  <a:pt x="2939954" y="311701"/>
                </a:lnTo>
                <a:lnTo>
                  <a:pt x="2896856" y="295977"/>
                </a:lnTo>
                <a:lnTo>
                  <a:pt x="2853576" y="280635"/>
                </a:lnTo>
                <a:lnTo>
                  <a:pt x="2810116" y="265677"/>
                </a:lnTo>
                <a:lnTo>
                  <a:pt x="2766477" y="251105"/>
                </a:lnTo>
                <a:lnTo>
                  <a:pt x="2722662" y="236921"/>
                </a:lnTo>
                <a:lnTo>
                  <a:pt x="2678673" y="223128"/>
                </a:lnTo>
                <a:lnTo>
                  <a:pt x="2634512" y="209727"/>
                </a:lnTo>
                <a:lnTo>
                  <a:pt x="2590180" y="196720"/>
                </a:lnTo>
                <a:lnTo>
                  <a:pt x="2501016" y="171898"/>
                </a:lnTo>
                <a:lnTo>
                  <a:pt x="2411195" y="148677"/>
                </a:lnTo>
                <a:lnTo>
                  <a:pt x="2320735" y="127075"/>
                </a:lnTo>
                <a:lnTo>
                  <a:pt x="2229652" y="107107"/>
                </a:lnTo>
                <a:lnTo>
                  <a:pt x="2137962" y="88790"/>
                </a:lnTo>
                <a:lnTo>
                  <a:pt x="2045682" y="72140"/>
                </a:lnTo>
                <a:lnTo>
                  <a:pt x="1952827" y="57173"/>
                </a:lnTo>
                <a:lnTo>
                  <a:pt x="1859415" y="43907"/>
                </a:lnTo>
                <a:lnTo>
                  <a:pt x="1765460" y="32356"/>
                </a:lnTo>
                <a:lnTo>
                  <a:pt x="1670981" y="22537"/>
                </a:lnTo>
                <a:lnTo>
                  <a:pt x="1575992" y="14467"/>
                </a:lnTo>
                <a:lnTo>
                  <a:pt x="1480511" y="8162"/>
                </a:lnTo>
                <a:lnTo>
                  <a:pt x="1384553" y="3638"/>
                </a:lnTo>
                <a:lnTo>
                  <a:pt x="1288136" y="912"/>
                </a:lnTo>
                <a:lnTo>
                  <a:pt x="1239759" y="228"/>
                </a:lnTo>
                <a:lnTo>
                  <a:pt x="1191274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70F2A1A-C732-1062-319A-B522E6DA2C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2125" y="728662"/>
            <a:ext cx="3348038" cy="5400675"/>
          </a:xfrm>
          <a:prstGeom prst="roundRect">
            <a:avLst>
              <a:gd name="adj" fmla="val 5630"/>
            </a:avLst>
          </a:prstGeom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om </a:t>
            </a:r>
            <a:r>
              <a:rPr lang="en-US" dirty="0" err="1"/>
              <a:t>een</a:t>
            </a:r>
            <a:br>
              <a:rPr lang="en-US" dirty="0"/>
            </a:br>
            <a:r>
              <a:rPr lang="en-US" dirty="0" err="1"/>
              <a:t>afbeelding</a:t>
            </a:r>
            <a:r>
              <a:rPr lang="en-US" dirty="0"/>
              <a:t> in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9E8109E-47D0-8FD6-0158-76CC7BCDC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3625" y="6136389"/>
            <a:ext cx="968375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634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BC31586-0E70-40BE-7D69-18D6394ED12E}"/>
              </a:ext>
            </a:extLst>
          </p:cNvPr>
          <p:cNvSpPr/>
          <p:nvPr userDrawn="1"/>
        </p:nvSpPr>
        <p:spPr>
          <a:xfrm>
            <a:off x="0" y="0"/>
            <a:ext cx="12192002" cy="6858000"/>
          </a:xfrm>
          <a:prstGeom prst="rect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54000">
                <a:schemeClr val="accent1"/>
              </a:gs>
            </a:gsLst>
            <a:lin ang="7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2" y="2880519"/>
            <a:ext cx="6911975" cy="1096962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>
            <a:cxnSpLocks/>
          </p:cNvCxnSpPr>
          <p:nvPr userDrawn="1"/>
        </p:nvCxnSpPr>
        <p:spPr>
          <a:xfrm>
            <a:off x="5737713" y="4151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C129C456-C5BE-20E1-F3B3-BF37B9E88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4E4B3F-C91B-6A41-1EB9-E6C960545F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1995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A687E9E4-8514-EF04-139D-AB7010F534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" r="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8E15050E-41F8-9674-4BF1-3AD1A65DCF14}"/>
              </a:ext>
            </a:extLst>
          </p:cNvPr>
          <p:cNvSpPr/>
          <p:nvPr userDrawn="1"/>
        </p:nvSpPr>
        <p:spPr>
          <a:xfrm>
            <a:off x="0" y="0"/>
            <a:ext cx="106299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94844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17E30F-DD63-AAFC-8289-07EF3B7EC9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802" y="0"/>
            <a:ext cx="4519684" cy="1873593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B61FFA9-D21E-FFAF-11FB-285AE8AD5A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2316" y="4968724"/>
            <a:ext cx="4519684" cy="1889276"/>
          </a:xfrm>
          <a:prstGeom prst="rect">
            <a:avLst/>
          </a:prstGeom>
          <a:effectLst>
            <a:outerShdw blurRad="343539" sx="104070" sy="10407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2D2D5-DE7C-1B1B-5351-D9B73B6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2" y="2880519"/>
            <a:ext cx="6911975" cy="1096962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C43E171-ED14-B711-AD17-6EBF6D59B580}"/>
              </a:ext>
            </a:extLst>
          </p:cNvPr>
          <p:cNvCxnSpPr>
            <a:cxnSpLocks/>
          </p:cNvCxnSpPr>
          <p:nvPr userDrawn="1"/>
        </p:nvCxnSpPr>
        <p:spPr>
          <a:xfrm>
            <a:off x="5737713" y="4151568"/>
            <a:ext cx="716572" cy="0"/>
          </a:xfrm>
          <a:prstGeom prst="line">
            <a:avLst/>
          </a:prstGeom>
          <a:ln w="508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3870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 (b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D2C3-AA9C-46FA-B5D0-530F8FA1F639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DB364-B2DF-4068-8826-B8CA0440E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52740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52B9-D91E-41DB-9BEE-856ED9C57045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ACA2-8807-444A-80EF-366DD6953B54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39750" y="5614663"/>
            <a:ext cx="11087099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kicker or ‘</a:t>
            </a:r>
            <a:r>
              <a:rPr lang="nl-NL" err="1"/>
              <a:t>so</a:t>
            </a:r>
            <a:r>
              <a:rPr lang="nl-NL"/>
              <a:t> </a:t>
            </a:r>
            <a:r>
              <a:rPr lang="nl-NL" err="1"/>
              <a:t>what</a:t>
            </a:r>
            <a:r>
              <a:rPr lang="nl-NL"/>
              <a:t>’. Delete </a:t>
            </a:r>
            <a:r>
              <a:rPr lang="nl-NL" err="1"/>
              <a:t>if</a:t>
            </a:r>
            <a:r>
              <a:rPr lang="nl-NL"/>
              <a:t> </a:t>
            </a:r>
            <a:r>
              <a:rPr lang="nl-NL" err="1"/>
              <a:t>not</a:t>
            </a:r>
            <a:r>
              <a:rPr lang="nl-NL"/>
              <a:t> </a:t>
            </a:r>
            <a:r>
              <a:rPr lang="nl-NL" err="1"/>
              <a:t>required</a:t>
            </a:r>
            <a:r>
              <a:rPr lang="nl-N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24413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009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792000" y="702000"/>
            <a:ext cx="10515600" cy="1036645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nl-NL" dirty="0"/>
              <a:t>Titels hier</a:t>
            </a:r>
          </a:p>
        </p:txBody>
      </p:sp>
      <p:sp>
        <p:nvSpPr>
          <p:cNvPr id="8" name="Tijdelijke aanduiding voor tekst 6"/>
          <p:cNvSpPr>
            <a:spLocks noGrp="1"/>
          </p:cNvSpPr>
          <p:nvPr>
            <p:ph idx="1"/>
          </p:nvPr>
        </p:nvSpPr>
        <p:spPr>
          <a:xfrm>
            <a:off x="792000" y="1782000"/>
            <a:ext cx="10515600" cy="4786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0" indent="-216000">
              <a:lnSpc>
                <a:spcPct val="130000"/>
              </a:lnSpc>
              <a:spcBef>
                <a:spcPts val="500"/>
              </a:spcBef>
              <a:buClr>
                <a:srgbClr val="328E3E"/>
              </a:buClr>
              <a:tabLst>
                <a:tab pos="108000" algn="l"/>
                <a:tab pos="216000" algn="l"/>
              </a:tabLst>
              <a:defRPr/>
            </a:lvl1pPr>
            <a:lvl2pPr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defRPr/>
            </a:lvl2pPr>
            <a:lvl3pPr>
              <a:lnSpc>
                <a:spcPct val="130000"/>
              </a:lnSpc>
              <a:spcBef>
                <a:spcPts val="500"/>
              </a:spcBef>
              <a:defRPr/>
            </a:lvl3pPr>
            <a:lvl4pPr>
              <a:lnSpc>
                <a:spcPct val="130000"/>
              </a:lnSpc>
              <a:spcBef>
                <a:spcPts val="500"/>
              </a:spcBef>
              <a:defRPr/>
            </a:lvl4pPr>
            <a:lvl5pPr>
              <a:lnSpc>
                <a:spcPct val="130000"/>
              </a:lnSpc>
              <a:spcBef>
                <a:spcPts val="500"/>
              </a:spcBef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3930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9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image" Target="../media/image9.emf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9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8B53BF7-55FD-256E-4E5D-C22BD9874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2E7B1B-E74F-FB3E-92DB-56BBEB5E5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8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9" r:id="rId2"/>
    <p:sldLayoutId id="2147483657" r:id="rId3"/>
    <p:sldLayoutId id="2147483655" r:id="rId4"/>
    <p:sldLayoutId id="2147483652" r:id="rId5"/>
    <p:sldLayoutId id="2147483656" r:id="rId6"/>
    <p:sldLayoutId id="2147483653" r:id="rId7"/>
    <p:sldLayoutId id="2147483658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Plus Jakarta Sans Medium" pitchFamily="2" charset="77"/>
          <a:ea typeface="+mj-ea"/>
          <a:cs typeface="Plus Jakarta Sans Medium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59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  <p15:guide id="5" pos="7219" userDrawn="1">
          <p15:clr>
            <a:srgbClr val="F26B43"/>
          </p15:clr>
        </p15:guide>
        <p15:guide id="6" pos="461" userDrawn="1">
          <p15:clr>
            <a:srgbClr val="F26B43"/>
          </p15:clr>
        </p15:guide>
        <p15:guide id="7" pos="5110" userDrawn="1">
          <p15:clr>
            <a:srgbClr val="F26B43"/>
          </p15:clr>
        </p15:guide>
        <p15:guide id="8" pos="481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8B53BF7-55FD-256E-4E5D-C22BD9874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2E7B1B-E74F-FB3E-92DB-56BBEB5E5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3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90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Plus Jakarta Sans Medium" pitchFamily="2" charset="77"/>
          <a:ea typeface="+mj-ea"/>
          <a:cs typeface="Plus Jakarta Sans Medium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pos="7219">
          <p15:clr>
            <a:srgbClr val="F26B43"/>
          </p15:clr>
        </p15:guide>
        <p15:guide id="6" pos="461">
          <p15:clr>
            <a:srgbClr val="F26B43"/>
          </p15:clr>
        </p15:guide>
        <p15:guide id="7" pos="5110">
          <p15:clr>
            <a:srgbClr val="F26B43"/>
          </p15:clr>
        </p15:guide>
        <p15:guide id="8" pos="481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282A08FD-3E99-864E-B22B-A0CB88E76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191000" cy="43513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43BD3C-0121-7545-9BF0-24061E914E27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 err="1">
                <a:solidFill>
                  <a:srgbClr val="114DA3"/>
                </a:solidFill>
                <a:effectLst/>
                <a:latin typeface="Arial"/>
                <a:ea typeface="+mn-ea"/>
                <a:cs typeface="Arial"/>
              </a:rPr>
              <a:t>Confidential</a:t>
            </a:r>
            <a:r>
              <a:rPr lang="nl-NL" sz="600" kern="1200">
                <a:solidFill>
                  <a:srgbClr val="114DA3"/>
                </a:solidFill>
                <a:effectLst/>
                <a:latin typeface="Arial"/>
                <a:ea typeface="+mn-ea"/>
                <a:cs typeface="Arial"/>
              </a:rPr>
              <a:t> Property of </a:t>
            </a:r>
            <a:r>
              <a:rPr lang="nl-NL" sz="600" kern="1200" err="1">
                <a:solidFill>
                  <a:srgbClr val="114DA3"/>
                </a:solidFill>
                <a:effectLst/>
                <a:latin typeface="Arial"/>
                <a:ea typeface="+mn-ea"/>
                <a:cs typeface="Arial"/>
              </a:rPr>
              <a:t>Planon</a:t>
            </a:r>
            <a:endParaRPr lang="nl-NL" sz="600" kern="1200">
              <a:solidFill>
                <a:srgbClr val="114DA3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55BB5BE7-A0DC-904D-87C7-2C0C1C16F7B5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474" y="6075361"/>
            <a:ext cx="1273537" cy="473077"/>
          </a:xfrm>
          <a:prstGeom prst="rect">
            <a:avLst/>
          </a:prstGeom>
        </p:spPr>
      </p:pic>
      <p:sp>
        <p:nvSpPr>
          <p:cNvPr id="10" name="Tijdelijke aanduiding voor titel 10">
            <a:extLst>
              <a:ext uri="{FF2B5EF4-FFF2-40B4-BE49-F238E27FC236}">
                <a16:creationId xmlns:a16="http://schemas.microsoft.com/office/drawing/2014/main" id="{4D2C224C-ECA0-A84A-AA36-1F844818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354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9C2122C2-18E5-304D-87CC-33D72C35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B0F230-7E29-A24D-ACFF-784675CF80B2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 err="1">
                <a:solidFill>
                  <a:srgbClr val="114DA3"/>
                </a:solidFill>
                <a:effectLst/>
                <a:latin typeface="Arial"/>
                <a:ea typeface="+mn-ea"/>
                <a:cs typeface="Arial"/>
              </a:rPr>
              <a:t>Confidential</a:t>
            </a:r>
            <a:r>
              <a:rPr lang="nl-NL" sz="600" kern="1200">
                <a:solidFill>
                  <a:srgbClr val="114DA3"/>
                </a:solidFill>
                <a:effectLst/>
                <a:latin typeface="Arial"/>
                <a:ea typeface="+mn-ea"/>
                <a:cs typeface="Arial"/>
              </a:rPr>
              <a:t> Property of </a:t>
            </a:r>
            <a:r>
              <a:rPr lang="nl-NL" sz="600" kern="1200" err="1">
                <a:solidFill>
                  <a:srgbClr val="114DA3"/>
                </a:solidFill>
                <a:effectLst/>
                <a:latin typeface="Arial"/>
                <a:ea typeface="+mn-ea"/>
                <a:cs typeface="Arial"/>
              </a:rPr>
              <a:t>Planon</a:t>
            </a:r>
            <a:endParaRPr lang="nl-NL" sz="600" kern="1200">
              <a:solidFill>
                <a:srgbClr val="114DA3"/>
              </a:solidFill>
              <a:effectLst/>
              <a:latin typeface="Arial"/>
              <a:ea typeface="+mn-ea"/>
              <a:cs typeface="Arial"/>
            </a:endParaRPr>
          </a:p>
        </p:txBody>
      </p:sp>
      <p:sp>
        <p:nvSpPr>
          <p:cNvPr id="10" name="Tijdelijke aanduiding voor titel 10">
            <a:extLst>
              <a:ext uri="{FF2B5EF4-FFF2-40B4-BE49-F238E27FC236}">
                <a16:creationId xmlns:a16="http://schemas.microsoft.com/office/drawing/2014/main" id="{7A4E7038-E18E-0546-98DA-07E26A920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08FA8655-22AB-234F-8BC7-D67D41ADC0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474" y="6075361"/>
            <a:ext cx="1273537" cy="4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8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282A08FD-3E99-864E-B22B-A0CB88E76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191000" cy="43513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43BD3C-0121-7545-9BF0-24061E914E27}"/>
              </a:ext>
            </a:extLst>
          </p:cNvPr>
          <p:cNvSpPr txBox="1">
            <a:spLocks/>
          </p:cNvSpPr>
          <p:nvPr userDrawn="1"/>
        </p:nvSpPr>
        <p:spPr>
          <a:xfrm>
            <a:off x="362989" y="6456105"/>
            <a:ext cx="219456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184" rtl="0" eaLnBrk="1" latinLnBrk="0" hangingPunct="1">
              <a:defRPr sz="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184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2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6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9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3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7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71" algn="l" defTabSz="45718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600" kern="1200">
                <a:solidFill>
                  <a:srgbClr val="114DA3"/>
                </a:solidFill>
                <a:effectLst/>
                <a:latin typeface="Arial"/>
                <a:ea typeface="+mn-ea"/>
                <a:cs typeface="Arial"/>
              </a:rPr>
              <a:t>Confidential Property of Planon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55BB5BE7-A0DC-904D-87C7-2C0C1C16F7B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474" y="6075361"/>
            <a:ext cx="1273537" cy="473077"/>
          </a:xfrm>
          <a:prstGeom prst="rect">
            <a:avLst/>
          </a:prstGeom>
        </p:spPr>
      </p:pic>
      <p:sp>
        <p:nvSpPr>
          <p:cNvPr id="10" name="Tijdelijke aanduiding voor titel 10">
            <a:extLst>
              <a:ext uri="{FF2B5EF4-FFF2-40B4-BE49-F238E27FC236}">
                <a16:creationId xmlns:a16="http://schemas.microsoft.com/office/drawing/2014/main" id="{4D2C224C-ECA0-A84A-AA36-1F844818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 err="1"/>
              <a:t>Insert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824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5DB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124000" y="365125"/>
            <a:ext cx="86400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24000" y="1969477"/>
            <a:ext cx="86400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6D2C3-AA9C-46FA-B5D0-530F8FA1F639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DB364-B2DF-4068-8826-B8CA0440EBAB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" y="237600"/>
            <a:ext cx="1389600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4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8B53BF7-55FD-256E-4E5D-C22BD9874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2E7B1B-E74F-FB3E-92DB-56BBEB5E5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3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Plus Jakarta Sans Medium" pitchFamily="2" charset="77"/>
          <a:ea typeface="+mj-ea"/>
          <a:cs typeface="Plus Jakarta Sans Medium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pos="7219">
          <p15:clr>
            <a:srgbClr val="F26B43"/>
          </p15:clr>
        </p15:guide>
        <p15:guide id="6" pos="461">
          <p15:clr>
            <a:srgbClr val="F26B43"/>
          </p15:clr>
        </p15:guide>
        <p15:guide id="7" pos="5110">
          <p15:clr>
            <a:srgbClr val="F26B43"/>
          </p15:clr>
        </p15:guide>
        <p15:guide id="8" pos="4815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8B53BF7-55FD-256E-4E5D-C22BD9874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2E7B1B-E74F-FB3E-92DB-56BBEB5E5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33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Plus Jakarta Sans Medium" pitchFamily="2" charset="77"/>
          <a:ea typeface="+mj-ea"/>
          <a:cs typeface="Plus Jakarta Sans Medium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lus Jakarta Sans Medium" pitchFamily="2" charset="77"/>
          <a:ea typeface="+mn-ea"/>
          <a:cs typeface="Plus Jakarta Sans Medium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pos="7219">
          <p15:clr>
            <a:srgbClr val="F26B43"/>
          </p15:clr>
        </p15:guide>
        <p15:guide id="6" pos="461">
          <p15:clr>
            <a:srgbClr val="F26B43"/>
          </p15:clr>
        </p15:guide>
        <p15:guide id="7" pos="5110">
          <p15:clr>
            <a:srgbClr val="F26B43"/>
          </p15:clr>
        </p15:guide>
        <p15:guide id="8" pos="481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igebouw.n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png"/><Relationship Id="rId21" Type="http://schemas.openxmlformats.org/officeDocument/2006/relationships/image" Target="../media/image62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7.jpe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png"/><Relationship Id="rId27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72.png"/><Relationship Id="rId7" Type="http://schemas.openxmlformats.org/officeDocument/2006/relationships/image" Target="../media/image67.png"/><Relationship Id="rId12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76.png"/><Relationship Id="rId5" Type="http://schemas.openxmlformats.org/officeDocument/2006/relationships/image" Target="../media/image61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53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dennis@bcigebouw.nl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628949CF-47EC-7D8F-2F5E-F9D5F966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04" y="4252511"/>
            <a:ext cx="11519796" cy="391126"/>
          </a:xfrm>
        </p:spPr>
        <p:txBody>
          <a:bodyPr/>
          <a:lstStyle/>
          <a:p>
            <a:r>
              <a:rPr lang="en-US" sz="4000" dirty="0"/>
              <a:t>Planon Building Circularity Insights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2000" b="0" dirty="0"/>
              <a:t>Meten – </a:t>
            </a:r>
            <a:r>
              <a:rPr lang="en-US" sz="2000" b="0" dirty="0" err="1"/>
              <a:t>Optimaliseren</a:t>
            </a:r>
            <a:r>
              <a:rPr lang="en-US" sz="2000" b="0" dirty="0"/>
              <a:t> – </a:t>
            </a:r>
            <a:r>
              <a:rPr lang="en-US" sz="2000" b="0" dirty="0" err="1"/>
              <a:t>Waarderen</a:t>
            </a:r>
            <a:r>
              <a:rPr lang="en-US" sz="2000" b="0" dirty="0"/>
              <a:t> – Rapporteren</a:t>
            </a:r>
            <a:br>
              <a:rPr lang="en-US" sz="2400" b="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000" b="0" i="1" dirty="0"/>
              <a:t>20 Mei 2025</a:t>
            </a:r>
            <a:br>
              <a:rPr lang="en-US" sz="2000" b="0" i="1" dirty="0"/>
            </a:br>
            <a:br>
              <a:rPr lang="en-US" sz="2000" b="0" i="1" dirty="0"/>
            </a:br>
            <a:endParaRPr lang="en-US" sz="2000" b="0" i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FB6E5A8-D377-BB18-A253-22D3CAFF2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827" y="5592591"/>
            <a:ext cx="2645884" cy="11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20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5B2B6-F7F2-D04A-1459-0788759C2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8635186" cy="1096962"/>
          </a:xfrm>
        </p:spPr>
        <p:txBody>
          <a:bodyPr/>
          <a:lstStyle/>
          <a:p>
            <a:r>
              <a:rPr lang="nl-NL" dirty="0"/>
              <a:t>Wat gebeurt er in de EU en BE?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A8E15F2C-9E85-E5C1-AD18-0176553E9177}"/>
              </a:ext>
            </a:extLst>
          </p:cNvPr>
          <p:cNvSpPr/>
          <p:nvPr/>
        </p:nvSpPr>
        <p:spPr>
          <a:xfrm>
            <a:off x="731837" y="2124075"/>
            <a:ext cx="5364163" cy="45239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F99B1AA8-0C7C-409F-C0A8-FA7256CE6EEF}"/>
              </a:ext>
            </a:extLst>
          </p:cNvPr>
          <p:cNvSpPr txBox="1">
            <a:spLocks/>
          </p:cNvSpPr>
          <p:nvPr/>
        </p:nvSpPr>
        <p:spPr>
          <a:xfrm>
            <a:off x="881349" y="2120589"/>
            <a:ext cx="5056743" cy="4500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b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 </a:t>
            </a:r>
            <a:r>
              <a:rPr lang="nl-NL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Europese  wetgeving &amp; beleid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Meten van ingebedde koolstof (A1 – A5), </a:t>
            </a:r>
            <a:r>
              <a:rPr lang="nl-NL" sz="1800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global</a:t>
            </a: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warming </a:t>
            </a:r>
            <a:r>
              <a:rPr lang="nl-NL" sz="1800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potential</a:t>
            </a: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 (A1 – C5/D) en circulariteit gebaseerd op basis van de CSRD.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Toepassing Level(s): een Europees raamwerk voor duurzame gebouwen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Compliancy met: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ESG principes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EU Taxonomy, thema 4 Circular Economy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Environmental Performance of Buildings Directive IV (EPBD)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EE9CEA6C-ED58-8995-9BFC-AD13DDA1C296}"/>
              </a:ext>
            </a:extLst>
          </p:cNvPr>
          <p:cNvSpPr/>
          <p:nvPr/>
        </p:nvSpPr>
        <p:spPr>
          <a:xfrm>
            <a:off x="6253910" y="2124075"/>
            <a:ext cx="5364163" cy="45239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7A8880D2-7B0F-BE45-190B-D314C43E4490}"/>
              </a:ext>
            </a:extLst>
          </p:cNvPr>
          <p:cNvSpPr txBox="1">
            <a:spLocks/>
          </p:cNvSpPr>
          <p:nvPr/>
        </p:nvSpPr>
        <p:spPr>
          <a:xfrm>
            <a:off x="6403422" y="2120589"/>
            <a:ext cx="5056743" cy="4500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b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 </a:t>
            </a: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Belgische</a:t>
            </a: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nl-NL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wetgeving &amp; beleid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Meten van milieuprestatie o.b.v. PEF-methode (</a:t>
            </a:r>
            <a:r>
              <a:rPr lang="nl-NL" sz="1800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millipoints</a:t>
            </a: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score/m2)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Focus op </a:t>
            </a:r>
            <a:r>
              <a:rPr lang="nl-NL" sz="1800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Whole</a:t>
            </a: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Life Carbon (WLC)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Rapportage standaarden o.b.v. GHG-protocol (scope 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Het Nieuwe Normaal als standaard voor het meten van circulariteit</a:t>
            </a:r>
          </a:p>
          <a:p>
            <a:endParaRPr lang="nl-NL" sz="1800" dirty="0"/>
          </a:p>
          <a:p>
            <a:endParaRPr lang="nl-NL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1800" dirty="0">
              <a:solidFill>
                <a:schemeClr val="bg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8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657F95D-FDE3-62DF-D556-418FC37C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10597801" cy="1096962"/>
          </a:xfrm>
        </p:spPr>
        <p:txBody>
          <a:bodyPr/>
          <a:lstStyle/>
          <a:p>
            <a:r>
              <a:rPr lang="nl-NL" dirty="0"/>
              <a:t>Samenwerking Vlaanderen circulair (B) en Cirkelstad (NL)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D627831-FA02-F0CD-88B5-89899B03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7" y="2104675"/>
            <a:ext cx="8144533" cy="45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7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834D8F5-E55B-2A35-5EFC-D32201247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421" y="0"/>
            <a:ext cx="7556579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EF5EF26-AB79-8A5B-7244-05870A7CBD5D}"/>
              </a:ext>
            </a:extLst>
          </p:cNvPr>
          <p:cNvSpPr/>
          <p:nvPr/>
        </p:nvSpPr>
        <p:spPr>
          <a:xfrm>
            <a:off x="104775" y="0"/>
            <a:ext cx="4276725" cy="6858000"/>
          </a:xfrm>
          <a:prstGeom prst="rect">
            <a:avLst/>
          </a:prstGeom>
          <a:solidFill>
            <a:srgbClr val="009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Raamwerk </a:t>
            </a:r>
            <a:b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</a:b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HNN 1.0 vanaf 7 december 2023</a:t>
            </a:r>
          </a:p>
        </p:txBody>
      </p:sp>
      <p:pic>
        <p:nvPicPr>
          <p:cNvPr id="1026" name="Picture 2" descr="Convenant in de maak | Bouwstenen">
            <a:extLst>
              <a:ext uri="{FF2B5EF4-FFF2-40B4-BE49-F238E27FC236}">
                <a16:creationId xmlns:a16="http://schemas.microsoft.com/office/drawing/2014/main" id="{C62A6243-A7A5-3AB0-57A0-6FE123CD5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6" y="4531543"/>
            <a:ext cx="2765424" cy="19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0E08B89-E9D3-81F2-DF22-70FA0D552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8D6307F-C10F-2BD6-B348-DCAD230AD7FE}"/>
              </a:ext>
            </a:extLst>
          </p:cNvPr>
          <p:cNvSpPr/>
          <p:nvPr/>
        </p:nvSpPr>
        <p:spPr>
          <a:xfrm>
            <a:off x="0" y="-11151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834D8F5-E55B-2A35-5EFC-D32201247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10" y="0"/>
            <a:ext cx="7556579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72B21E3-6BDF-5FDF-EE43-0918FBEDB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3" y="147289"/>
            <a:ext cx="1983740" cy="139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7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A3CE7-B817-5D29-65EF-BFAEDD977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3C578-E6D6-7585-AC13-66C674CA0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err="1"/>
              <a:t>Visie</a:t>
            </a:r>
            <a:r>
              <a:rPr lang="en-US" sz="4400"/>
              <a:t> en </a:t>
            </a:r>
            <a:r>
              <a:rPr lang="en-US" sz="4400" err="1"/>
              <a:t>missie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947466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DD87D-069E-18A1-58EF-2862E4ADB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5C9684-0E5B-BCF1-CBFB-F2F94B67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685495"/>
            <a:ext cx="11145837" cy="1096962"/>
          </a:xfrm>
        </p:spPr>
        <p:txBody>
          <a:bodyPr/>
          <a:lstStyle/>
          <a:p>
            <a:br>
              <a:rPr lang="en-US" sz="3600"/>
            </a:br>
            <a:r>
              <a:rPr lang="en-US" sz="3600" err="1"/>
              <a:t>Visie</a:t>
            </a:r>
            <a:r>
              <a:rPr lang="en-US" sz="3600"/>
              <a:t> en </a:t>
            </a:r>
            <a:r>
              <a:rPr lang="en-US" sz="3600" err="1"/>
              <a:t>missie</a:t>
            </a:r>
            <a:r>
              <a:rPr lang="en-US" sz="360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4F6248-F167-C92C-3F97-BA138913F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2172615"/>
            <a:ext cx="7205878" cy="396045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DB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>
                <a:solidFill>
                  <a:schemeClr val="accent3"/>
                </a:solidFill>
              </a:rPr>
              <a:t>Visie</a:t>
            </a:r>
            <a:r>
              <a:rPr lang="nl-NL" sz="1800" b="1">
                <a:solidFill>
                  <a:schemeClr val="accent1"/>
                </a:solidFill>
              </a:rPr>
              <a:t> </a:t>
            </a:r>
            <a:br>
              <a:rPr lang="nl-NL" sz="1800" b="1">
                <a:solidFill>
                  <a:schemeClr val="accent1"/>
                </a:solidFill>
              </a:rPr>
            </a:br>
            <a:br>
              <a:rPr lang="nl-NL" sz="1800" b="1">
                <a:solidFill>
                  <a:schemeClr val="accent1"/>
                </a:solidFill>
              </a:rPr>
            </a:br>
            <a:r>
              <a:rPr lang="nl-NL" sz="1800" i="1">
                <a:solidFill>
                  <a:schemeClr val="accent1"/>
                </a:solidFill>
              </a:rPr>
              <a:t>We gaan voor veel minder CO</a:t>
            </a:r>
            <a:r>
              <a:rPr lang="nl-NL" sz="1800" i="1" baseline="-25000">
                <a:solidFill>
                  <a:schemeClr val="accent1"/>
                </a:solidFill>
              </a:rPr>
              <a:t>2</a:t>
            </a:r>
            <a:r>
              <a:rPr lang="nl-NL" sz="1800" i="1">
                <a:solidFill>
                  <a:schemeClr val="accent1"/>
                </a:solidFill>
              </a:rPr>
              <a:t>. Start vandaag met Net Zero  gebouwen voor zowel de  nieuwbouw als bestaande voorraad.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DB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nl-NL" sz="1800">
              <a:solidFill>
                <a:schemeClr val="accent3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DB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>
                <a:solidFill>
                  <a:schemeClr val="accent3"/>
                </a:solidFill>
              </a:rPr>
              <a:t>Missie</a:t>
            </a:r>
            <a:br>
              <a:rPr lang="nl-NL" sz="1800" b="1">
                <a:solidFill>
                  <a:schemeClr val="accent1"/>
                </a:solidFill>
              </a:rPr>
            </a:br>
            <a:br>
              <a:rPr lang="nl-NL" sz="1800" b="1">
                <a:solidFill>
                  <a:schemeClr val="accent1"/>
                </a:solidFill>
              </a:rPr>
            </a:br>
            <a:r>
              <a:rPr lang="nl-NL" sz="1800" i="1">
                <a:solidFill>
                  <a:schemeClr val="accent1"/>
                </a:solidFill>
              </a:rPr>
              <a:t>Het geven van inzicht in en het verbeteren van de CO</a:t>
            </a:r>
            <a:r>
              <a:rPr lang="nl-NL" sz="1800" i="1" baseline="-25000">
                <a:solidFill>
                  <a:schemeClr val="accent1"/>
                </a:solidFill>
              </a:rPr>
              <a:t>2</a:t>
            </a:r>
            <a:r>
              <a:rPr lang="nl-NL" sz="1800" i="1">
                <a:solidFill>
                  <a:schemeClr val="accent1"/>
                </a:solidFill>
              </a:rPr>
              <a:t>-, milieu- </a:t>
            </a:r>
            <a:br>
              <a:rPr lang="nl-NL" sz="1800" i="1">
                <a:solidFill>
                  <a:schemeClr val="accent1"/>
                </a:solidFill>
              </a:rPr>
            </a:br>
            <a:r>
              <a:rPr lang="nl-NL" sz="1800" i="1">
                <a:solidFill>
                  <a:schemeClr val="accent1"/>
                </a:solidFill>
              </a:rPr>
              <a:t>en circulariteitsimpact van alle gebouwen voor 2030.</a:t>
            </a:r>
          </a:p>
          <a:p>
            <a:pPr>
              <a:lnSpc>
                <a:spcPct val="100000"/>
              </a:lnSpc>
            </a:pPr>
            <a:endParaRPr lang="nl-NL" sz="1800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DB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180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Clr>
                <a:schemeClr val="accent3"/>
              </a:buClr>
            </a:pPr>
            <a:endParaRPr lang="en-US" sz="1800">
              <a:solidFill>
                <a:schemeClr val="accent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0D87C41-AFB4-FCCA-7D54-07DDC4AFF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50" y="6219271"/>
            <a:ext cx="1000125" cy="5233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E3BBF59-FD5E-F987-DD3C-6084B7C2D1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59" r="3812"/>
          <a:stretch/>
        </p:blipFill>
        <p:spPr>
          <a:xfrm>
            <a:off x="8719279" y="0"/>
            <a:ext cx="3472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26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48D99-2B46-435B-CBCF-0E4C8AEF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/>
              <a:t>Toelichting Planon Building Circularity Insights</a:t>
            </a:r>
          </a:p>
        </p:txBody>
      </p:sp>
    </p:spTree>
    <p:extLst>
      <p:ext uri="{BB962C8B-B14F-4D97-AF65-F5344CB8AC3E}">
        <p14:creationId xmlns:p14="http://schemas.microsoft.com/office/powerpoint/2010/main" val="1098759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18AE6-31AB-8826-847E-23DC6DDB3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9883AD-7297-3FB7-40D3-7A6C6D4BD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685495"/>
            <a:ext cx="11145837" cy="1096962"/>
          </a:xfrm>
        </p:spPr>
        <p:txBody>
          <a:bodyPr/>
          <a:lstStyle/>
          <a:p>
            <a:r>
              <a:rPr lang="en-US" sz="2000"/>
              <a:t>De software</a:t>
            </a:r>
            <a:br>
              <a:rPr lang="en-US"/>
            </a:br>
            <a:r>
              <a:rPr lang="en-US" sz="3600"/>
              <a:t>Planon Building Circularity Insights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52BA85-A93F-DFA3-218E-482DF0929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2172615"/>
            <a:ext cx="7221536" cy="396045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5DB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>
                <a:solidFill>
                  <a:schemeClr val="accent3"/>
                </a:solidFill>
              </a:rPr>
              <a:t>Inzicht in milieu-impact en circulariteitsprestatie van uw vastgoed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5DB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>
                <a:solidFill>
                  <a:schemeClr val="accent1"/>
                </a:solidFill>
              </a:rPr>
              <a:t>Krijg inzicht in de materiaalgebonden </a:t>
            </a:r>
            <a:r>
              <a:rPr lang="nl-NL" sz="1800" b="1">
                <a:solidFill>
                  <a:schemeClr val="accent3"/>
                </a:solidFill>
              </a:rPr>
              <a:t>CO</a:t>
            </a:r>
            <a:r>
              <a:rPr lang="nl-NL" sz="1800" b="1" baseline="-25000">
                <a:solidFill>
                  <a:schemeClr val="accent3"/>
                </a:solidFill>
              </a:rPr>
              <a:t>2</a:t>
            </a:r>
            <a:r>
              <a:rPr lang="nl-NL" sz="1800" b="1">
                <a:solidFill>
                  <a:schemeClr val="accent3"/>
                </a:solidFill>
              </a:rPr>
              <a:t>-, milieu- en circulariteitsprestatie </a:t>
            </a:r>
            <a:r>
              <a:rPr lang="nl-NL" sz="1800">
                <a:solidFill>
                  <a:schemeClr val="accent1"/>
                </a:solidFill>
              </a:rPr>
              <a:t>van een enkel gemeentelijk gebouw of uw volledige vastgoedportefeuille en gebruik de rapporten en dashboards voor het monitoren van duurzaamheidsdoelstellingen van de gemeente.</a:t>
            </a:r>
            <a:br>
              <a:rPr lang="nl-NL" sz="1800">
                <a:solidFill>
                  <a:schemeClr val="accent1"/>
                </a:solidFill>
              </a:rPr>
            </a:br>
            <a:br>
              <a:rPr lang="nl-NL" sz="1800">
                <a:solidFill>
                  <a:schemeClr val="accent1"/>
                </a:solidFill>
              </a:rPr>
            </a:br>
            <a:r>
              <a:rPr lang="nl-NL" sz="1800">
                <a:solidFill>
                  <a:schemeClr val="accent1"/>
                </a:solidFill>
              </a:rPr>
              <a:t>De integratie van Planon en </a:t>
            </a:r>
            <a:r>
              <a:rPr lang="nl-NL" sz="1800">
                <a:solidFill>
                  <a:srgbClr val="50A76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BCI Gebouw</a:t>
            </a:r>
            <a:r>
              <a:rPr lang="nl-NL" sz="180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NL" sz="1800">
                <a:solidFill>
                  <a:schemeClr val="accent1"/>
                </a:solidFill>
              </a:rPr>
              <a:t>ondersteunt </a:t>
            </a:r>
            <a:r>
              <a:rPr lang="nl-NL" sz="1800" b="1">
                <a:solidFill>
                  <a:schemeClr val="accent3"/>
                </a:solidFill>
              </a:rPr>
              <a:t>vastgoed- en onderhoudsteams</a:t>
            </a:r>
            <a:r>
              <a:rPr lang="nl-NL" sz="1800">
                <a:solidFill>
                  <a:schemeClr val="accent1"/>
                </a:solidFill>
              </a:rPr>
              <a:t> bij het maken van juiste keuzes bij het verduurzamen.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US" sz="1800">
              <a:solidFill>
                <a:schemeClr val="accent1"/>
              </a:solidFill>
            </a:endParaRPr>
          </a:p>
          <a:p>
            <a:pPr>
              <a:buClr>
                <a:schemeClr val="accent3"/>
              </a:buClr>
            </a:pPr>
            <a:endParaRPr lang="en-US" sz="1800">
              <a:solidFill>
                <a:schemeClr val="accent1"/>
              </a:solidFill>
            </a:endParaRPr>
          </a:p>
          <a:p>
            <a:pPr>
              <a:buClr>
                <a:schemeClr val="accent3"/>
              </a:buClr>
            </a:pPr>
            <a:endParaRPr lang="en-US" sz="1800">
              <a:solidFill>
                <a:schemeClr val="accent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F3EE06E-3254-5472-A774-814822790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150" y="6219271"/>
            <a:ext cx="1000125" cy="523321"/>
          </a:xfrm>
          <a:prstGeom prst="rect">
            <a:avLst/>
          </a:prstGeom>
        </p:spPr>
      </p:pic>
      <p:pic>
        <p:nvPicPr>
          <p:cNvPr id="5" name="Picture Placeholder 19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EE716DF7-AE79-D60C-B60A-28A6FA3018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279" y="0"/>
            <a:ext cx="3472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32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D6AB0-4E0C-AC90-FC49-C2BC10AF9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4EEF56B-E9A8-FBCC-F2D3-F5A244A9CC94}"/>
              </a:ext>
            </a:extLst>
          </p:cNvPr>
          <p:cNvSpPr/>
          <p:nvPr/>
        </p:nvSpPr>
        <p:spPr>
          <a:xfrm>
            <a:off x="731837" y="4225424"/>
            <a:ext cx="5364163" cy="19375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11F5526F-FA11-4436-D1F7-A1AD96D9E01C}"/>
              </a:ext>
            </a:extLst>
          </p:cNvPr>
          <p:cNvSpPr/>
          <p:nvPr/>
        </p:nvSpPr>
        <p:spPr>
          <a:xfrm>
            <a:off x="731837" y="2124076"/>
            <a:ext cx="5364163" cy="19375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D32A81-EBB0-3373-C59E-18B4D589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695020"/>
            <a:ext cx="9440862" cy="1096962"/>
          </a:xfrm>
        </p:spPr>
        <p:txBody>
          <a:bodyPr/>
          <a:lstStyle/>
          <a:p>
            <a:r>
              <a:rPr lang="en-US" sz="2000"/>
              <a:t>De waarde van de software</a:t>
            </a:r>
            <a:br>
              <a:rPr lang="en-US"/>
            </a:br>
            <a:r>
              <a:rPr lang="en-US" sz="3600"/>
              <a:t>Planon Building Circularity Insights 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574582-770A-1B3B-6CE9-5A2D74B70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173" y="2120589"/>
            <a:ext cx="5364162" cy="1927536"/>
          </a:xfrm>
        </p:spPr>
        <p:txBody>
          <a:bodyPr/>
          <a:lstStyle/>
          <a:p>
            <a:pPr marL="361950"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b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Berekent</a:t>
            </a: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circulaire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prestaties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 van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uw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vastgoedportefeuille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361950"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Inzicht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in de CO</a:t>
            </a:r>
            <a:r>
              <a:rPr kumimoji="0" lang="en-US" i="1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2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-, milieu-impact en circulariteit van </a:t>
            </a:r>
            <a:r>
              <a:rPr lang="en-US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de </a:t>
            </a:r>
            <a:r>
              <a:rPr lang="en-US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gemeentelijke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kumimoji="0" lang="en-US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vastgoedportefeuille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 met </a:t>
            </a:r>
            <a:r>
              <a:rPr kumimoji="0" lang="en-US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relevante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p</a:t>
            </a:r>
            <a:r>
              <a:rPr kumimoji="0" lang="en-US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restatie-indicatoren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, </a:t>
            </a:r>
            <a:r>
              <a:rPr kumimoji="0" lang="en-US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vergeleken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 met </a:t>
            </a:r>
            <a:r>
              <a:rPr kumimoji="0" lang="en-US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beleidsdoelstellingen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.</a:t>
            </a:r>
            <a:endParaRPr lang="en-US" dirty="0">
              <a:solidFill>
                <a:schemeClr val="bg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94EFB0-2414-6E1D-C67A-B09967B06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50" y="6219271"/>
            <a:ext cx="1000125" cy="523321"/>
          </a:xfrm>
          <a:prstGeom prst="rect">
            <a:avLst/>
          </a:prstGeom>
        </p:spPr>
      </p:pic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7769CE94-A8BB-D43E-A26E-22258821445C}"/>
              </a:ext>
            </a:extLst>
          </p:cNvPr>
          <p:cNvSpPr txBox="1">
            <a:spLocks/>
          </p:cNvSpPr>
          <p:nvPr/>
        </p:nvSpPr>
        <p:spPr>
          <a:xfrm>
            <a:off x="745172" y="4235444"/>
            <a:ext cx="5364163" cy="19275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br>
              <a:rPr lang="en-US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b="1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Geeft</a:t>
            </a:r>
            <a:r>
              <a:rPr lang="en-US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gevalideerde duurzaamheids-</a:t>
            </a:r>
            <a:br>
              <a:rPr lang="en-US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b="1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informatie</a:t>
            </a:r>
            <a:endParaRPr lang="en-US" sz="1800" b="1">
              <a:solidFill>
                <a:schemeClr val="accent3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r>
              <a:rPr lang="en-US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Geautomatiseerde</a:t>
            </a:r>
            <a:r>
              <a:rPr lang="en-US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koppeling</a:t>
            </a:r>
            <a:r>
              <a:rPr lang="en-US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met de </a:t>
            </a:r>
            <a:r>
              <a:rPr lang="en-US" b="1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erkende</a:t>
            </a:r>
            <a:r>
              <a:rPr lang="en-US" b="1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BCI Gebouw materialen database</a:t>
            </a:r>
            <a:r>
              <a:rPr lang="en-US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voor up-to-date </a:t>
            </a:r>
            <a:r>
              <a:rPr lang="en-US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informatie</a:t>
            </a:r>
            <a:r>
              <a:rPr lang="en-US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over de </a:t>
            </a:r>
            <a:r>
              <a:rPr kumimoji="0" lang="en-US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CO</a:t>
            </a:r>
            <a:r>
              <a:rPr kumimoji="0" lang="en-US" i="1" u="none" strike="noStrike" kern="1200" cap="none" spc="0" normalizeH="0" baseline="-25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2</a:t>
            </a:r>
            <a:r>
              <a:rPr kumimoji="0" lang="en-US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lus Jakarta Sans Medium" panose="020B0604020202020204" charset="0"/>
                <a:cs typeface="Plus Jakarta Sans Medium" panose="020B0604020202020204" charset="0"/>
              </a:rPr>
              <a:t>-, milieu-impact en circulariteit </a:t>
            </a:r>
            <a:r>
              <a:rPr lang="en-US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van de materialen. </a:t>
            </a:r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ABFD7428-C657-8C59-784C-9D1CC79EA412}"/>
              </a:ext>
            </a:extLst>
          </p:cNvPr>
          <p:cNvSpPr/>
          <p:nvPr/>
        </p:nvSpPr>
        <p:spPr>
          <a:xfrm>
            <a:off x="6246812" y="2110567"/>
            <a:ext cx="5364163" cy="19375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F19282E8-BA11-1F91-5567-38CE1BD90883}"/>
              </a:ext>
            </a:extLst>
          </p:cNvPr>
          <p:cNvSpPr txBox="1">
            <a:spLocks/>
          </p:cNvSpPr>
          <p:nvPr/>
        </p:nvSpPr>
        <p:spPr>
          <a:xfrm>
            <a:off x="6260148" y="2101042"/>
            <a:ext cx="5350827" cy="19470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br>
              <a:rPr lang="en-US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b="1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Biedt</a:t>
            </a:r>
            <a:r>
              <a:rPr lang="en-US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sz="1800" b="1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inzicht</a:t>
            </a:r>
            <a:r>
              <a:rPr lang="en-US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in </a:t>
            </a:r>
            <a:r>
              <a:rPr lang="en-US" sz="1800" b="1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verbeterpotentieel</a:t>
            </a:r>
            <a:endParaRPr lang="en-US" sz="1800" b="1">
              <a:solidFill>
                <a:schemeClr val="accent3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361950"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lang="nl-NL" sz="1400" i="1">
              <a:solidFill>
                <a:schemeClr val="bg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361950"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Gebruik het inzicht voor </a:t>
            </a:r>
            <a:r>
              <a:rPr lang="nl-NL" sz="1400" b="1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verbetering</a:t>
            </a:r>
            <a:r>
              <a:rPr lang="nl-NL" sz="1400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van het materiaalgebruik en de vermindering van de CO</a:t>
            </a:r>
            <a:r>
              <a:rPr lang="nl-NL" sz="1400" i="1" baseline="-2500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2</a:t>
            </a:r>
            <a:r>
              <a:rPr lang="nl-NL" sz="1400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-uitstoot en milieu-impact in de levenscyclus van gebouwen.</a:t>
            </a:r>
            <a:endParaRPr lang="en-US" sz="1400" i="1">
              <a:solidFill>
                <a:schemeClr val="bg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326EE774-5703-E21D-CDF0-C3645B0D0AE5}"/>
              </a:ext>
            </a:extLst>
          </p:cNvPr>
          <p:cNvSpPr/>
          <p:nvPr/>
        </p:nvSpPr>
        <p:spPr>
          <a:xfrm>
            <a:off x="6246812" y="4225424"/>
            <a:ext cx="5364163" cy="19375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0BF8A70B-51B4-6B45-CFA6-F90A3D6B714B}"/>
              </a:ext>
            </a:extLst>
          </p:cNvPr>
          <p:cNvSpPr txBox="1">
            <a:spLocks/>
          </p:cNvSpPr>
          <p:nvPr/>
        </p:nvSpPr>
        <p:spPr>
          <a:xfrm>
            <a:off x="6246812" y="4235444"/>
            <a:ext cx="5364163" cy="19370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br>
              <a:rPr lang="en-US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Is compliant met wet- en </a:t>
            </a:r>
            <a:r>
              <a:rPr lang="en-US" sz="1800" b="1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regelgeving</a:t>
            </a:r>
            <a:r>
              <a:rPr lang="en-US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</a:p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endParaRPr lang="en-US" i="1">
              <a:solidFill>
                <a:schemeClr val="bg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Levert data voor ESG, CSRD en ESRS, </a:t>
            </a:r>
            <a:r>
              <a:rPr lang="en-US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voldoet</a:t>
            </a:r>
            <a:r>
              <a:rPr lang="en-US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aan</a:t>
            </a:r>
            <a:r>
              <a:rPr lang="en-US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nl-NL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wet- en regelgeving alsmede het GHG-protocol door gebruik van </a:t>
            </a:r>
            <a:r>
              <a:rPr lang="nl-NL" b="1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gevalideerde data </a:t>
            </a:r>
            <a:r>
              <a:rPr lang="nl-NL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over materiaalgebruik en circulariteit.</a:t>
            </a:r>
            <a:endParaRPr lang="en-US">
              <a:solidFill>
                <a:schemeClr val="bg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</p:txBody>
      </p:sp>
      <p:grpSp>
        <p:nvGrpSpPr>
          <p:cNvPr id="25" name="Groep 24">
            <a:extLst>
              <a:ext uri="{FF2B5EF4-FFF2-40B4-BE49-F238E27FC236}">
                <a16:creationId xmlns:a16="http://schemas.microsoft.com/office/drawing/2014/main" id="{5A63F79A-702B-4BD3-87E6-B03070083366}"/>
              </a:ext>
            </a:extLst>
          </p:cNvPr>
          <p:cNvGrpSpPr/>
          <p:nvPr/>
        </p:nvGrpSpPr>
        <p:grpSpPr>
          <a:xfrm>
            <a:off x="5558790" y="2220007"/>
            <a:ext cx="371475" cy="372765"/>
            <a:chOff x="5558790" y="2251537"/>
            <a:chExt cx="371475" cy="372765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3F015C4C-A711-7A5E-92B2-ADD23FFE412B}"/>
                </a:ext>
              </a:extLst>
            </p:cNvPr>
            <p:cNvSpPr/>
            <p:nvPr/>
          </p:nvSpPr>
          <p:spPr>
            <a:xfrm>
              <a:off x="5558790" y="2262047"/>
              <a:ext cx="371475" cy="3622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0B2A089F-134E-FCD2-D48C-BF8E1F772444}"/>
                </a:ext>
              </a:extLst>
            </p:cNvPr>
            <p:cNvSpPr txBox="1"/>
            <p:nvPr/>
          </p:nvSpPr>
          <p:spPr>
            <a:xfrm>
              <a:off x="5558790" y="2251537"/>
              <a:ext cx="371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>
                  <a:solidFill>
                    <a:schemeClr val="accent1"/>
                  </a:solidFill>
                  <a:latin typeface="Plus Jakarta Sans Medium" panose="020B0604020202020204" charset="0"/>
                  <a:cs typeface="Plus Jakarta Sans Medium" panose="020B0604020202020204" charset="0"/>
                </a:rPr>
                <a:t>1</a:t>
              </a:r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0E8149A2-C482-70CE-E901-5D1F36E0605F}"/>
              </a:ext>
            </a:extLst>
          </p:cNvPr>
          <p:cNvGrpSpPr/>
          <p:nvPr/>
        </p:nvGrpSpPr>
        <p:grpSpPr>
          <a:xfrm>
            <a:off x="11075352" y="2209497"/>
            <a:ext cx="371475" cy="372765"/>
            <a:chOff x="5558790" y="2251537"/>
            <a:chExt cx="371475" cy="372765"/>
          </a:xfrm>
        </p:grpSpPr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036CD507-C19B-E7E3-2247-7DCF7ACFEBE2}"/>
                </a:ext>
              </a:extLst>
            </p:cNvPr>
            <p:cNvSpPr/>
            <p:nvPr/>
          </p:nvSpPr>
          <p:spPr>
            <a:xfrm>
              <a:off x="5558790" y="2262047"/>
              <a:ext cx="371475" cy="3622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B07051D5-8C63-1564-B657-2E951EB48DF5}"/>
                </a:ext>
              </a:extLst>
            </p:cNvPr>
            <p:cNvSpPr txBox="1"/>
            <p:nvPr/>
          </p:nvSpPr>
          <p:spPr>
            <a:xfrm>
              <a:off x="5558790" y="2251537"/>
              <a:ext cx="371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>
                  <a:solidFill>
                    <a:schemeClr val="accent1"/>
                  </a:solidFill>
                  <a:latin typeface="Plus Jakarta Sans Medium" panose="020B0604020202020204" charset="0"/>
                  <a:cs typeface="Plus Jakarta Sans Medium" panose="020B0604020202020204" charset="0"/>
                </a:rPr>
                <a:t>2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412604B6-972B-A306-97B4-640ECC502540}"/>
              </a:ext>
            </a:extLst>
          </p:cNvPr>
          <p:cNvGrpSpPr/>
          <p:nvPr/>
        </p:nvGrpSpPr>
        <p:grpSpPr>
          <a:xfrm>
            <a:off x="5558790" y="4319080"/>
            <a:ext cx="371475" cy="372765"/>
            <a:chOff x="5558790" y="2251537"/>
            <a:chExt cx="371475" cy="372765"/>
          </a:xfrm>
        </p:grpSpPr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D6A09201-A76A-3580-06F2-D57378AC0D82}"/>
                </a:ext>
              </a:extLst>
            </p:cNvPr>
            <p:cNvSpPr/>
            <p:nvPr/>
          </p:nvSpPr>
          <p:spPr>
            <a:xfrm>
              <a:off x="5558790" y="2262047"/>
              <a:ext cx="371475" cy="3622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012DB6C2-DB37-973B-6D76-A17B89AC84B2}"/>
                </a:ext>
              </a:extLst>
            </p:cNvPr>
            <p:cNvSpPr txBox="1"/>
            <p:nvPr/>
          </p:nvSpPr>
          <p:spPr>
            <a:xfrm>
              <a:off x="5558790" y="2251537"/>
              <a:ext cx="371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>
                  <a:solidFill>
                    <a:schemeClr val="accent1"/>
                  </a:solidFill>
                  <a:latin typeface="Plus Jakarta Sans Medium" panose="020B0604020202020204" charset="0"/>
                  <a:cs typeface="Plus Jakarta Sans Medium" panose="020B0604020202020204" charset="0"/>
                </a:rPr>
                <a:t>3</a:t>
              </a:r>
            </a:p>
          </p:txBody>
        </p:sp>
      </p:grpSp>
      <p:sp>
        <p:nvSpPr>
          <p:cNvPr id="33" name="Ovaal 32">
            <a:extLst>
              <a:ext uri="{FF2B5EF4-FFF2-40B4-BE49-F238E27FC236}">
                <a16:creationId xmlns:a16="http://schemas.microsoft.com/office/drawing/2014/main" id="{46D8B572-5943-982A-354D-5B27B9942D46}"/>
              </a:ext>
            </a:extLst>
          </p:cNvPr>
          <p:cNvSpPr/>
          <p:nvPr/>
        </p:nvSpPr>
        <p:spPr>
          <a:xfrm>
            <a:off x="11080607" y="4327329"/>
            <a:ext cx="371475" cy="3622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EA7C7FC6-8154-C64D-C566-51E0448F942C}"/>
              </a:ext>
            </a:extLst>
          </p:cNvPr>
          <p:cNvSpPr txBox="1"/>
          <p:nvPr/>
        </p:nvSpPr>
        <p:spPr>
          <a:xfrm>
            <a:off x="11061557" y="4316819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15855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FAE12-0021-9820-C631-C491B96A1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11041062" cy="1096962"/>
          </a:xfrm>
        </p:spPr>
        <p:txBody>
          <a:bodyPr/>
          <a:lstStyle/>
          <a:p>
            <a:r>
              <a:rPr lang="en-US" sz="2000"/>
              <a:t>De prestatie-indicatoren</a:t>
            </a:r>
            <a:br>
              <a:rPr lang="en-US"/>
            </a:br>
            <a:r>
              <a:rPr lang="en-US" sz="3600"/>
              <a:t>Planon Building Circularity Insights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D6857F-C06E-0D0E-60D6-CBCB6B2E0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7240587" cy="3960457"/>
          </a:xfrm>
        </p:spPr>
        <p:txBody>
          <a:bodyPr/>
          <a:lstStyle/>
          <a:p>
            <a:r>
              <a:rPr lang="nl-NL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CO</a:t>
            </a:r>
            <a:r>
              <a:rPr lang="nl-NL" sz="1800" b="1" baseline="-25000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2</a:t>
            </a:r>
            <a:r>
              <a:rPr lang="nl-NL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-impact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6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Materiaalgebonden CO</a:t>
            </a:r>
            <a:r>
              <a:rPr lang="nl-NL" sz="1600" baseline="-250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2</a:t>
            </a:r>
            <a:r>
              <a:rPr lang="nl-NL" sz="16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of Paris Proof indicator </a:t>
            </a:r>
            <a:r>
              <a:rPr lang="nl-NL" sz="1600" i="1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(module A1-A5)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6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Global Warming Potential </a:t>
            </a:r>
            <a:r>
              <a:rPr lang="nl-NL" sz="1600" i="1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(module A-D)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6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CO</a:t>
            </a:r>
            <a:r>
              <a:rPr lang="nl-NL" sz="1600" baseline="-250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2</a:t>
            </a:r>
            <a:r>
              <a:rPr lang="nl-NL" sz="16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-opslag in biobased materialen</a:t>
            </a:r>
            <a:endParaRPr lang="nl-NL" sz="1800" dirty="0">
              <a:solidFill>
                <a:schemeClr val="accent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0" lvl="1">
              <a:spcBef>
                <a:spcPts val="1000"/>
              </a:spcBef>
              <a:buClr>
                <a:schemeClr val="accent3"/>
              </a:buClr>
              <a:tabLst>
                <a:tab pos="914400" algn="l"/>
              </a:tabLst>
            </a:pPr>
            <a:r>
              <a:rPr lang="nl-NL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Milieu-impact</a:t>
            </a:r>
            <a:endParaRPr lang="nl-NL" sz="1800" dirty="0">
              <a:solidFill>
                <a:schemeClr val="accent3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6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Milieuprestatie Gebouw </a:t>
            </a:r>
            <a:endParaRPr lang="nl-NL" sz="1600" i="1" dirty="0">
              <a:solidFill>
                <a:schemeClr val="accent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6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Milieukosten indicator </a:t>
            </a:r>
            <a:r>
              <a:rPr lang="nl-NL" sz="1600" i="1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(MKI)</a:t>
            </a:r>
          </a:p>
          <a:p>
            <a:pPr marL="0" lvl="1">
              <a:spcBef>
                <a:spcPts val="1000"/>
              </a:spcBef>
              <a:buClr>
                <a:schemeClr val="accent3"/>
              </a:buClr>
              <a:tabLst>
                <a:tab pos="914400" algn="l"/>
              </a:tabLst>
            </a:pPr>
            <a:r>
              <a:rPr lang="nl-NL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Circulariteitsimpact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6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Verantwoorde herkomst </a:t>
            </a:r>
            <a:r>
              <a:rPr lang="nl-NL" sz="1600" i="1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(o.a. % biobased en hergebruikt)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6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Hergebruikpotentie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6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Losmaakbaarheid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6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Building / Product / Material Circularity Index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600" dirty="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Verhouding virgin/non-virgin grondstoffen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77DE8D7-A149-80EE-7FB4-D40076E67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938" y="2183721"/>
            <a:ext cx="4059196" cy="396045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6414C65-01D4-8ADF-EDC5-2653812B0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50" y="6219271"/>
            <a:ext cx="1000125" cy="5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90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355ED5-2CB0-5C64-D022-ECFCECDF6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Inhoud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F0EB08-F29C-7249-FB6E-DC607CC0C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800" dirty="0">
                <a:solidFill>
                  <a:schemeClr val="tx2"/>
                </a:solidFill>
              </a:rPr>
              <a:t>Inleiding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800" dirty="0">
                <a:solidFill>
                  <a:schemeClr val="tx2"/>
                </a:solidFill>
              </a:rPr>
              <a:t>Visie en missie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1800" dirty="0">
                <a:solidFill>
                  <a:schemeClr val="tx2"/>
                </a:solidFill>
              </a:rPr>
              <a:t>Toelichting Planon Building Circularity </a:t>
            </a:r>
            <a:r>
              <a:rPr lang="nl-NL" sz="1800" dirty="0" err="1">
                <a:solidFill>
                  <a:schemeClr val="tx2"/>
                </a:solidFill>
              </a:rPr>
              <a:t>Insights</a:t>
            </a:r>
            <a:endParaRPr lang="nl-NL" sz="1800" dirty="0">
              <a:solidFill>
                <a:schemeClr val="tx2"/>
              </a:solidFill>
            </a:endParaRP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800" dirty="0">
                <a:solidFill>
                  <a:schemeClr val="tx2"/>
                </a:solidFill>
              </a:rPr>
              <a:t>Waardepropositie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800" dirty="0" err="1">
                <a:solidFill>
                  <a:schemeClr val="tx2"/>
                </a:solidFill>
              </a:rPr>
              <a:t>Klanten</a:t>
            </a:r>
            <a:r>
              <a:rPr lang="en-US" sz="1800" dirty="0">
                <a:solidFill>
                  <a:schemeClr val="tx2"/>
                </a:solidFill>
              </a:rPr>
              <a:t> BCI Gebouw</a:t>
            </a:r>
            <a:endParaRPr lang="en-US" sz="1800" dirty="0"/>
          </a:p>
          <a:p>
            <a:pPr>
              <a:buClr>
                <a:schemeClr val="accent3"/>
              </a:buClr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96597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257ED-21B8-4EB1-64A3-4DC5650F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003AB-9421-FA46-A0E5-72FBEF8C9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11041062" cy="1096962"/>
          </a:xfrm>
        </p:spPr>
        <p:txBody>
          <a:bodyPr/>
          <a:lstStyle/>
          <a:p>
            <a:r>
              <a:rPr lang="en-US" sz="2000"/>
              <a:t>De functionaliteiten</a:t>
            </a:r>
            <a:br>
              <a:rPr lang="en-US"/>
            </a:br>
            <a:r>
              <a:rPr lang="en-US" sz="3600"/>
              <a:t>Planon Building Circularity Insights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CE61A0-B21F-ABF3-F46E-811354EF7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7240587" cy="3960457"/>
          </a:xfrm>
        </p:spPr>
        <p:txBody>
          <a:bodyPr/>
          <a:lstStyle/>
          <a:p>
            <a:r>
              <a:rPr lang="nl-NL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Basis functionaliteiten</a:t>
            </a:r>
          </a:p>
          <a:p>
            <a:pPr marL="342900" lvl="1" indent="-342900">
              <a:spcBef>
                <a:spcPts val="1000"/>
              </a:spcBef>
              <a:buClr>
                <a:schemeClr val="accent3"/>
              </a:buClr>
              <a:buFont typeface="+mj-lt"/>
              <a:buAutoNum type="arabicPeriod"/>
              <a:tabLst>
                <a:tab pos="914400" algn="l"/>
              </a:tabLst>
            </a:pPr>
            <a:r>
              <a:rPr lang="nl-NL" sz="160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Building Circularity scenario’s</a:t>
            </a:r>
          </a:p>
          <a:p>
            <a:pPr marL="342900" lvl="1" indent="-342900">
              <a:spcBef>
                <a:spcPts val="1000"/>
              </a:spcBef>
              <a:buClr>
                <a:schemeClr val="accent3"/>
              </a:buClr>
              <a:buFont typeface="+mj-lt"/>
              <a:buAutoNum type="arabicPeriod"/>
              <a:tabLst>
                <a:tab pos="914400" algn="l"/>
              </a:tabLst>
            </a:pPr>
            <a:r>
              <a:rPr lang="nl-NL" sz="160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Building Circularity dashboards</a:t>
            </a:r>
          </a:p>
          <a:p>
            <a:pPr marL="342900" lvl="1" indent="-342900">
              <a:spcBef>
                <a:spcPts val="1000"/>
              </a:spcBef>
              <a:buClr>
                <a:schemeClr val="accent3"/>
              </a:buClr>
              <a:buFont typeface="+mj-lt"/>
              <a:buAutoNum type="arabicPeriod"/>
              <a:tabLst>
                <a:tab pos="914400" algn="l"/>
              </a:tabLst>
            </a:pPr>
            <a:r>
              <a:rPr lang="nl-NL" sz="160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Building Circularity product vergelijken</a:t>
            </a:r>
          </a:p>
          <a:p>
            <a:pPr marL="342900" lvl="1" indent="-342900">
              <a:spcBef>
                <a:spcPts val="1000"/>
              </a:spcBef>
              <a:buClr>
                <a:schemeClr val="accent3"/>
              </a:buClr>
              <a:buFont typeface="+mj-lt"/>
              <a:buAutoNum type="arabicPeriod"/>
              <a:tabLst>
                <a:tab pos="914400" algn="l"/>
              </a:tabLst>
            </a:pPr>
            <a:r>
              <a:rPr lang="nl-NL" sz="1600">
                <a:solidFill>
                  <a:schemeClr val="accent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Building Circularity rapporten</a:t>
            </a:r>
          </a:p>
          <a:p>
            <a:pPr marL="285750" lvl="1" indent="-28575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nl-NL" sz="1800">
              <a:solidFill>
                <a:schemeClr val="accent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591832-A6ED-48BE-E5D7-5CDF341F0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6219271"/>
            <a:ext cx="1000125" cy="523321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01D0A2D4-4785-4E65-0986-24C2398C4C77}"/>
              </a:ext>
            </a:extLst>
          </p:cNvPr>
          <p:cNvGrpSpPr/>
          <p:nvPr/>
        </p:nvGrpSpPr>
        <p:grpSpPr>
          <a:xfrm>
            <a:off x="5648325" y="1950728"/>
            <a:ext cx="5762626" cy="4268312"/>
            <a:chOff x="5648325" y="1950728"/>
            <a:chExt cx="5762626" cy="4268312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84406B47-C73F-374B-0BDC-300A04B32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160" t="34695" r="38021" b="7272"/>
            <a:stretch/>
          </p:blipFill>
          <p:spPr>
            <a:xfrm>
              <a:off x="5727701" y="1950728"/>
              <a:ext cx="5683250" cy="4268312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5DCD5735-BBA9-1098-C539-9279A4DD060C}"/>
                </a:ext>
              </a:extLst>
            </p:cNvPr>
            <p:cNvSpPr/>
            <p:nvPr/>
          </p:nvSpPr>
          <p:spPr>
            <a:xfrm>
              <a:off x="5648325" y="5829300"/>
              <a:ext cx="600075" cy="303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600591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EF95B-468D-2711-1162-011FCA9CA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43879A59-131B-03C7-A228-2CA895634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89" y="2625370"/>
            <a:ext cx="5497512" cy="40614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0DE5D17-367C-DC03-4D53-FE6B987CF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11041062" cy="1096962"/>
          </a:xfrm>
        </p:spPr>
        <p:txBody>
          <a:bodyPr/>
          <a:lstStyle/>
          <a:p>
            <a:r>
              <a:rPr lang="en-US" sz="2000"/>
              <a:t>De functionaliteiten</a:t>
            </a:r>
            <a:br>
              <a:rPr lang="en-US"/>
            </a:br>
            <a:r>
              <a:rPr lang="en-US" sz="3600"/>
              <a:t>Planon Building Circularity Insights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B74D8D-5F67-F9C0-FF30-ED45BC95A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7240587" cy="3960457"/>
          </a:xfrm>
        </p:spPr>
        <p:txBody>
          <a:bodyPr/>
          <a:lstStyle/>
          <a:p>
            <a:r>
              <a:rPr lang="nl-NL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1. Building Circularity scenario’s</a:t>
            </a:r>
            <a:endParaRPr lang="nl-NL" sz="1800">
              <a:solidFill>
                <a:schemeClr val="accent3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5395AD91-912A-0BF2-5223-BAD59B254FDD}"/>
              </a:ext>
            </a:extLst>
          </p:cNvPr>
          <p:cNvSpPr/>
          <p:nvPr/>
        </p:nvSpPr>
        <p:spPr>
          <a:xfrm>
            <a:off x="6608762" y="2609806"/>
            <a:ext cx="5364163" cy="33814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27FEE342-833F-529E-2BA0-A286FE77E729}"/>
              </a:ext>
            </a:extLst>
          </p:cNvPr>
          <p:cNvSpPr txBox="1">
            <a:spLocks/>
          </p:cNvSpPr>
          <p:nvPr/>
        </p:nvSpPr>
        <p:spPr>
          <a:xfrm>
            <a:off x="6622098" y="2606320"/>
            <a:ext cx="5074602" cy="28419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b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Berekent</a:t>
            </a: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prestaties</a:t>
            </a: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en </a:t>
            </a: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monitort</a:t>
            </a: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doelen</a:t>
            </a:r>
            <a:endParaRPr lang="en-US" sz="1800" b="1" dirty="0">
              <a:solidFill>
                <a:schemeClr val="accent3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Biedt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inzicht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in de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prestatie-indicatoren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 van bouwmaterialen per gebouw.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Bereken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eenvoudig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de impact van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nieuwbouw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voor een gemeente ten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opzichte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van renovatie. Maar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ook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gevolgen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van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bepaalde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onderhoudsactiviteiten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Vergelijk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resultaten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met de doelstellingen die per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prestatie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-indicator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zijn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vastgesteld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. </a:t>
            </a:r>
            <a:br>
              <a:rPr lang="en-US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br>
              <a:rPr lang="en-US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Voldoet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uw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gebouw of portefeuillle </a:t>
            </a: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aan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het </a:t>
            </a: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gestelde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CO</a:t>
            </a:r>
            <a:r>
              <a:rPr lang="en-US" sz="1800" i="1" baseline="-250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2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- of </a:t>
            </a: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circulariteitsbeleid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? 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329B763C-BEEE-6D21-9043-0B883D65A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50" y="6219271"/>
            <a:ext cx="1000125" cy="5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83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05122-126D-8A5E-EFC0-803EC89E4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D6EB2B7E-0D64-E683-FE4B-F394CDDC2760}"/>
              </a:ext>
            </a:extLst>
          </p:cNvPr>
          <p:cNvSpPr/>
          <p:nvPr/>
        </p:nvSpPr>
        <p:spPr>
          <a:xfrm>
            <a:off x="6608762" y="2609806"/>
            <a:ext cx="5364163" cy="33814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734F371F-425B-9C4B-8F3C-E8B5EA0AE9A7}"/>
              </a:ext>
            </a:extLst>
          </p:cNvPr>
          <p:cNvSpPr txBox="1">
            <a:spLocks/>
          </p:cNvSpPr>
          <p:nvPr/>
        </p:nvSpPr>
        <p:spPr>
          <a:xfrm>
            <a:off x="6622098" y="2606320"/>
            <a:ext cx="5074602" cy="28419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b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Biedt</a:t>
            </a: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inzicht</a:t>
            </a: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in </a:t>
            </a: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verbeterpotentieel</a:t>
            </a: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</a:p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Real-time dashboards voor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inzicht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in CO</a:t>
            </a:r>
            <a:r>
              <a:rPr lang="en-US" baseline="-250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-, milieu- en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circulariteitsimpact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. De dashboards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zijn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aanpasbaar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naar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eisen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en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wensen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van de gemeente.</a:t>
            </a:r>
            <a:b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b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Door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inzicht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stelt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de gemeente vast of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zij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nog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op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koers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is om al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haar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(circulaire)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beleidsdoelstellingen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te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behalen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. Ook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wordt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duidelijk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welke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activiteiten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meeste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invloed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hebben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op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verbetering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.</a:t>
            </a:r>
            <a:br>
              <a:rPr lang="en-US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br>
              <a:rPr lang="en-US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Weet u </a:t>
            </a: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welke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onderhoudsactiviteit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de </a:t>
            </a: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meeste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materiaalgebonden CO</a:t>
            </a:r>
            <a:r>
              <a:rPr lang="en-US" sz="1800" i="1" baseline="-250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2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-uitstoot? 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00E9E9-3C93-354D-AD34-FE5BDB9C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11041062" cy="1096962"/>
          </a:xfrm>
        </p:spPr>
        <p:txBody>
          <a:bodyPr/>
          <a:lstStyle/>
          <a:p>
            <a:r>
              <a:rPr lang="en-US" sz="2000"/>
              <a:t>De functionaliteiten</a:t>
            </a:r>
            <a:br>
              <a:rPr lang="en-US"/>
            </a:br>
            <a:r>
              <a:rPr lang="en-US" sz="3600"/>
              <a:t>Planon Building Circularity Insights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03084E-BB44-D261-80A8-5AF4A5652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5614035" cy="3960457"/>
          </a:xfrm>
        </p:spPr>
        <p:txBody>
          <a:bodyPr/>
          <a:lstStyle/>
          <a:p>
            <a:r>
              <a:rPr lang="nl-NL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2. Building Circularity dashboards</a:t>
            </a:r>
            <a:endParaRPr lang="nl-NL" sz="1800">
              <a:solidFill>
                <a:schemeClr val="accent3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9748D24-75A3-6DAE-F410-411D26058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6219271"/>
            <a:ext cx="1000125" cy="52332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A730189-B545-2A4A-E1ED-8FA0ECCB5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90" y="2615846"/>
            <a:ext cx="5510848" cy="407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92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83143-2478-BBC2-1D1A-3EAB88945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BFEA7F-EEBC-2F28-519A-4AF184B9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11041062" cy="1096962"/>
          </a:xfrm>
        </p:spPr>
        <p:txBody>
          <a:bodyPr/>
          <a:lstStyle/>
          <a:p>
            <a:r>
              <a:rPr lang="en-US" sz="2000"/>
              <a:t>De functionaliteiten</a:t>
            </a:r>
            <a:br>
              <a:rPr lang="en-US"/>
            </a:br>
            <a:r>
              <a:rPr lang="en-US" sz="3600"/>
              <a:t>Planon Building Circularity Insights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A11F39-79A6-F23B-39C9-59042592E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7240587" cy="3960457"/>
          </a:xfrm>
        </p:spPr>
        <p:txBody>
          <a:bodyPr/>
          <a:lstStyle/>
          <a:p>
            <a:r>
              <a:rPr lang="nl-NL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3. Building Circularity product vergelijken</a:t>
            </a:r>
            <a:endParaRPr lang="nl-NL" sz="1800">
              <a:solidFill>
                <a:schemeClr val="accent3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4B6D1FC-B3A5-A7F8-EFA8-C3142D454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89" y="2625370"/>
            <a:ext cx="5497512" cy="4061447"/>
          </a:xfrm>
          <a:prstGeom prst="rect">
            <a:avLst/>
          </a:prstGeom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4C062D3F-FDAB-C8A9-470E-74CF8A8D00B4}"/>
              </a:ext>
            </a:extLst>
          </p:cNvPr>
          <p:cNvSpPr/>
          <p:nvPr/>
        </p:nvSpPr>
        <p:spPr>
          <a:xfrm>
            <a:off x="6608762" y="2609806"/>
            <a:ext cx="5364163" cy="33814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AD80FC79-B400-169B-9D41-16B8C5540BA1}"/>
              </a:ext>
            </a:extLst>
          </p:cNvPr>
          <p:cNvSpPr txBox="1">
            <a:spLocks/>
          </p:cNvSpPr>
          <p:nvPr/>
        </p:nvSpPr>
        <p:spPr>
          <a:xfrm>
            <a:off x="6622098" y="2606320"/>
            <a:ext cx="5074602" cy="28419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br>
              <a:rPr lang="en-US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b="1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Geeft</a:t>
            </a:r>
            <a:r>
              <a:rPr lang="en-US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gevalideerde </a:t>
            </a:r>
            <a:r>
              <a:rPr lang="en-US" sz="1800" b="1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duurzaamheidsinfo</a:t>
            </a:r>
            <a:endParaRPr lang="en-US" sz="1800" b="1">
              <a:solidFill>
                <a:schemeClr val="accent3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Er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wordt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alleen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gebruik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gemaakt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van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geverifieerde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en gevalideerde data op basis van LCA’s of EPD’s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uit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binnen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- en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buitenland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. Ook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kunnen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er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producten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worden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vergeleken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op CO</a:t>
            </a:r>
            <a:r>
              <a:rPr lang="en-US" baseline="-2500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2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-, milieu- en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circulariteits-waarden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. Alles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gebaseerd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op data die door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onze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LCA-Experts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zijn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gecontroleerd</a:t>
            </a:r>
            <a:r>
              <a:rPr lang="en-US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.</a:t>
            </a:r>
            <a:br>
              <a:rPr lang="en-US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br>
              <a:rPr lang="en-US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Hoeveel</a:t>
            </a:r>
            <a:r>
              <a:rPr lang="en-US" sz="1800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sz="1800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scoort</a:t>
            </a:r>
            <a:r>
              <a:rPr lang="en-US" sz="1800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een </a:t>
            </a:r>
            <a:r>
              <a:rPr lang="en-US" sz="1800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vlasisolatie</a:t>
            </a:r>
            <a:r>
              <a:rPr lang="en-US" sz="1800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sz="1800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beter</a:t>
            </a:r>
            <a:r>
              <a:rPr lang="en-US" sz="1800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dan </a:t>
            </a:r>
            <a:r>
              <a:rPr lang="en-US" sz="1800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glas</a:t>
            </a:r>
            <a:r>
              <a:rPr lang="en-US" sz="1800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- of </a:t>
            </a:r>
            <a:r>
              <a:rPr lang="en-US" sz="1800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steenwol</a:t>
            </a:r>
            <a:r>
              <a:rPr lang="en-US" sz="1800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? Zoek het op met de </a:t>
            </a:r>
            <a:r>
              <a:rPr lang="en-US" sz="1800" i="1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productvergelijker</a:t>
            </a:r>
            <a:r>
              <a:rPr lang="en-US" sz="1800" i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005E7B5-A593-882F-165A-1565D55EA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50" y="6219271"/>
            <a:ext cx="1000125" cy="5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78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B00FD-B663-A4D3-A146-FE040DA84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4B8D0-724F-A6E8-1CB6-E91EE4D64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11041062" cy="1096962"/>
          </a:xfrm>
        </p:spPr>
        <p:txBody>
          <a:bodyPr/>
          <a:lstStyle/>
          <a:p>
            <a:r>
              <a:rPr lang="en-US" sz="2000"/>
              <a:t>De functionaliteiten</a:t>
            </a:r>
            <a:br>
              <a:rPr lang="en-US"/>
            </a:br>
            <a:r>
              <a:rPr lang="en-US" sz="3600"/>
              <a:t>Planon Building Circularity Insights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1514FC-8B4B-AD9F-A20C-E469FBC20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7240587" cy="3960457"/>
          </a:xfrm>
        </p:spPr>
        <p:txBody>
          <a:bodyPr/>
          <a:lstStyle/>
          <a:p>
            <a:r>
              <a:rPr lang="nl-NL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4. Building Circularity rapporten</a:t>
            </a:r>
            <a:endParaRPr lang="nl-NL" sz="1800">
              <a:solidFill>
                <a:schemeClr val="accent3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FFE08E58-1380-C5F3-CD23-E7A647E86FE4}"/>
              </a:ext>
            </a:extLst>
          </p:cNvPr>
          <p:cNvSpPr/>
          <p:nvPr/>
        </p:nvSpPr>
        <p:spPr>
          <a:xfrm>
            <a:off x="6608762" y="2609806"/>
            <a:ext cx="5364163" cy="33814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F88DA73-EE10-1D0E-7F65-2DE41AE21B73}"/>
              </a:ext>
            </a:extLst>
          </p:cNvPr>
          <p:cNvSpPr txBox="1">
            <a:spLocks/>
          </p:cNvSpPr>
          <p:nvPr/>
        </p:nvSpPr>
        <p:spPr>
          <a:xfrm>
            <a:off x="6622098" y="2606320"/>
            <a:ext cx="5074602" cy="28419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b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Is compliant met wet- en </a:t>
            </a: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regelgeving</a:t>
            </a: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</a:p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De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rapportagefunctie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heeft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mogelijkheid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om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onderbouwingen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te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genereren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voor ESG-, CSRD- en ESRS-compliancy. Ook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levert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het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onderbouwingen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voor SBTi  (EU), Het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Nieuwe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Normaal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(NL) en BREEAM.</a:t>
            </a:r>
            <a:b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b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Daarnaast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genereren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we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gebouwpaspoorten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en Digital Product Passports (DPP) die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voldoen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aan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geldende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standaarden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. </a:t>
            </a:r>
            <a:br>
              <a:rPr lang="en-US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br>
              <a:rPr lang="en-US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Zoekt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u </a:t>
            </a: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naar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een </a:t>
            </a: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valide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onderbouwing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van </a:t>
            </a:r>
            <a:r>
              <a:rPr lang="en-US" sz="1800" i="1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uw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ESG-, CO</a:t>
            </a:r>
            <a:r>
              <a:rPr lang="en-US" sz="1800" i="1" baseline="-25000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2</a:t>
            </a:r>
            <a:r>
              <a:rPr lang="en-US" sz="1800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- of CSRD-rapportage?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27643C0-C6D5-E256-C17E-1A1F60E8A0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628"/>
          <a:stretch/>
        </p:blipFill>
        <p:spPr>
          <a:xfrm>
            <a:off x="733036" y="2606321"/>
            <a:ext cx="5753490" cy="326108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D8ABCB6-DA99-0C6D-7D8C-B9BF2A73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50" y="6219271"/>
            <a:ext cx="1000125" cy="5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97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35E924C4-3C33-CF76-5118-1B83441786C6}"/>
              </a:ext>
            </a:extLst>
          </p:cNvPr>
          <p:cNvSpPr/>
          <p:nvPr/>
        </p:nvSpPr>
        <p:spPr>
          <a:xfrm>
            <a:off x="6608762" y="2609806"/>
            <a:ext cx="5364163" cy="33814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355ED5-2CB0-5C64-D022-ECFCECDF6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9707562" cy="1096962"/>
          </a:xfrm>
        </p:spPr>
        <p:txBody>
          <a:bodyPr/>
          <a:lstStyle/>
          <a:p>
            <a:r>
              <a:rPr lang="en-US" sz="2000"/>
              <a:t>De functionaliteiten</a:t>
            </a:r>
            <a:br>
              <a:rPr lang="en-US" sz="2000"/>
            </a:br>
            <a:r>
              <a:rPr lang="en-US" sz="3600"/>
              <a:t>Planon Building Circularity Insights</a:t>
            </a:r>
            <a:endParaRPr lang="en-US" sz="200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CB8AA33-87B5-90E2-EBA5-25648A59B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76" r="16378"/>
          <a:stretch/>
        </p:blipFill>
        <p:spPr>
          <a:xfrm>
            <a:off x="639763" y="2456081"/>
            <a:ext cx="5456237" cy="439001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9C25D0-4582-4372-8252-5C13CB7374D1}"/>
              </a:ext>
            </a:extLst>
          </p:cNvPr>
          <p:cNvSpPr txBox="1">
            <a:spLocks/>
          </p:cNvSpPr>
          <p:nvPr/>
        </p:nvSpPr>
        <p:spPr>
          <a:xfrm>
            <a:off x="731838" y="2172615"/>
            <a:ext cx="7240587" cy="39604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b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4. Building Circularity rapporten</a:t>
            </a:r>
            <a:endParaRPr lang="nl-NL" sz="1800">
              <a:solidFill>
                <a:schemeClr val="accent3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B5F7263-D40A-8459-1A95-469FBAED7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50" y="6219271"/>
            <a:ext cx="1000125" cy="523321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110F64E-124E-22A0-90C8-BFF81783CBDC}"/>
              </a:ext>
            </a:extLst>
          </p:cNvPr>
          <p:cNvSpPr txBox="1">
            <a:spLocks/>
          </p:cNvSpPr>
          <p:nvPr/>
        </p:nvSpPr>
        <p:spPr>
          <a:xfrm>
            <a:off x="6622098" y="2606320"/>
            <a:ext cx="5074602" cy="28419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lus Jakarta Sans Medium" pitchFamily="2" charset="77"/>
                <a:ea typeface="+mn-ea"/>
                <a:cs typeface="Plus Jakarta Sans Medium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b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Rapporteert</a:t>
            </a: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van </a:t>
            </a: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grof</a:t>
            </a: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naar</a:t>
            </a:r>
            <a:r>
              <a:rPr lang="en-US" sz="1800" b="1" dirty="0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fijn</a:t>
            </a:r>
            <a:endParaRPr lang="en-US" sz="1800" b="1" dirty="0">
              <a:solidFill>
                <a:schemeClr val="accent3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64770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Van portefeuillle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naar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gebouw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naar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product.</a:t>
            </a:r>
          </a:p>
          <a:p>
            <a:pPr marL="64770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Inclusief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relevante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documentatie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in het </a:t>
            </a: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kader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van Digital Product Passports (DPP).</a:t>
            </a:r>
          </a:p>
          <a:p>
            <a:pPr marL="64770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Bewijsstuk</a:t>
            </a:r>
            <a:r>
              <a:rPr lang="en-US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  <a:t> voor BREEAM International, DGNB en GRO</a:t>
            </a:r>
          </a:p>
          <a:p>
            <a:pPr marL="64770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nl-NL" sz="1400" b="0" dirty="0">
                <a:solidFill>
                  <a:schemeClr val="bg1"/>
                </a:solidFill>
              </a:rPr>
              <a:t>Overdraagbaar binnen software van bouwheer, architect naar eigenaar</a:t>
            </a:r>
          </a:p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br>
              <a:rPr lang="en-US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br>
              <a:rPr lang="en-US" i="1" dirty="0">
                <a:solidFill>
                  <a:schemeClr val="bg1"/>
                </a:solidFill>
                <a:latin typeface="Plus Jakarta Sans Medium" panose="020B0604020202020204" charset="0"/>
                <a:cs typeface="Plus Jakarta Sans Medium" panose="020B0604020202020204" charset="0"/>
              </a:rPr>
            </a:br>
            <a:endParaRPr lang="en-US" i="1" dirty="0">
              <a:solidFill>
                <a:schemeClr val="bg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64770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sz="1800" i="1" dirty="0">
              <a:solidFill>
                <a:schemeClr val="bg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64770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sz="1800" i="1" dirty="0">
              <a:solidFill>
                <a:schemeClr val="bg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64770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sz="1800" i="1" dirty="0">
              <a:solidFill>
                <a:schemeClr val="bg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  <a:p>
            <a:pPr marL="3619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endParaRPr lang="en-US" sz="1800" i="1" dirty="0">
              <a:solidFill>
                <a:schemeClr val="bg1"/>
              </a:solidFill>
              <a:latin typeface="Plus Jakarta Sans Medium" panose="020B0604020202020204" charset="0"/>
              <a:cs typeface="Plus Jakarta Sans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46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5A9DA-E36F-4400-BBF4-5FD27387D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DDD75-2E5D-0184-48B7-41A67E2F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/>
              <a:t>Waardepropositie</a:t>
            </a:r>
          </a:p>
        </p:txBody>
      </p:sp>
    </p:spTree>
    <p:extLst>
      <p:ext uri="{BB962C8B-B14F-4D97-AF65-F5344CB8AC3E}">
        <p14:creationId xmlns:p14="http://schemas.microsoft.com/office/powerpoint/2010/main" val="1555171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A5BD7-3AA6-7D69-531F-C5359CA56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FEEAFAE-C824-3579-5BB5-ED95A4123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8107362" cy="1096962"/>
          </a:xfrm>
        </p:spPr>
        <p:txBody>
          <a:bodyPr/>
          <a:lstStyle/>
          <a:p>
            <a:r>
              <a:rPr lang="nl-NL" dirty="0"/>
              <a:t>Waardepropositie Planon BCI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5B93927-05FF-5454-B5AA-C68FA6187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8107362" cy="3960457"/>
          </a:xfrm>
        </p:spPr>
        <p:txBody>
          <a:bodyPr/>
          <a:lstStyle/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Praktische invulling van circulariteit in de </a:t>
            </a:r>
            <a:r>
              <a:rPr lang="nl-NL" sz="1800" b="1" dirty="0"/>
              <a:t>bestaande bouw </a:t>
            </a:r>
            <a:r>
              <a:rPr lang="nl-NL" sz="1800" dirty="0"/>
              <a:t>door koppeling aan Planon modules / MJOP/ werkplannen met een beperkte (tijds)investering:</a:t>
            </a:r>
          </a:p>
          <a:p>
            <a:pPr marL="742950" lvl="1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omdat Planon asset register / database al aanwezig is;</a:t>
            </a:r>
          </a:p>
          <a:p>
            <a:pPr marL="742950" lvl="1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het nu mogelijk is om een koppeling te maken tussen het asset register / database met CO</a:t>
            </a:r>
            <a:r>
              <a:rPr lang="nl-NL" sz="1800" baseline="-25000" dirty="0"/>
              <a:t>2</a:t>
            </a:r>
            <a:r>
              <a:rPr lang="nl-NL" sz="1800" dirty="0"/>
              <a:t>-, milieu- en circulariteitsdata;</a:t>
            </a:r>
          </a:p>
          <a:p>
            <a:pPr marL="742950" lvl="1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beperkte aanvulling vanuit de conditiemeting nodig is.</a:t>
            </a:r>
            <a:br>
              <a:rPr lang="nl-NL" sz="1800" dirty="0"/>
            </a:br>
            <a:endParaRPr lang="nl-NL" sz="1800" dirty="0"/>
          </a:p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Inzicht in scope 3 CO</a:t>
            </a:r>
            <a:r>
              <a:rPr lang="nl-NL" sz="1800" baseline="-25000" dirty="0"/>
              <a:t>2</a:t>
            </a:r>
            <a:r>
              <a:rPr lang="nl-NL" sz="1800" dirty="0"/>
              <a:t>-impact conform het GHG-protocol ten behoeve van rapportageverplichtingen (o.a. CSRD) of ambitie (meten en sturen op strategische doelen).</a:t>
            </a:r>
            <a:br>
              <a:rPr lang="nl-NL" sz="1800" dirty="0"/>
            </a:br>
            <a:endParaRPr lang="nl-NL" sz="1800" dirty="0"/>
          </a:p>
          <a:p>
            <a:pPr fontAlgn="base">
              <a:buClr>
                <a:schemeClr val="accent3"/>
              </a:buClr>
            </a:pPr>
            <a:r>
              <a:rPr lang="nl-NL" sz="1800" dirty="0"/>
              <a:t>Planon Building Circularity </a:t>
            </a:r>
            <a:r>
              <a:rPr lang="nl-NL" sz="1800" dirty="0" err="1"/>
              <a:t>Insights</a:t>
            </a:r>
            <a:r>
              <a:rPr lang="nl-NL" sz="1800" dirty="0"/>
              <a:t> brengt alle circulariteitsdata </a:t>
            </a:r>
            <a:r>
              <a:rPr lang="nl-NL" sz="1800" b="1" dirty="0"/>
              <a:t>samen</a:t>
            </a:r>
            <a:r>
              <a:rPr lang="nl-NL" sz="1800" dirty="0"/>
              <a:t> van alle  nieuwbouw-, renovatie- en onderhoudsactiviteiten. </a:t>
            </a:r>
          </a:p>
        </p:txBody>
      </p:sp>
    </p:spTree>
    <p:extLst>
      <p:ext uri="{BB962C8B-B14F-4D97-AF65-F5344CB8AC3E}">
        <p14:creationId xmlns:p14="http://schemas.microsoft.com/office/powerpoint/2010/main" val="1928870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4B5FA-6CD5-89BB-05EF-1449557BF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22A281-BE6E-E5D4-3BD4-2ED8B4D1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8107362" cy="1096962"/>
          </a:xfrm>
        </p:spPr>
        <p:txBody>
          <a:bodyPr/>
          <a:lstStyle/>
          <a:p>
            <a:r>
              <a:rPr lang="nl-NL" dirty="0"/>
              <a:t>Waardepropositie BCI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BC1A4D6-7694-6B9A-2B9E-AB3E5119D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8107362" cy="3960457"/>
          </a:xfrm>
        </p:spPr>
        <p:txBody>
          <a:bodyPr/>
          <a:lstStyle/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BCI Gebouw (</a:t>
            </a:r>
            <a:r>
              <a:rPr lang="nl-NL" sz="1800" dirty="0" err="1"/>
              <a:t>whitelabel</a:t>
            </a:r>
            <a:r>
              <a:rPr lang="nl-NL" sz="1800" dirty="0"/>
              <a:t>) is ook toepasbaar in ontwerpprocessen voor </a:t>
            </a:r>
            <a:r>
              <a:rPr lang="nl-NL" sz="1800" b="1" dirty="0"/>
              <a:t>nieuwbouw</a:t>
            </a:r>
            <a:r>
              <a:rPr lang="nl-NL" sz="1800" dirty="0"/>
              <a:t>, renovatie en interne verbouwingen (fit-outs).</a:t>
            </a:r>
          </a:p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Voor BREEAM International, DGNB en GRO kan BCI gebouw worden ingezet als onderbouwing.</a:t>
            </a:r>
          </a:p>
          <a:p>
            <a:pPr marL="285750" indent="-285750" fontAlgn="base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Er bestaat binnenkort via </a:t>
            </a:r>
            <a:r>
              <a:rPr lang="nl-NL" sz="1800" dirty="0" err="1"/>
              <a:t>Cadac</a:t>
            </a:r>
            <a:r>
              <a:rPr lang="nl-NL" sz="1800" dirty="0"/>
              <a:t> (ifc) en ICN (BIM) de mogelijkheid om informatiemodellen in te lezen.</a:t>
            </a:r>
          </a:p>
        </p:txBody>
      </p:sp>
    </p:spTree>
    <p:extLst>
      <p:ext uri="{BB962C8B-B14F-4D97-AF65-F5344CB8AC3E}">
        <p14:creationId xmlns:p14="http://schemas.microsoft.com/office/powerpoint/2010/main" val="2674742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0C0B9-09F4-C07E-EA23-24926094D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171C6-28FA-7AC4-DA30-6744DA9D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 err="1"/>
              <a:t>Klanten</a:t>
            </a:r>
            <a:r>
              <a:rPr lang="en-US" sz="4400" dirty="0"/>
              <a:t> BCI Gebouw</a:t>
            </a:r>
          </a:p>
        </p:txBody>
      </p:sp>
    </p:spTree>
    <p:extLst>
      <p:ext uri="{BB962C8B-B14F-4D97-AF65-F5344CB8AC3E}">
        <p14:creationId xmlns:p14="http://schemas.microsoft.com/office/powerpoint/2010/main" val="39706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48D99-2B46-435B-CBCF-0E4C8AEF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Inleiding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55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jdelijke aanduiding voor inhoud 32">
            <a:extLst>
              <a:ext uri="{FF2B5EF4-FFF2-40B4-BE49-F238E27FC236}">
                <a16:creationId xmlns:a16="http://schemas.microsoft.com/office/drawing/2014/main" id="{9E51C07B-5CAC-B1D9-61FB-D980F9B11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98408"/>
            <a:ext cx="11460162" cy="3960457"/>
          </a:xfrm>
        </p:spPr>
        <p:txBody>
          <a:bodyPr/>
          <a:lstStyle/>
          <a:p>
            <a:r>
              <a:rPr lang="nl-NL" sz="1800" dirty="0"/>
              <a:t>Studie- en ingenieurs-	           Bouwbedrijf / ontwikkelaar	              Vastgoedeigenaren</a:t>
            </a:r>
            <a:br>
              <a:rPr lang="nl-NL" sz="1800" dirty="0"/>
            </a:br>
            <a:r>
              <a:rPr lang="nl-NL" sz="1800" dirty="0"/>
              <a:t>bureaus</a:t>
            </a:r>
          </a:p>
        </p:txBody>
      </p:sp>
      <p:pic>
        <p:nvPicPr>
          <p:cNvPr id="15" name="Picture 6" descr="Afbeeldingsresultaat voor schiphol airport logo">
            <a:extLst>
              <a:ext uri="{FF2B5EF4-FFF2-40B4-BE49-F238E27FC236}">
                <a16:creationId xmlns:a16="http://schemas.microsoft.com/office/drawing/2014/main" id="{A23AADD6-EC09-A784-C72E-BAD0823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276" y="2622214"/>
            <a:ext cx="1962215" cy="98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207A1C7-91E7-260F-0C90-68E880378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10660062" cy="1096962"/>
          </a:xfrm>
        </p:spPr>
        <p:txBody>
          <a:bodyPr/>
          <a:lstStyle/>
          <a:p>
            <a:r>
              <a:rPr lang="nl-NL" dirty="0"/>
              <a:t>Klanten Nederlandse markt </a:t>
            </a:r>
            <a:br>
              <a:rPr lang="nl-NL" dirty="0"/>
            </a:br>
            <a:r>
              <a:rPr lang="nl-NL" sz="2000" dirty="0"/>
              <a:t>(in totaal 200+ licentiehouders)</a:t>
            </a:r>
            <a:endParaRPr lang="nl-NL" dirty="0"/>
          </a:p>
        </p:txBody>
      </p:sp>
      <p:pic>
        <p:nvPicPr>
          <p:cNvPr id="6" name="Picture 2" descr="Afbeeldingsresultaat voor gemeente den bosch">
            <a:extLst>
              <a:ext uri="{FF2B5EF4-FFF2-40B4-BE49-F238E27FC236}">
                <a16:creationId xmlns:a16="http://schemas.microsoft.com/office/drawing/2014/main" id="{791A4979-E7C2-5AB3-A4D2-8B68FFC3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644" y="5954432"/>
            <a:ext cx="1764868" cy="8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Afbeeldingsresultaat voor rijkswaterstaat">
            <a:extLst>
              <a:ext uri="{FF2B5EF4-FFF2-40B4-BE49-F238E27FC236}">
                <a16:creationId xmlns:a16="http://schemas.microsoft.com/office/drawing/2014/main" id="{F438139B-3E38-3F02-ED0D-FC4A3DB40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23" b="22270"/>
          <a:stretch/>
        </p:blipFill>
        <p:spPr bwMode="auto">
          <a:xfrm>
            <a:off x="7556135" y="2596517"/>
            <a:ext cx="2264051" cy="88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8" descr="Afbeeldingsresultaat voor rijksvastgoedbedrijf">
            <a:extLst>
              <a:ext uri="{FF2B5EF4-FFF2-40B4-BE49-F238E27FC236}">
                <a16:creationId xmlns:a16="http://schemas.microsoft.com/office/drawing/2014/main" id="{EC7664C9-621C-950C-6439-58817A3A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064" y="3483059"/>
            <a:ext cx="2063122" cy="82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0" descr="Afbeeldingsresultaat voor eigen haard">
            <a:extLst>
              <a:ext uri="{FF2B5EF4-FFF2-40B4-BE49-F238E27FC236}">
                <a16:creationId xmlns:a16="http://schemas.microsoft.com/office/drawing/2014/main" id="{20D140B3-32A1-F67F-4781-3DA78C157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009" y="5737446"/>
            <a:ext cx="1007664" cy="10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4" descr="Afbeeldingsresultaat voor bo-ex">
            <a:extLst>
              <a:ext uri="{FF2B5EF4-FFF2-40B4-BE49-F238E27FC236}">
                <a16:creationId xmlns:a16="http://schemas.microsoft.com/office/drawing/2014/main" id="{F0822B28-AC45-CD1B-7829-D439262A4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57"/>
          <a:stretch/>
        </p:blipFill>
        <p:spPr bwMode="auto">
          <a:xfrm>
            <a:off x="8897669" y="5884476"/>
            <a:ext cx="1042272" cy="67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Afbeeldingsresultaat voor de alliantie">
            <a:extLst>
              <a:ext uri="{FF2B5EF4-FFF2-40B4-BE49-F238E27FC236}">
                <a16:creationId xmlns:a16="http://schemas.microsoft.com/office/drawing/2014/main" id="{AC2DC90A-75B2-A8EE-E990-31834F39A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00" y="4484811"/>
            <a:ext cx="2144286" cy="59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0" descr="Afbeeldingsresultaat voor deltawonen">
            <a:extLst>
              <a:ext uri="{FF2B5EF4-FFF2-40B4-BE49-F238E27FC236}">
                <a16:creationId xmlns:a16="http://schemas.microsoft.com/office/drawing/2014/main" id="{35ED387F-0C07-6ED2-161B-C3D3CBE43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064" y="5107101"/>
            <a:ext cx="2144286" cy="7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8" descr="Afbeeldingsresultaat voor eindhoven airport logo">
            <a:extLst>
              <a:ext uri="{FF2B5EF4-FFF2-40B4-BE49-F238E27FC236}">
                <a16:creationId xmlns:a16="http://schemas.microsoft.com/office/drawing/2014/main" id="{1EC9E624-B0A5-C394-6BBB-E8C40D2C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75" y="3641377"/>
            <a:ext cx="1443783" cy="48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2" descr="Afbeeldingsresultaat voor rabobank">
            <a:extLst>
              <a:ext uri="{FF2B5EF4-FFF2-40B4-BE49-F238E27FC236}">
                <a16:creationId xmlns:a16="http://schemas.microsoft.com/office/drawing/2014/main" id="{33C9F1D2-E217-313D-7841-FDE5D1B6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881" y="4121486"/>
            <a:ext cx="2059108" cy="119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Afbeeldingsresultaat voor BAM logo">
            <a:extLst>
              <a:ext uri="{FF2B5EF4-FFF2-40B4-BE49-F238E27FC236}">
                <a16:creationId xmlns:a16="http://schemas.microsoft.com/office/drawing/2014/main" id="{63AFFD51-9B22-6CD1-6E83-82980F1E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446" y="2513988"/>
            <a:ext cx="1845198" cy="72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Afbeeldingsresultaat voor dura vermeer">
            <a:extLst>
              <a:ext uri="{FF2B5EF4-FFF2-40B4-BE49-F238E27FC236}">
                <a16:creationId xmlns:a16="http://schemas.microsoft.com/office/drawing/2014/main" id="{EB600804-E6A2-9AEC-F336-F223E3ED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763" y="3885132"/>
            <a:ext cx="1671138" cy="45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6" descr="Afbeeldingsresultaat voor hemubo">
            <a:extLst>
              <a:ext uri="{FF2B5EF4-FFF2-40B4-BE49-F238E27FC236}">
                <a16:creationId xmlns:a16="http://schemas.microsoft.com/office/drawing/2014/main" id="{2C53DC04-3DEF-7A33-54FB-4A479E23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11" y="2748539"/>
            <a:ext cx="1469958" cy="2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8" descr="Afbeeldingsresultaat voor hurks">
            <a:extLst>
              <a:ext uri="{FF2B5EF4-FFF2-40B4-BE49-F238E27FC236}">
                <a16:creationId xmlns:a16="http://schemas.microsoft.com/office/drawing/2014/main" id="{D8F3CDAF-5C9A-6D0D-67FD-5C7C38A7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8" y="6277875"/>
            <a:ext cx="1764868" cy="49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4" descr="Afbeeldingsresultaat voor van wijnen">
            <a:extLst>
              <a:ext uri="{FF2B5EF4-FFF2-40B4-BE49-F238E27FC236}">
                <a16:creationId xmlns:a16="http://schemas.microsoft.com/office/drawing/2014/main" id="{0B6F7AC0-0942-0A2C-CD46-AE108E5CC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776" y="5797277"/>
            <a:ext cx="1744813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2" descr="Afbeeldingsresultaat voor janssen de jong">
            <a:extLst>
              <a:ext uri="{FF2B5EF4-FFF2-40B4-BE49-F238E27FC236}">
                <a16:creationId xmlns:a16="http://schemas.microsoft.com/office/drawing/2014/main" id="{81F4EFEE-65BB-CF48-E2B4-7573EEE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763" y="5245350"/>
            <a:ext cx="1725881" cy="32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Afbeeldingsresultaat voor amvest">
            <a:extLst>
              <a:ext uri="{FF2B5EF4-FFF2-40B4-BE49-F238E27FC236}">
                <a16:creationId xmlns:a16="http://schemas.microsoft.com/office/drawing/2014/main" id="{2B172F04-9D7C-9A94-01F6-D20C237E7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160" y="3899996"/>
            <a:ext cx="1580200" cy="36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fbeeldingsresultaat voor arcadis">
            <a:extLst>
              <a:ext uri="{FF2B5EF4-FFF2-40B4-BE49-F238E27FC236}">
                <a16:creationId xmlns:a16="http://schemas.microsoft.com/office/drawing/2014/main" id="{FBA22E9F-A4B8-6D9B-5FD9-5DA79BF2A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3" b="33481"/>
          <a:stretch/>
        </p:blipFill>
        <p:spPr bwMode="auto">
          <a:xfrm>
            <a:off x="573363" y="2719964"/>
            <a:ext cx="2041042" cy="62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Afbeeldingsresultaat voor ballast nedam">
            <a:extLst>
              <a:ext uri="{FF2B5EF4-FFF2-40B4-BE49-F238E27FC236}">
                <a16:creationId xmlns:a16="http://schemas.microsoft.com/office/drawing/2014/main" id="{4C69923B-1D4E-3282-ADDE-1A992BC68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1" b="31278"/>
          <a:stretch/>
        </p:blipFill>
        <p:spPr bwMode="auto">
          <a:xfrm>
            <a:off x="3886446" y="3338177"/>
            <a:ext cx="1845198" cy="4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6" descr="Afbeeldingsresultaat voor klok groep">
            <a:extLst>
              <a:ext uri="{FF2B5EF4-FFF2-40B4-BE49-F238E27FC236}">
                <a16:creationId xmlns:a16="http://schemas.microsoft.com/office/drawing/2014/main" id="{41C3178A-976C-432E-43B7-184FC76C8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1"/>
          <a:stretch/>
        </p:blipFill>
        <p:spPr bwMode="auto">
          <a:xfrm>
            <a:off x="5926111" y="3366503"/>
            <a:ext cx="1453867" cy="2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Afbeeldingsresultaat voor shv energy">
            <a:extLst>
              <a:ext uri="{FF2B5EF4-FFF2-40B4-BE49-F238E27FC236}">
                <a16:creationId xmlns:a16="http://schemas.microsoft.com/office/drawing/2014/main" id="{548E85DE-581B-8A75-F059-044ABABA2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1" b="20174"/>
          <a:stretch/>
        </p:blipFill>
        <p:spPr bwMode="auto">
          <a:xfrm>
            <a:off x="10263544" y="5259229"/>
            <a:ext cx="1443782" cy="73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8" descr="Afbeeldingsresultaat voor koopmans bouw">
            <a:extLst>
              <a:ext uri="{FF2B5EF4-FFF2-40B4-BE49-F238E27FC236}">
                <a16:creationId xmlns:a16="http://schemas.microsoft.com/office/drawing/2014/main" id="{1011E801-B54A-E4DF-A4CD-2B6E04DBF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1" b="32808"/>
          <a:stretch/>
        </p:blipFill>
        <p:spPr bwMode="auto">
          <a:xfrm>
            <a:off x="3886447" y="4389729"/>
            <a:ext cx="1961904" cy="62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190FE383-79C6-D407-ACE2-35F0F3B4F86B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9767" t="27307" r="9609" b="26544"/>
          <a:stretch/>
        </p:blipFill>
        <p:spPr>
          <a:xfrm>
            <a:off x="745289" y="3241520"/>
            <a:ext cx="1936964" cy="623651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D985367E-8406-6785-DCBA-334A1F1F997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3363" y="3846470"/>
            <a:ext cx="2144286" cy="1037976"/>
          </a:xfrm>
          <a:prstGeom prst="rect">
            <a:avLst/>
          </a:prstGeom>
        </p:spPr>
      </p:pic>
      <p:pic>
        <p:nvPicPr>
          <p:cNvPr id="2052" name="Picture 4" descr="Deerns - Dutch Data Center Association">
            <a:extLst>
              <a:ext uri="{FF2B5EF4-FFF2-40B4-BE49-F238E27FC236}">
                <a16:creationId xmlns:a16="http://schemas.microsoft.com/office/drawing/2014/main" id="{5E8747B3-F602-AF4A-66C0-DBBBAC25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20" y="4791345"/>
            <a:ext cx="1780098" cy="89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6F19E4B3-CE2A-8138-3E85-3DC486756C8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55271" y="6311599"/>
            <a:ext cx="1819071" cy="498207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3CEEBFFC-B15B-4790-4E39-456515D6992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7908" y="5425811"/>
            <a:ext cx="1836434" cy="7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07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F6C0F-8E48-C75F-989E-E85CE9BA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32">
            <a:extLst>
              <a:ext uri="{FF2B5EF4-FFF2-40B4-BE49-F238E27FC236}">
                <a16:creationId xmlns:a16="http://schemas.microsoft.com/office/drawing/2014/main" id="{754322D8-0FD7-4845-7771-59EF92B8C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172615"/>
            <a:ext cx="11460162" cy="3960457"/>
          </a:xfrm>
        </p:spPr>
        <p:txBody>
          <a:bodyPr/>
          <a:lstStyle/>
          <a:p>
            <a:r>
              <a:rPr lang="nl-NL" sz="1800" dirty="0"/>
              <a:t>Studie- en ingenieurs-		Bouwbedrijf			Vastgoedeigenaren</a:t>
            </a:r>
            <a:br>
              <a:rPr lang="nl-NL" sz="1800" dirty="0"/>
            </a:br>
            <a:r>
              <a:rPr lang="nl-NL" sz="1800" dirty="0"/>
              <a:t>bureaus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5BAC1EA-910F-0621-BF87-B2C3E0F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7983537" cy="1096962"/>
          </a:xfrm>
        </p:spPr>
        <p:txBody>
          <a:bodyPr/>
          <a:lstStyle/>
          <a:p>
            <a:r>
              <a:rPr lang="nl-NL" dirty="0"/>
              <a:t>Klanten Belgische markt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25CC13-B72C-68F6-CE18-8221E25F0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218" y="3241520"/>
            <a:ext cx="1096963" cy="10969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16DC4D2-2B27-37D4-CAE3-2216E12ED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206" y="2506758"/>
            <a:ext cx="2647950" cy="794665"/>
          </a:xfrm>
          <a:prstGeom prst="rect">
            <a:avLst/>
          </a:prstGeom>
        </p:spPr>
      </p:pic>
      <p:pic>
        <p:nvPicPr>
          <p:cNvPr id="7" name="Picture 72" descr="Afbeeldingsresultaat voor rabobank">
            <a:extLst>
              <a:ext uri="{FF2B5EF4-FFF2-40B4-BE49-F238E27FC236}">
                <a16:creationId xmlns:a16="http://schemas.microsoft.com/office/drawing/2014/main" id="{E6665E16-7330-76C2-8056-6304E07E4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452" y="3166115"/>
            <a:ext cx="2059108" cy="119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fbeeldingsresultaat voor arcadis">
            <a:extLst>
              <a:ext uri="{FF2B5EF4-FFF2-40B4-BE49-F238E27FC236}">
                <a16:creationId xmlns:a16="http://schemas.microsoft.com/office/drawing/2014/main" id="{E2DE3C39-0DE9-C27E-3FC7-9BC4E9B4D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3" b="33481"/>
          <a:stretch/>
        </p:blipFill>
        <p:spPr bwMode="auto">
          <a:xfrm>
            <a:off x="573363" y="2719964"/>
            <a:ext cx="2041042" cy="62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81BEEFF-37A0-9890-7F51-197148BCD3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767" t="27307" r="9609" b="26544"/>
          <a:stretch/>
        </p:blipFill>
        <p:spPr>
          <a:xfrm>
            <a:off x="745289" y="3241520"/>
            <a:ext cx="1936964" cy="62365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3674FA-5247-FCD3-871D-52FA44E63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279" y="3890964"/>
            <a:ext cx="2052369" cy="99348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2B0026F-10B5-A541-CA16-B2EF4D911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4458" y="2600052"/>
            <a:ext cx="2454751" cy="7813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11D0C63-9D5C-E88A-5D13-4013FACDBD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4458" y="3343615"/>
            <a:ext cx="2452688" cy="91975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CCC430E-1327-F48D-0F08-8856AE8820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4458" y="4485671"/>
            <a:ext cx="2403355" cy="53474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C96D8DA-14DD-384A-99A6-9B0C99CA74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0218" y="5426638"/>
            <a:ext cx="1473003" cy="83536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D2DEF8D-CD70-E52D-44A1-56D7C5FDC7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0218" y="4475837"/>
            <a:ext cx="2315088" cy="83536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7395E83-3CBE-5D83-8CFA-EB158B874A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1099" y="5551410"/>
            <a:ext cx="1268413" cy="40055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597BCD9-B650-CCFD-EAF5-991B61DD46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2860" y="4979647"/>
            <a:ext cx="1143525" cy="114352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406A67F-449C-0723-14BA-C7623A5D53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73939" y="5052032"/>
            <a:ext cx="2820253" cy="89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B332C-8F5F-753C-2575-6BD7DA929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2" y="2495550"/>
            <a:ext cx="6911975" cy="1481931"/>
          </a:xfrm>
        </p:spPr>
        <p:txBody>
          <a:bodyPr/>
          <a:lstStyle/>
          <a:p>
            <a:r>
              <a:rPr lang="en-US" sz="3600"/>
              <a:t>Jim Teunizen</a:t>
            </a:r>
            <a:br>
              <a:rPr lang="en-US" sz="3600"/>
            </a:br>
            <a:br>
              <a:rPr lang="en-US" sz="2000"/>
            </a:br>
            <a:r>
              <a:rPr lang="en-US" sz="2000"/>
              <a:t>jim</a:t>
            </a:r>
            <a:r>
              <a:rPr lang="en-US" sz="20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@bcigebouw.nl</a:t>
            </a:r>
            <a:br>
              <a:rPr lang="en-US" sz="2000"/>
            </a:br>
            <a:br>
              <a:rPr lang="en-US" sz="2000"/>
            </a:br>
            <a:r>
              <a:rPr lang="en-US" sz="2000"/>
              <a:t>+31 – 653 43 93 21</a:t>
            </a:r>
          </a:p>
        </p:txBody>
      </p:sp>
    </p:spTree>
    <p:extLst>
      <p:ext uri="{BB962C8B-B14F-4D97-AF65-F5344CB8AC3E}">
        <p14:creationId xmlns:p14="http://schemas.microsoft.com/office/powerpoint/2010/main" val="518295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98379E-2D44-4B9D-9D10-DB6FBD529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EA2389-ED0F-4593-A77D-9441EB5FE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6" descr="Afbeeldingsresultaat voor uitstoot">
            <a:extLst>
              <a:ext uri="{FF2B5EF4-FFF2-40B4-BE49-F238E27FC236}">
                <a16:creationId xmlns:a16="http://schemas.microsoft.com/office/drawing/2014/main" id="{D463570D-8783-4DAA-BF8D-0C21A1B91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5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0BD50666-F453-4F18-8C40-5AE136182F99}"/>
              </a:ext>
            </a:extLst>
          </p:cNvPr>
          <p:cNvSpPr txBox="1"/>
          <p:nvPr/>
        </p:nvSpPr>
        <p:spPr>
          <a:xfrm>
            <a:off x="0" y="6230329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Bron: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CIRCULAIRE ENERGIETRANSITIE Verkenning naar de metaalvraag van het Nederlandse energiesysteem en kansen voor de industrie 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(2021) o.a. 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Metabolic / Copper8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4E4AB30-EF06-4E17-8F97-C01C1758A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62" t="41768" r="9388" b="12926"/>
          <a:stretch/>
        </p:blipFill>
        <p:spPr>
          <a:xfrm>
            <a:off x="1263135" y="205273"/>
            <a:ext cx="9665730" cy="5971591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49FA5545-C16D-4B3F-BD82-218C84955611}"/>
              </a:ext>
            </a:extLst>
          </p:cNvPr>
          <p:cNvSpPr/>
          <p:nvPr/>
        </p:nvSpPr>
        <p:spPr>
          <a:xfrm>
            <a:off x="7557190" y="2438700"/>
            <a:ext cx="709126" cy="65314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4141401-DC00-44E6-B981-61255BAC96B8}"/>
              </a:ext>
            </a:extLst>
          </p:cNvPr>
          <p:cNvSpPr/>
          <p:nvPr/>
        </p:nvSpPr>
        <p:spPr>
          <a:xfrm>
            <a:off x="3403060" y="5471950"/>
            <a:ext cx="709126" cy="65314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F3C4FF0E-BAE4-416C-8AF0-883AAD7823AF}"/>
              </a:ext>
            </a:extLst>
          </p:cNvPr>
          <p:cNvSpPr/>
          <p:nvPr/>
        </p:nvSpPr>
        <p:spPr>
          <a:xfrm>
            <a:off x="8569501" y="2438700"/>
            <a:ext cx="709126" cy="65314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405825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C8603A3F-43FB-417C-880D-B1A5DFB490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17B56B3-FD96-4098-8EF6-D43F7C608D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6A205158-A552-44E0-8E14-73455BC028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BBB0AFB8-4D96-4EAA-88B7-A6C16557CF9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5DDAAD0-D4A7-4F3E-BD56-971971566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343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CAB443F3-F577-4058-8023-275A7285E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E4ADFFA-B6C1-45C9-8071-D1A7B32688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F1FAD65-1E48-4B22-8959-91D560B06C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57782024-E5B6-49BE-8977-3F61D01867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925998A-E302-4A3A-9C1C-7D405C834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624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2 is een zegen voor de mensheid en niet de baarlijke duivel - Climategate  Klimaat">
            <a:extLst>
              <a:ext uri="{FF2B5EF4-FFF2-40B4-BE49-F238E27FC236}">
                <a16:creationId xmlns:a16="http://schemas.microsoft.com/office/drawing/2014/main" id="{7EF3C5B9-2DB3-D616-9221-455DBFE7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221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659E9-7FD7-36D6-CF13-5902C1F0D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85495"/>
            <a:ext cx="8066474" cy="1096962"/>
          </a:xfrm>
        </p:spPr>
        <p:txBody>
          <a:bodyPr/>
          <a:lstStyle/>
          <a:p>
            <a:r>
              <a:rPr lang="nl-NL" dirty="0"/>
              <a:t>Inzicht en sturen op koolstof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DA5417-A9B1-A537-8EF7-6BD294843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E089804-5045-859C-2252-6244F303C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22" y="1992086"/>
            <a:ext cx="9788606" cy="486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8779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BCI Gebouw">
      <a:dk1>
        <a:srgbClr val="000000"/>
      </a:dk1>
      <a:lt1>
        <a:srgbClr val="FFFFFF"/>
      </a:lt1>
      <a:dk2>
        <a:srgbClr val="183C6F"/>
      </a:dk2>
      <a:lt2>
        <a:srgbClr val="E7E6E6"/>
      </a:lt2>
      <a:accent1>
        <a:srgbClr val="183C6F"/>
      </a:accent1>
      <a:accent2>
        <a:srgbClr val="8B9EB7"/>
      </a:accent2>
      <a:accent3>
        <a:srgbClr val="50A765"/>
      </a:accent3>
      <a:accent4>
        <a:srgbClr val="A7D3B2"/>
      </a:accent4>
      <a:accent5>
        <a:srgbClr val="939598"/>
      </a:accent5>
      <a:accent6>
        <a:srgbClr val="C9CACB"/>
      </a:accent6>
      <a:hlink>
        <a:srgbClr val="183C6F"/>
      </a:hlink>
      <a:folHlink>
        <a:srgbClr val="50A76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Kantoorthema">
  <a:themeElements>
    <a:clrScheme name="BCI Gebouw">
      <a:dk1>
        <a:srgbClr val="000000"/>
      </a:dk1>
      <a:lt1>
        <a:srgbClr val="FFFFFF"/>
      </a:lt1>
      <a:dk2>
        <a:srgbClr val="183C6F"/>
      </a:dk2>
      <a:lt2>
        <a:srgbClr val="E7E6E6"/>
      </a:lt2>
      <a:accent1>
        <a:srgbClr val="183C6F"/>
      </a:accent1>
      <a:accent2>
        <a:srgbClr val="8B9EB7"/>
      </a:accent2>
      <a:accent3>
        <a:srgbClr val="50A765"/>
      </a:accent3>
      <a:accent4>
        <a:srgbClr val="A7D3B2"/>
      </a:accent4>
      <a:accent5>
        <a:srgbClr val="939598"/>
      </a:accent5>
      <a:accent6>
        <a:srgbClr val="C9CACB"/>
      </a:accent6>
      <a:hlink>
        <a:srgbClr val="183C6F"/>
      </a:hlink>
      <a:folHlink>
        <a:srgbClr val="50A76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Information">
  <a:themeElements>
    <a:clrScheme name="Planon Branded Colours">
      <a:dk1>
        <a:srgbClr val="333333"/>
      </a:dk1>
      <a:lt1>
        <a:srgbClr val="FFFFFF"/>
      </a:lt1>
      <a:dk2>
        <a:srgbClr val="333333"/>
      </a:dk2>
      <a:lt2>
        <a:srgbClr val="F7F7F7"/>
      </a:lt2>
      <a:accent1>
        <a:srgbClr val="114DAC"/>
      </a:accent1>
      <a:accent2>
        <a:srgbClr val="05DB00"/>
      </a:accent2>
      <a:accent3>
        <a:srgbClr val="333333"/>
      </a:accent3>
      <a:accent4>
        <a:srgbClr val="808080"/>
      </a:accent4>
      <a:accent5>
        <a:srgbClr val="B2B2B2"/>
      </a:accent5>
      <a:accent6>
        <a:srgbClr val="F0D618"/>
      </a:accent6>
      <a:hlink>
        <a:srgbClr val="E9660A"/>
      </a:hlink>
      <a:folHlink>
        <a:srgbClr val="DBDB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l" fontAlgn="base">
          <a:buClr>
            <a:schemeClr val="accent2"/>
          </a:buClr>
          <a:defRPr sz="1400" b="0" i="0" dirty="0"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-2202-PowerPoint-Masterdeck" id="{8763E474-A6A2-FD44-B61D-0CB0ABE440B3}" vid="{140FB7F1-E89C-884C-8F70-BDB05BD91E08}"/>
    </a:ext>
  </a:extLst>
</a:theme>
</file>

<file path=ppt/theme/theme4.xml><?xml version="1.0" encoding="utf-8"?>
<a:theme xmlns:a="http://schemas.openxmlformats.org/drawingml/2006/main" name="Dividers">
  <a:themeElements>
    <a:clrScheme name="Planon Branded Colours">
      <a:dk1>
        <a:srgbClr val="333333"/>
      </a:dk1>
      <a:lt1>
        <a:srgbClr val="FFFFFF"/>
      </a:lt1>
      <a:dk2>
        <a:srgbClr val="333333"/>
      </a:dk2>
      <a:lt2>
        <a:srgbClr val="F7F7F7"/>
      </a:lt2>
      <a:accent1>
        <a:srgbClr val="114DAC"/>
      </a:accent1>
      <a:accent2>
        <a:srgbClr val="05DB00"/>
      </a:accent2>
      <a:accent3>
        <a:srgbClr val="333333"/>
      </a:accent3>
      <a:accent4>
        <a:srgbClr val="808080"/>
      </a:accent4>
      <a:accent5>
        <a:srgbClr val="B2B2B2"/>
      </a:accent5>
      <a:accent6>
        <a:srgbClr val="F0D618"/>
      </a:accent6>
      <a:hlink>
        <a:srgbClr val="E9660A"/>
      </a:hlink>
      <a:folHlink>
        <a:srgbClr val="DBDB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2202-PowerPoint-Masterdeck" id="{8763E474-A6A2-FD44-B61D-0CB0ABE440B3}" vid="{9DA5CD64-3B17-ED4C-8520-8D8F389350B9}"/>
    </a:ext>
  </a:extLst>
</a:theme>
</file>

<file path=ppt/theme/theme5.xml><?xml version="1.0" encoding="utf-8"?>
<a:theme xmlns:a="http://schemas.openxmlformats.org/drawingml/2006/main" name="Information">
  <a:themeElements>
    <a:clrScheme name="Planon Branded Colours">
      <a:dk1>
        <a:srgbClr val="333333"/>
      </a:dk1>
      <a:lt1>
        <a:srgbClr val="FFFFFF"/>
      </a:lt1>
      <a:dk2>
        <a:srgbClr val="333333"/>
      </a:dk2>
      <a:lt2>
        <a:srgbClr val="F7F7F7"/>
      </a:lt2>
      <a:accent1>
        <a:srgbClr val="114DAC"/>
      </a:accent1>
      <a:accent2>
        <a:srgbClr val="05DB00"/>
      </a:accent2>
      <a:accent3>
        <a:srgbClr val="333333"/>
      </a:accent3>
      <a:accent4>
        <a:srgbClr val="808080"/>
      </a:accent4>
      <a:accent5>
        <a:srgbClr val="B2B2B2"/>
      </a:accent5>
      <a:accent6>
        <a:srgbClr val="F0D618"/>
      </a:accent6>
      <a:hlink>
        <a:srgbClr val="E9660A"/>
      </a:hlink>
      <a:folHlink>
        <a:srgbClr val="DBDB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2202-PowerPoint-Masterdeck" id="{8763E474-A6A2-FD44-B61D-0CB0ABE440B3}" vid="{140FB7F1-E89C-884C-8F70-BDB05BD91E08}"/>
    </a:ext>
  </a:extLst>
</a:theme>
</file>

<file path=ppt/theme/theme6.xml><?xml version="1.0" encoding="utf-8"?>
<a:theme xmlns:a="http://schemas.openxmlformats.org/drawingml/2006/main" name="Tekstdia">
  <a:themeElements>
    <a:clrScheme name="ALBA">
      <a:dk1>
        <a:sysClr val="windowText" lastClr="000000"/>
      </a:dk1>
      <a:lt1>
        <a:sysClr val="window" lastClr="FFFFFF"/>
      </a:lt1>
      <a:dk2>
        <a:srgbClr val="87CDD3"/>
      </a:dk2>
      <a:lt2>
        <a:srgbClr val="DADAD9"/>
      </a:lt2>
      <a:accent1>
        <a:srgbClr val="1C1C1B"/>
      </a:accent1>
      <a:accent2>
        <a:srgbClr val="2F9296"/>
      </a:accent2>
      <a:accent3>
        <a:srgbClr val="46B7B9"/>
      </a:accent3>
      <a:accent4>
        <a:srgbClr val="87CDD3"/>
      </a:accent4>
      <a:accent5>
        <a:srgbClr val="DFF5F2"/>
      </a:accent5>
      <a:accent6>
        <a:srgbClr val="DADAD9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4" id="{2E1C1D37-9F6A-4B42-95C8-540E58B17BED}" vid="{26B8A478-BD9E-4800-A909-9BA84EAA05A9}"/>
    </a:ext>
  </a:extLst>
</a:theme>
</file>

<file path=ppt/theme/theme7.xml><?xml version="1.0" encoding="utf-8"?>
<a:theme xmlns:a="http://schemas.openxmlformats.org/drawingml/2006/main" name="2_Kantoorthema">
  <a:themeElements>
    <a:clrScheme name="BCI Gebouw">
      <a:dk1>
        <a:srgbClr val="000000"/>
      </a:dk1>
      <a:lt1>
        <a:srgbClr val="FFFFFF"/>
      </a:lt1>
      <a:dk2>
        <a:srgbClr val="183C6F"/>
      </a:dk2>
      <a:lt2>
        <a:srgbClr val="E7E6E6"/>
      </a:lt2>
      <a:accent1>
        <a:srgbClr val="183C6F"/>
      </a:accent1>
      <a:accent2>
        <a:srgbClr val="8B9EB7"/>
      </a:accent2>
      <a:accent3>
        <a:srgbClr val="50A765"/>
      </a:accent3>
      <a:accent4>
        <a:srgbClr val="A7D3B2"/>
      </a:accent4>
      <a:accent5>
        <a:srgbClr val="939598"/>
      </a:accent5>
      <a:accent6>
        <a:srgbClr val="C9CACB"/>
      </a:accent6>
      <a:hlink>
        <a:srgbClr val="183C6F"/>
      </a:hlink>
      <a:folHlink>
        <a:srgbClr val="50A76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Kantoorthema">
  <a:themeElements>
    <a:clrScheme name="BCI Gebouw">
      <a:dk1>
        <a:srgbClr val="000000"/>
      </a:dk1>
      <a:lt1>
        <a:srgbClr val="FFFFFF"/>
      </a:lt1>
      <a:dk2>
        <a:srgbClr val="183C6F"/>
      </a:dk2>
      <a:lt2>
        <a:srgbClr val="E7E6E6"/>
      </a:lt2>
      <a:accent1>
        <a:srgbClr val="183C6F"/>
      </a:accent1>
      <a:accent2>
        <a:srgbClr val="8B9EB7"/>
      </a:accent2>
      <a:accent3>
        <a:srgbClr val="50A765"/>
      </a:accent3>
      <a:accent4>
        <a:srgbClr val="A7D3B2"/>
      </a:accent4>
      <a:accent5>
        <a:srgbClr val="939598"/>
      </a:accent5>
      <a:accent6>
        <a:srgbClr val="C9CACB"/>
      </a:accent6>
      <a:hlink>
        <a:srgbClr val="183C6F"/>
      </a:hlink>
      <a:folHlink>
        <a:srgbClr val="50A76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a79536-954a-495a-905d-e0663e9261d7">
      <Terms xmlns="http://schemas.microsoft.com/office/infopath/2007/PartnerControls"/>
    </lcf76f155ced4ddcb4097134ff3c332f>
    <TaxCatchAll xmlns="7458c179-f4b6-4dec-a6a0-24d226f0edf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E3011C953D3A49B8985DFF5AEE4B5E" ma:contentTypeVersion="19" ma:contentTypeDescription="Een nieuw document maken." ma:contentTypeScope="" ma:versionID="60ad19dbeb285ed0ebc1f02d21d129e4">
  <xsd:schema xmlns:xsd="http://www.w3.org/2001/XMLSchema" xmlns:xs="http://www.w3.org/2001/XMLSchema" xmlns:p="http://schemas.microsoft.com/office/2006/metadata/properties" xmlns:ns2="7458c179-f4b6-4dec-a6a0-24d226f0edf8" xmlns:ns3="55a79536-954a-495a-905d-e0663e9261d7" targetNamespace="http://schemas.microsoft.com/office/2006/metadata/properties" ma:root="true" ma:fieldsID="b132c8c637ed199c704f731167335c26" ns2:_="" ns3:_="">
    <xsd:import namespace="7458c179-f4b6-4dec-a6a0-24d226f0edf8"/>
    <xsd:import namespace="55a79536-954a-495a-905d-e0663e9261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58c179-f4b6-4dec-a6a0-24d226f0ed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ba3f754-a138-4466-ac96-66d3b76ff1bd}" ma:internalName="TaxCatchAll" ma:showField="CatchAllData" ma:web="7458c179-f4b6-4dec-a6a0-24d226f0ed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79536-954a-495a-905d-e0663e9261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b73c08b2-8118-4eb3-bd5a-69d9c90a40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23DDB8-7A77-4101-B8F3-6696FD4677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90348A-7412-4C90-8B72-57E3D5C3227F}">
  <ds:schemaRefs>
    <ds:schemaRef ds:uri="http://purl.org/dc/elements/1.1/"/>
    <ds:schemaRef ds:uri="http://purl.org/dc/dcmitype/"/>
    <ds:schemaRef ds:uri="55a79536-954a-495a-905d-e0663e9261d7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7458c179-f4b6-4dec-a6a0-24d226f0edf8"/>
  </ds:schemaRefs>
</ds:datastoreItem>
</file>

<file path=customXml/itemProps3.xml><?xml version="1.0" encoding="utf-8"?>
<ds:datastoreItem xmlns:ds="http://schemas.openxmlformats.org/officeDocument/2006/customXml" ds:itemID="{D99A07A0-97B1-41F5-915D-C3D97019DD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58c179-f4b6-4dec-a6a0-24d226f0edf8"/>
    <ds:schemaRef ds:uri="55a79536-954a-495a-905d-e0663e9261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1197</Words>
  <Application>Microsoft Office PowerPoint</Application>
  <PresentationFormat>Breedbeeld</PresentationFormat>
  <Paragraphs>121</Paragraphs>
  <Slides>32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8</vt:i4>
      </vt:variant>
      <vt:variant>
        <vt:lpstr>Diatitels</vt:lpstr>
      </vt:variant>
      <vt:variant>
        <vt:i4>32</vt:i4>
      </vt:variant>
    </vt:vector>
  </HeadingPairs>
  <TitlesOfParts>
    <vt:vector size="49" baseType="lpstr">
      <vt:lpstr>Roboto Bold</vt:lpstr>
      <vt:lpstr>Source Sans Pro</vt:lpstr>
      <vt:lpstr>Plus Jakarta Sans Medium</vt:lpstr>
      <vt:lpstr>Wingdings</vt:lpstr>
      <vt:lpstr>Source Sans Pro Semibold</vt:lpstr>
      <vt:lpstr>Arial</vt:lpstr>
      <vt:lpstr>Segoe UI Light</vt:lpstr>
      <vt:lpstr>Roboto Light</vt:lpstr>
      <vt:lpstr>Calibri</vt:lpstr>
      <vt:lpstr>Kantoorthema</vt:lpstr>
      <vt:lpstr>4_Kantoorthema</vt:lpstr>
      <vt:lpstr>2_Information</vt:lpstr>
      <vt:lpstr>Dividers</vt:lpstr>
      <vt:lpstr>Information</vt:lpstr>
      <vt:lpstr>Tekstdia</vt:lpstr>
      <vt:lpstr>2_Kantoorthema</vt:lpstr>
      <vt:lpstr>5_Kantoorthema</vt:lpstr>
      <vt:lpstr>Planon Building Circularity Insights    Meten – Optimaliseren – Waarderen – Rapporteren   20 Mei 2025  </vt:lpstr>
      <vt:lpstr>Inhoud</vt:lpstr>
      <vt:lpstr>Inleiding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Inzicht en sturen op koolstof</vt:lpstr>
      <vt:lpstr>Wat gebeurt er in de EU en BE?</vt:lpstr>
      <vt:lpstr>Samenwerking Vlaanderen circulair (B) en Cirkelstad (NL)</vt:lpstr>
      <vt:lpstr>PowerPoint-presentatie</vt:lpstr>
      <vt:lpstr>PowerPoint-presentatie</vt:lpstr>
      <vt:lpstr>Visie en missie</vt:lpstr>
      <vt:lpstr> Visie en missie </vt:lpstr>
      <vt:lpstr>Toelichting Planon Building Circularity Insights</vt:lpstr>
      <vt:lpstr>De software Planon Building Circularity Insights</vt:lpstr>
      <vt:lpstr>De waarde van de software Planon Building Circularity Insights </vt:lpstr>
      <vt:lpstr>De prestatie-indicatoren Planon Building Circularity Insights</vt:lpstr>
      <vt:lpstr>De functionaliteiten Planon Building Circularity Insights</vt:lpstr>
      <vt:lpstr>De functionaliteiten Planon Building Circularity Insights</vt:lpstr>
      <vt:lpstr>De functionaliteiten Planon Building Circularity Insights</vt:lpstr>
      <vt:lpstr>De functionaliteiten Planon Building Circularity Insights</vt:lpstr>
      <vt:lpstr>De functionaliteiten Planon Building Circularity Insights</vt:lpstr>
      <vt:lpstr>De functionaliteiten Planon Building Circularity Insights</vt:lpstr>
      <vt:lpstr>Waardepropositie</vt:lpstr>
      <vt:lpstr>Waardepropositie Planon BCI</vt:lpstr>
      <vt:lpstr>Waardepropositie BCI</vt:lpstr>
      <vt:lpstr>Klanten BCI Gebouw</vt:lpstr>
      <vt:lpstr>Klanten Nederlandse markt  (in totaal 200+ licentiehouders)</vt:lpstr>
      <vt:lpstr>Klanten Belgische markt</vt:lpstr>
      <vt:lpstr>Jim Teunizen  jim@bcigebouw.nl  +31 – 653 43 93 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Jim Teunizen</dc:creator>
  <cp:lastModifiedBy>Jim Teunizen | Alba Concepts</cp:lastModifiedBy>
  <cp:revision>3</cp:revision>
  <dcterms:created xsi:type="dcterms:W3CDTF">2023-10-05T11:03:06Z</dcterms:created>
  <dcterms:modified xsi:type="dcterms:W3CDTF">2025-05-21T14:56:15Z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0x010100D6E3011C953D3A49B8985DFF5AEE4B5E</vt:lpwstr>
  </property>
  <property fmtid="{D5CDD505-2E9C-101B-9397-08002B2CF9AE}" pid="3" name="MediaServiceImageTags">
    <vt:lpwstr/>
  </property>
</Properties>
</file>