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00" r:id="rId5"/>
    <p:sldId id="301" r:id="rId6"/>
    <p:sldId id="257" r:id="rId7"/>
    <p:sldId id="273" r:id="rId8"/>
    <p:sldId id="281" r:id="rId9"/>
    <p:sldId id="282" r:id="rId10"/>
    <p:sldId id="283" r:id="rId11"/>
    <p:sldId id="284" r:id="rId12"/>
    <p:sldId id="315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6247" autoAdjust="0"/>
  </p:normalViewPr>
  <p:slideViewPr>
    <p:cSldViewPr snapToGrid="0" showGuides="1">
      <p:cViewPr varScale="1">
        <p:scale>
          <a:sx n="91" d="100"/>
          <a:sy n="91" d="100"/>
        </p:scale>
        <p:origin x="293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786"/>
    </p:cViewPr>
  </p:sorterViewPr>
  <p:notesViewPr>
    <p:cSldViewPr snapToGrid="0" showGuides="1">
      <p:cViewPr varScale="1">
        <p:scale>
          <a:sx n="88" d="100"/>
          <a:sy n="88" d="100"/>
        </p:scale>
        <p:origin x="29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 Ransz" userId="b8c14bb6-447a-4941-a83d-acbb355abe5a" providerId="ADAL" clId="{60DC3078-D333-44DF-B6A0-43A9B1B57C17}"/>
    <pc:docChg chg="addSld delSld modSld sldOrd">
      <pc:chgData name="Wil Ransz" userId="b8c14bb6-447a-4941-a83d-acbb355abe5a" providerId="ADAL" clId="{60DC3078-D333-44DF-B6A0-43A9B1B57C17}" dt="2024-09-23T12:05:35.296" v="209"/>
      <pc:docMkLst>
        <pc:docMk/>
      </pc:docMkLst>
      <pc:sldChg chg="del">
        <pc:chgData name="Wil Ransz" userId="b8c14bb6-447a-4941-a83d-acbb355abe5a" providerId="ADAL" clId="{60DC3078-D333-44DF-B6A0-43A9B1B57C17}" dt="2024-09-23T11:56:40.369" v="185" actId="2696"/>
        <pc:sldMkLst>
          <pc:docMk/>
          <pc:sldMk cId="3554656647" sldId="267"/>
        </pc:sldMkLst>
      </pc:sldChg>
      <pc:sldChg chg="del">
        <pc:chgData name="Wil Ransz" userId="b8c14bb6-447a-4941-a83d-acbb355abe5a" providerId="ADAL" clId="{60DC3078-D333-44DF-B6A0-43A9B1B57C17}" dt="2024-09-23T11:56:44.305" v="186" actId="2696"/>
        <pc:sldMkLst>
          <pc:docMk/>
          <pc:sldMk cId="1870456765" sldId="268"/>
        </pc:sldMkLst>
      </pc:sldChg>
      <pc:sldChg chg="setBg">
        <pc:chgData name="Wil Ransz" userId="b8c14bb6-447a-4941-a83d-acbb355abe5a" providerId="ADAL" clId="{60DC3078-D333-44DF-B6A0-43A9B1B57C17}" dt="2024-09-23T12:00:45.460" v="199"/>
        <pc:sldMkLst>
          <pc:docMk/>
          <pc:sldMk cId="3600554328" sldId="287"/>
        </pc:sldMkLst>
      </pc:sldChg>
      <pc:sldChg chg="setBg">
        <pc:chgData name="Wil Ransz" userId="b8c14bb6-447a-4941-a83d-acbb355abe5a" providerId="ADAL" clId="{60DC3078-D333-44DF-B6A0-43A9B1B57C17}" dt="2024-09-23T12:01:03.785" v="201"/>
        <pc:sldMkLst>
          <pc:docMk/>
          <pc:sldMk cId="3241113727" sldId="288"/>
        </pc:sldMkLst>
      </pc:sldChg>
      <pc:sldChg chg="ord">
        <pc:chgData name="Wil Ransz" userId="b8c14bb6-447a-4941-a83d-acbb355abe5a" providerId="ADAL" clId="{60DC3078-D333-44DF-B6A0-43A9B1B57C17}" dt="2024-09-23T12:05:33.340" v="207"/>
        <pc:sldMkLst>
          <pc:docMk/>
          <pc:sldMk cId="3863070910" sldId="293"/>
        </pc:sldMkLst>
      </pc:sldChg>
      <pc:sldChg chg="ord">
        <pc:chgData name="Wil Ransz" userId="b8c14bb6-447a-4941-a83d-acbb355abe5a" providerId="ADAL" clId="{60DC3078-D333-44DF-B6A0-43A9B1B57C17}" dt="2024-09-23T12:05:35.296" v="209"/>
        <pc:sldMkLst>
          <pc:docMk/>
          <pc:sldMk cId="1581663230" sldId="294"/>
        </pc:sldMkLst>
      </pc:sldChg>
      <pc:sldChg chg="setBg">
        <pc:chgData name="Wil Ransz" userId="b8c14bb6-447a-4941-a83d-acbb355abe5a" providerId="ADAL" clId="{60DC3078-D333-44DF-B6A0-43A9B1B57C17}" dt="2024-09-23T12:00:24.333" v="196"/>
        <pc:sldMkLst>
          <pc:docMk/>
          <pc:sldMk cId="814159954" sldId="300"/>
        </pc:sldMkLst>
      </pc:sldChg>
      <pc:sldChg chg="setBg">
        <pc:chgData name="Wil Ransz" userId="b8c14bb6-447a-4941-a83d-acbb355abe5a" providerId="ADAL" clId="{60DC3078-D333-44DF-B6A0-43A9B1B57C17}" dt="2024-09-23T11:46:42.418" v="157"/>
        <pc:sldMkLst>
          <pc:docMk/>
          <pc:sldMk cId="1614019213" sldId="301"/>
        </pc:sldMkLst>
      </pc:sldChg>
      <pc:sldChg chg="setBg">
        <pc:chgData name="Wil Ransz" userId="b8c14bb6-447a-4941-a83d-acbb355abe5a" providerId="ADAL" clId="{60DC3078-D333-44DF-B6A0-43A9B1B57C17}" dt="2024-09-23T12:00:24.881" v="197"/>
        <pc:sldMkLst>
          <pc:docMk/>
          <pc:sldMk cId="3834869227" sldId="307"/>
        </pc:sldMkLst>
      </pc:sldChg>
      <pc:sldChg chg="del">
        <pc:chgData name="Wil Ransz" userId="b8c14bb6-447a-4941-a83d-acbb355abe5a" providerId="ADAL" clId="{60DC3078-D333-44DF-B6A0-43A9B1B57C17}" dt="2024-09-23T11:28:50.291" v="1" actId="2696"/>
        <pc:sldMkLst>
          <pc:docMk/>
          <pc:sldMk cId="938024532" sldId="310"/>
        </pc:sldMkLst>
      </pc:sldChg>
      <pc:sldChg chg="add del setBg">
        <pc:chgData name="Wil Ransz" userId="b8c14bb6-447a-4941-a83d-acbb355abe5a" providerId="ADAL" clId="{60DC3078-D333-44DF-B6A0-43A9B1B57C17}" dt="2024-09-23T11:45:35.707" v="154" actId="2696"/>
        <pc:sldMkLst>
          <pc:docMk/>
          <pc:sldMk cId="2610097979" sldId="310"/>
        </pc:sldMkLst>
      </pc:sldChg>
      <pc:sldChg chg="add del">
        <pc:chgData name="Wil Ransz" userId="b8c14bb6-447a-4941-a83d-acbb355abe5a" providerId="ADAL" clId="{60DC3078-D333-44DF-B6A0-43A9B1B57C17}" dt="2024-09-23T11:45:39.317" v="155" actId="2696"/>
        <pc:sldMkLst>
          <pc:docMk/>
          <pc:sldMk cId="1711316066" sldId="311"/>
        </pc:sldMkLst>
      </pc:sldChg>
      <pc:sldChg chg="del">
        <pc:chgData name="Wil Ransz" userId="b8c14bb6-447a-4941-a83d-acbb355abe5a" providerId="ADAL" clId="{60DC3078-D333-44DF-B6A0-43A9B1B57C17}" dt="2024-09-23T11:28:45.754" v="0" actId="2696"/>
        <pc:sldMkLst>
          <pc:docMk/>
          <pc:sldMk cId="3070421263" sldId="311"/>
        </pc:sldMkLst>
      </pc:sldChg>
      <pc:sldChg chg="add setBg">
        <pc:chgData name="Wil Ransz" userId="b8c14bb6-447a-4941-a83d-acbb355abe5a" providerId="ADAL" clId="{60DC3078-D333-44DF-B6A0-43A9B1B57C17}" dt="2024-09-23T11:34:00.914" v="62"/>
        <pc:sldMkLst>
          <pc:docMk/>
          <pc:sldMk cId="3811934351" sldId="312"/>
        </pc:sldMkLst>
      </pc:sldChg>
      <pc:sldChg chg="add">
        <pc:chgData name="Wil Ransz" userId="b8c14bb6-447a-4941-a83d-acbb355abe5a" providerId="ADAL" clId="{60DC3078-D333-44DF-B6A0-43A9B1B57C17}" dt="2024-09-23T11:30:37.215" v="11" actId="2890"/>
        <pc:sldMkLst>
          <pc:docMk/>
          <pc:sldMk cId="4237000090" sldId="313"/>
        </pc:sldMkLst>
      </pc:sldChg>
      <pc:sldChg chg="add setBg">
        <pc:chgData name="Wil Ransz" userId="b8c14bb6-447a-4941-a83d-acbb355abe5a" providerId="ADAL" clId="{60DC3078-D333-44DF-B6A0-43A9B1B57C17}" dt="2024-09-23T11:36:54.148" v="147"/>
        <pc:sldMkLst>
          <pc:docMk/>
          <pc:sldMk cId="1096419976" sldId="314"/>
        </pc:sldMkLst>
      </pc:sldChg>
      <pc:sldChg chg="add setBg">
        <pc:chgData name="Wil Ransz" userId="b8c14bb6-447a-4941-a83d-acbb355abe5a" providerId="ADAL" clId="{60DC3078-D333-44DF-B6A0-43A9B1B57C17}" dt="2024-09-23T11:37:17.566" v="150"/>
        <pc:sldMkLst>
          <pc:docMk/>
          <pc:sldMk cId="803385914" sldId="315"/>
        </pc:sldMkLst>
      </pc:sldChg>
      <pc:sldChg chg="add setBg">
        <pc:chgData name="Wil Ransz" userId="b8c14bb6-447a-4941-a83d-acbb355abe5a" providerId="ADAL" clId="{60DC3078-D333-44DF-B6A0-43A9B1B57C17}" dt="2024-09-23T11:51:23.975" v="159"/>
        <pc:sldMkLst>
          <pc:docMk/>
          <pc:sldMk cId="2579902183" sldId="316"/>
        </pc:sldMkLst>
      </pc:sldChg>
      <pc:sldChg chg="add setBg">
        <pc:chgData name="Wil Ransz" userId="b8c14bb6-447a-4941-a83d-acbb355abe5a" providerId="ADAL" clId="{60DC3078-D333-44DF-B6A0-43A9B1B57C17}" dt="2024-09-23T11:54:59.250" v="178"/>
        <pc:sldMkLst>
          <pc:docMk/>
          <pc:sldMk cId="1632459413" sldId="317"/>
        </pc:sldMkLst>
      </pc:sldChg>
      <pc:sldChg chg="add setBg">
        <pc:chgData name="Wil Ransz" userId="b8c14bb6-447a-4941-a83d-acbb355abe5a" providerId="ADAL" clId="{60DC3078-D333-44DF-B6A0-43A9B1B57C17}" dt="2024-09-23T11:55:46.669" v="184"/>
        <pc:sldMkLst>
          <pc:docMk/>
          <pc:sldMk cId="223592725" sldId="31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249AE87-1A48-4915-98E0-EDFECD055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DDDF90-6505-4184-A511-7BB1049B53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60E09-EC31-41CA-ACA5-9DE9990D6CF4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0407A2B-54A7-430B-B9DF-5CB29AD3FC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4528CF-54E0-42CD-957D-FDBDA729F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3448B-2472-4952-8CA6-1CB96672C5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698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BA67A-D712-4D01-BD6D-78E2323FD92E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F4B9F-2ABE-4A1C-9CB9-2D2ACAC5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98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F4B9F-2ABE-4A1C-9CB9-2D2ACAC5555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80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AEE2A-1EA6-4CC9-9EAD-B56650293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7963B0-41AD-4514-989C-A94F4D679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ADC8DF-F73A-4EEE-9A1B-A712C9A3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787DAE-317F-479B-AE61-DFB23AB0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72A909-23AA-488A-A3A1-D0B1961E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8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B89FF-629E-473D-882C-8D5B5054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EBC3C2-2B08-4156-B88C-260FBDA17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831B90-FDBF-4160-B703-01474FEA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526708-6552-4C23-9CA1-DBD26D72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95E39E-C495-4983-BCAA-29741EF9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2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64313A4-ACB0-4635-ADF2-FD0009001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16F119C-7193-455C-BD9D-5D0B6388C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F488E-9BFA-47AD-AE50-036C0D98D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C1EE0B-AD09-4E26-A9DB-8AF5615A8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DB8768-AFC9-44FC-A0FA-AD59EB68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1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512AF-BD76-44A0-A32E-6ADAC7EA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A5544E-4F55-45A4-916C-7C1D00C89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F86860-5AD8-4E5C-9740-15F0055D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FAD12C-C269-4AB1-89C6-BC9E26464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71EFB9-735A-44B2-8C46-31C57D0A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3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4CA2F-4DE6-4FC4-B6C1-76A9F8D6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3EF8D5-D3CB-434A-9E64-7EBA54614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85D74F-65BD-49C9-8F00-73218116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786370-9D64-4E33-B49F-1C105072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120242-BE49-4948-9085-A46AE263F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06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6C371-B343-443A-91B3-40485BE3B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115FA-2BA9-42EB-9596-E6C0B1467A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96614C0-56BB-4881-A7C5-FE5D63C23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2AF6F0-1830-43BD-B8C1-391C9A13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DFDA95-38DA-4FE6-8B9B-351C42D2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7108C5-9CEE-403B-8E4D-DC9A0022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6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EDFA3-C011-4E1C-9F75-7ACE8EB1B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188A93-5544-40A6-9654-FCDB0AC00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E6FC280-51EB-40EF-AEDF-0439258AC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242B0F-FFA4-46AE-8E70-9016F5ED97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D7FFF0-C3C4-498A-BF07-11253CB2F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0738C0E-ED9C-41F4-B91D-C4838180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753607B-DE1B-4B1B-99E5-90F7317E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B59A952-79E6-4560-BA3E-71771E03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3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44648-5E8A-47A6-B380-A36510AD2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16F8B6-1039-4C56-B3C8-A47FB9D8A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5F4160E-07C0-4F00-B886-94FD7905B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0C44718-24CD-48F3-BA6B-07E4A4BF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7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3AEF76D-4897-4EC0-9463-2764F771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0E03B2-9559-448C-9D51-7C80070A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0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DCBE8-E9B7-49DA-BD79-A56FB4C2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BD24B1-D49F-4562-AC3F-567DA60BC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DF9C89-6BAD-4CFA-90EB-8F3F36613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19D439-F194-4B11-8FAA-310CA277EB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F40AF4-2CD8-4CC1-97CB-FBC5A0AB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1C7953E-0E1B-4476-B435-B2A6AD27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93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C9FF1-55CF-4F34-91A6-C45E3CE4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5E6BF06-ADEE-4135-9D59-4309E0206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530372-07BF-4D2C-A9F3-E152B6587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D290AC-9231-4913-9122-5F812FEC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24193A-9DD6-496B-8EF2-2226320B459D}" type="datetimeFigureOut">
              <a:rPr lang="nl-NL" smtClean="0"/>
              <a:t>21-5-2025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FEC72F-3989-4E3E-80F8-FA4313D9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C997714-2BFE-407B-A270-E7054447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F4C63-8A33-4E22-B67F-72741A5942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3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5237272-4536-459C-999A-21745D62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20A1EE-0116-47E2-8447-054EC7ACF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5B813C-C167-4ADB-A3B6-12FEC4D70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3DC81928-2F2E-A557-F7FF-5CEDD92506A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70" y="6289675"/>
            <a:ext cx="208523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7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1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0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8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2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36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4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2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3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cc5921-c5b2-43a7-ab7f-3c7310e09d31" xsi:nil="true"/>
    <lcf76f155ced4ddcb4097134ff3c332f xmlns="69563613-3a23-4d26-bc04-fcd040cf0a6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481E9D80623C45BB7A5E8570DD4782" ma:contentTypeVersion="11" ma:contentTypeDescription="Een nieuw document maken." ma:contentTypeScope="" ma:versionID="59cf5312946ed6432f02584db8146903">
  <xsd:schema xmlns:xsd="http://www.w3.org/2001/XMLSchema" xmlns:xs="http://www.w3.org/2001/XMLSchema" xmlns:p="http://schemas.microsoft.com/office/2006/metadata/properties" xmlns:ns2="69563613-3a23-4d26-bc04-fcd040cf0a67" xmlns:ns3="e5cc5921-c5b2-43a7-ab7f-3c7310e09d31" targetNamespace="http://schemas.microsoft.com/office/2006/metadata/properties" ma:root="true" ma:fieldsID="078610c23d5d64b3ba7e8f0b0ae23579" ns2:_="" ns3:_="">
    <xsd:import namespace="69563613-3a23-4d26-bc04-fcd040cf0a67"/>
    <xsd:import namespace="e5cc5921-c5b2-43a7-ab7f-3c7310e09d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63613-3a23-4d26-bc04-fcd040cf0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9832c238-3b46-4295-b160-4a1ed20f11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c5921-c5b2-43a7-ab7f-3c7310e09d3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c1f488f-28fd-454d-88f1-2e5a8c650a9a}" ma:internalName="TaxCatchAll" ma:showField="CatchAllData" ma:web="e5cc5921-c5b2-43a7-ab7f-3c7310e09d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BC20F1-3BA9-4DF1-9B1B-F05802D0C378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9563613-3a23-4d26-bc04-fcd040cf0a67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e5cc5921-c5b2-43a7-ab7f-3c7310e09d31"/>
  </ds:schemaRefs>
</ds:datastoreItem>
</file>

<file path=customXml/itemProps2.xml><?xml version="1.0" encoding="utf-8"?>
<ds:datastoreItem xmlns:ds="http://schemas.openxmlformats.org/officeDocument/2006/customXml" ds:itemID="{2C93DCD5-2955-46A8-A70E-DE41C93BB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563613-3a23-4d26-bc04-fcd040cf0a67"/>
    <ds:schemaRef ds:uri="e5cc5921-c5b2-43a7-ab7f-3c7310e09d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8AD9CF-21E7-4770-8FE3-2058AB7E98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</Words>
  <Application>Microsoft Office PowerPoint</Application>
  <PresentationFormat>Breedbeeld</PresentationFormat>
  <Paragraphs>1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 Ransz</dc:creator>
  <cp:lastModifiedBy>Dietger Sanders @ SUNSHIELD</cp:lastModifiedBy>
  <cp:revision>65</cp:revision>
  <dcterms:created xsi:type="dcterms:W3CDTF">2022-03-24T11:21:37Z</dcterms:created>
  <dcterms:modified xsi:type="dcterms:W3CDTF">2025-05-21T08:33:52Z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0x01010011481E9D80623C45BB7A5E8570DD4782</vt:lpwstr>
  </property>
  <property fmtid="{D5CDD505-2E9C-101B-9397-08002B2CF9AE}" pid="3" name="MediaServiceImageTags">
    <vt:lpwstr/>
  </property>
</Properties>
</file>