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6" r:id="rId5"/>
    <p:sldId id="265" r:id="rId6"/>
    <p:sldId id="268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CC84"/>
    <a:srgbClr val="8FD686"/>
    <a:srgbClr val="4EC9F5"/>
    <a:srgbClr val="2CB3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23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 BROUWER Bénédicte" userId="47775e89-ff94-4f15-a0df-48f3fef08b29" providerId="ADAL" clId="{2A964BC3-58F7-4019-9D73-12BEE6D8C57E}"/>
    <pc:docChg chg="custSel modSld">
      <pc:chgData name="DE BROUWER Bénédicte" userId="47775e89-ff94-4f15-a0df-48f3fef08b29" providerId="ADAL" clId="{2A964BC3-58F7-4019-9D73-12BEE6D8C57E}" dt="2026-01-26T14:45:21.506" v="73" actId="20577"/>
      <pc:docMkLst>
        <pc:docMk/>
      </pc:docMkLst>
      <pc:sldChg chg="addSp modSp mod">
        <pc:chgData name="DE BROUWER Bénédicte" userId="47775e89-ff94-4f15-a0df-48f3fef08b29" providerId="ADAL" clId="{2A964BC3-58F7-4019-9D73-12BEE6D8C57E}" dt="2026-01-26T14:45:21.506" v="73" actId="20577"/>
        <pc:sldMkLst>
          <pc:docMk/>
          <pc:sldMk cId="441670631" sldId="256"/>
        </pc:sldMkLst>
        <pc:spChg chg="mod">
          <ac:chgData name="DE BROUWER Bénédicte" userId="47775e89-ff94-4f15-a0df-48f3fef08b29" providerId="ADAL" clId="{2A964BC3-58F7-4019-9D73-12BEE6D8C57E}" dt="2026-01-26T11:57:40.636" v="61" actId="403"/>
          <ac:spMkLst>
            <pc:docMk/>
            <pc:sldMk cId="441670631" sldId="256"/>
            <ac:spMk id="2" creationId="{17FB6486-0E16-B7BD-E1CE-905DCBF4CF0E}"/>
          </ac:spMkLst>
        </pc:spChg>
        <pc:spChg chg="mod">
          <ac:chgData name="DE BROUWER Bénédicte" userId="47775e89-ff94-4f15-a0df-48f3fef08b29" providerId="ADAL" clId="{2A964BC3-58F7-4019-9D73-12BEE6D8C57E}" dt="2026-01-26T14:45:21.506" v="73" actId="20577"/>
          <ac:spMkLst>
            <pc:docMk/>
            <pc:sldMk cId="441670631" sldId="256"/>
            <ac:spMk id="5" creationId="{034FDFC9-0B4E-1E47-6C54-5A907219BBB1}"/>
          </ac:spMkLst>
        </pc:spChg>
        <pc:spChg chg="mod">
          <ac:chgData name="DE BROUWER Bénédicte" userId="47775e89-ff94-4f15-a0df-48f3fef08b29" providerId="ADAL" clId="{2A964BC3-58F7-4019-9D73-12BEE6D8C57E}" dt="2026-01-23T13:10:57.657" v="42" actId="1076"/>
          <ac:spMkLst>
            <pc:docMk/>
            <pc:sldMk cId="441670631" sldId="256"/>
            <ac:spMk id="6" creationId="{882D6B38-920F-8ABA-BFFF-4CE98C1D2A29}"/>
          </ac:spMkLst>
        </pc:spChg>
        <pc:picChg chg="mod">
          <ac:chgData name="DE BROUWER Bénédicte" userId="47775e89-ff94-4f15-a0df-48f3fef08b29" providerId="ADAL" clId="{2A964BC3-58F7-4019-9D73-12BEE6D8C57E}" dt="2026-01-23T13:09:49.704" v="28" actId="1076"/>
          <ac:picMkLst>
            <pc:docMk/>
            <pc:sldMk cId="441670631" sldId="256"/>
            <ac:picMk id="4" creationId="{95F6DE82-57CA-89E4-0D18-B208998B29FB}"/>
          </ac:picMkLst>
        </pc:picChg>
        <pc:picChg chg="add mod">
          <ac:chgData name="DE BROUWER Bénédicte" userId="47775e89-ff94-4f15-a0df-48f3fef08b29" providerId="ADAL" clId="{2A964BC3-58F7-4019-9D73-12BEE6D8C57E}" dt="2026-01-23T13:09:16.185" v="24" actId="1076"/>
          <ac:picMkLst>
            <pc:docMk/>
            <pc:sldMk cId="441670631" sldId="256"/>
            <ac:picMk id="7" creationId="{22095A4A-12A4-6721-8B86-7BBCA5A7E0BB}"/>
          </ac:picMkLst>
        </pc:picChg>
      </pc:sldChg>
      <pc:sldChg chg="addSp delSp modSp mod">
        <pc:chgData name="DE BROUWER Bénédicte" userId="47775e89-ff94-4f15-a0df-48f3fef08b29" providerId="ADAL" clId="{2A964BC3-58F7-4019-9D73-12BEE6D8C57E}" dt="2026-01-23T13:11:11.845" v="44" actId="20577"/>
        <pc:sldMkLst>
          <pc:docMk/>
          <pc:sldMk cId="1897843428" sldId="257"/>
        </pc:sldMkLst>
        <pc:spChg chg="mod">
          <ac:chgData name="DE BROUWER Bénédicte" userId="47775e89-ff94-4f15-a0df-48f3fef08b29" providerId="ADAL" clId="{2A964BC3-58F7-4019-9D73-12BEE6D8C57E}" dt="2026-01-23T13:11:11.845" v="44" actId="20577"/>
          <ac:spMkLst>
            <pc:docMk/>
            <pc:sldMk cId="1897843428" sldId="257"/>
            <ac:spMk id="2" creationId="{C414D507-8E98-6779-D4E1-CADBA5E4954D}"/>
          </ac:spMkLst>
        </pc:spChg>
        <pc:picChg chg="add mod">
          <ac:chgData name="DE BROUWER Bénédicte" userId="47775e89-ff94-4f15-a0df-48f3fef08b29" providerId="ADAL" clId="{2A964BC3-58F7-4019-9D73-12BEE6D8C57E}" dt="2026-01-23T13:10:06.041" v="31" actId="14100"/>
          <ac:picMkLst>
            <pc:docMk/>
            <pc:sldMk cId="1897843428" sldId="257"/>
            <ac:picMk id="3" creationId="{2BCDAE2E-EB4D-C756-7DF5-FFE100F545DF}"/>
          </ac:picMkLst>
        </pc:picChg>
      </pc:sldChg>
      <pc:sldChg chg="addSp delSp modSp mod">
        <pc:chgData name="DE BROUWER Bénédicte" userId="47775e89-ff94-4f15-a0df-48f3fef08b29" providerId="ADAL" clId="{2A964BC3-58F7-4019-9D73-12BEE6D8C57E}" dt="2026-01-23T13:15:39.935" v="50" actId="6549"/>
        <pc:sldMkLst>
          <pc:docMk/>
          <pc:sldMk cId="1072428594" sldId="265"/>
        </pc:sldMkLst>
        <pc:spChg chg="mod">
          <ac:chgData name="DE BROUWER Bénédicte" userId="47775e89-ff94-4f15-a0df-48f3fef08b29" providerId="ADAL" clId="{2A964BC3-58F7-4019-9D73-12BEE6D8C57E}" dt="2026-01-23T13:15:39.935" v="50" actId="6549"/>
          <ac:spMkLst>
            <pc:docMk/>
            <pc:sldMk cId="1072428594" sldId="265"/>
            <ac:spMk id="5" creationId="{708463FE-5A51-59C2-D4A8-AA89EF9AAED1}"/>
          </ac:spMkLst>
        </pc:spChg>
        <pc:picChg chg="add mod ord">
          <ac:chgData name="DE BROUWER Bénédicte" userId="47775e89-ff94-4f15-a0df-48f3fef08b29" providerId="ADAL" clId="{2A964BC3-58F7-4019-9D73-12BEE6D8C57E}" dt="2026-01-23T13:10:24.917" v="38" actId="167"/>
          <ac:picMkLst>
            <pc:docMk/>
            <pc:sldMk cId="1072428594" sldId="265"/>
            <ac:picMk id="2" creationId="{85D95EAD-1644-12BD-A872-6038467F11CE}"/>
          </ac:picMkLst>
        </pc:picChg>
      </pc:sldChg>
      <pc:sldChg chg="addSp delSp modSp mod">
        <pc:chgData name="DE BROUWER Bénédicte" userId="47775e89-ff94-4f15-a0df-48f3fef08b29" providerId="ADAL" clId="{2A964BC3-58F7-4019-9D73-12BEE6D8C57E}" dt="2026-01-23T13:15:34.666" v="48" actId="6549"/>
        <pc:sldMkLst>
          <pc:docMk/>
          <pc:sldMk cId="1535497637" sldId="266"/>
        </pc:sldMkLst>
        <pc:spChg chg="mod">
          <ac:chgData name="DE BROUWER Bénédicte" userId="47775e89-ff94-4f15-a0df-48f3fef08b29" providerId="ADAL" clId="{2A964BC3-58F7-4019-9D73-12BEE6D8C57E}" dt="2026-01-23T13:15:34.666" v="48" actId="6549"/>
          <ac:spMkLst>
            <pc:docMk/>
            <pc:sldMk cId="1535497637" sldId="266"/>
            <ac:spMk id="5" creationId="{43D7F38C-319B-3B2B-0425-DE68ADD9C5A5}"/>
          </ac:spMkLst>
        </pc:spChg>
        <pc:picChg chg="add mod">
          <ac:chgData name="DE BROUWER Bénédicte" userId="47775e89-ff94-4f15-a0df-48f3fef08b29" providerId="ADAL" clId="{2A964BC3-58F7-4019-9D73-12BEE6D8C57E}" dt="2026-01-23T13:10:15.500" v="35"/>
          <ac:picMkLst>
            <pc:docMk/>
            <pc:sldMk cId="1535497637" sldId="266"/>
            <ac:picMk id="7" creationId="{171B75EA-DC37-01F3-2068-91726F572FED}"/>
          </ac:picMkLst>
        </pc:picChg>
      </pc:sldChg>
      <pc:sldChg chg="addSp delSp modSp mod">
        <pc:chgData name="DE BROUWER Bénédicte" userId="47775e89-ff94-4f15-a0df-48f3fef08b29" providerId="ADAL" clId="{2A964BC3-58F7-4019-9D73-12BEE6D8C57E}" dt="2026-01-23T13:15:29.772" v="46" actId="20577"/>
        <pc:sldMkLst>
          <pc:docMk/>
          <pc:sldMk cId="2421183992" sldId="267"/>
        </pc:sldMkLst>
        <pc:spChg chg="mod">
          <ac:chgData name="DE BROUWER Bénédicte" userId="47775e89-ff94-4f15-a0df-48f3fef08b29" providerId="ADAL" clId="{2A964BC3-58F7-4019-9D73-12BEE6D8C57E}" dt="2026-01-23T13:15:29.772" v="46" actId="20577"/>
          <ac:spMkLst>
            <pc:docMk/>
            <pc:sldMk cId="2421183992" sldId="267"/>
            <ac:spMk id="5" creationId="{6134CF8B-671A-9BFE-5ECD-948652C4F4B9}"/>
          </ac:spMkLst>
        </pc:spChg>
        <pc:picChg chg="add mod">
          <ac:chgData name="DE BROUWER Bénédicte" userId="47775e89-ff94-4f15-a0df-48f3fef08b29" providerId="ADAL" clId="{2A964BC3-58F7-4019-9D73-12BEE6D8C57E}" dt="2026-01-23T13:10:12.360" v="33"/>
          <ac:picMkLst>
            <pc:docMk/>
            <pc:sldMk cId="2421183992" sldId="267"/>
            <ac:picMk id="7" creationId="{EF86FE7A-04A9-7B83-8FFB-C6AA3926663D}"/>
          </ac:picMkLst>
        </pc:picChg>
      </pc:sldChg>
      <pc:sldChg chg="addSp delSp modSp mod">
        <pc:chgData name="DE BROUWER Bénédicte" userId="47775e89-ff94-4f15-a0df-48f3fef08b29" providerId="ADAL" clId="{2A964BC3-58F7-4019-9D73-12BEE6D8C57E}" dt="2026-01-23T13:16:43.445" v="57" actId="108"/>
        <pc:sldMkLst>
          <pc:docMk/>
          <pc:sldMk cId="2063087472" sldId="268"/>
        </pc:sldMkLst>
        <pc:spChg chg="mod">
          <ac:chgData name="DE BROUWER Bénédicte" userId="47775e89-ff94-4f15-a0df-48f3fef08b29" providerId="ADAL" clId="{2A964BC3-58F7-4019-9D73-12BEE6D8C57E}" dt="2026-01-23T13:15:45.391" v="52" actId="20577"/>
          <ac:spMkLst>
            <pc:docMk/>
            <pc:sldMk cId="2063087472" sldId="268"/>
            <ac:spMk id="5" creationId="{3FECECC5-4DB7-F48C-229D-2CC2630412EC}"/>
          </ac:spMkLst>
        </pc:spChg>
        <pc:spChg chg="mod">
          <ac:chgData name="DE BROUWER Bénédicte" userId="47775e89-ff94-4f15-a0df-48f3fef08b29" providerId="ADAL" clId="{2A964BC3-58F7-4019-9D73-12BEE6D8C57E}" dt="2026-01-23T13:16:43.445" v="57" actId="108"/>
          <ac:spMkLst>
            <pc:docMk/>
            <pc:sldMk cId="2063087472" sldId="268"/>
            <ac:spMk id="7" creationId="{72D7F7BB-04AA-FD68-C432-6FBB05707430}"/>
          </ac:spMkLst>
        </pc:spChg>
        <pc:picChg chg="add mod ord">
          <ac:chgData name="DE BROUWER Bénédicte" userId="47775e89-ff94-4f15-a0df-48f3fef08b29" providerId="ADAL" clId="{2A964BC3-58F7-4019-9D73-12BEE6D8C57E}" dt="2026-01-23T13:10:35.932" v="41" actId="167"/>
          <ac:picMkLst>
            <pc:docMk/>
            <pc:sldMk cId="2063087472" sldId="268"/>
            <ac:picMk id="2" creationId="{3257327D-F503-F28B-9B3C-593E98975A8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464787-FE4D-0687-9769-73ABBFFD6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3AF822-FC41-EE7D-D626-DCB5CF25C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2678CC-AEB3-C1B5-E4AD-42D937C34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953C1-3C40-4EEE-8289-79FDBB7E7967}" type="datetimeFigureOut">
              <a:rPr lang="fr-BE" smtClean="0"/>
              <a:t>26-01-26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A81927-6AD1-850C-D0EE-F33437A5E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3AA690-7A2D-E972-F671-5018AB1D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2CBB-5815-4EBA-9CF4-F836A0A12A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4811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2AED89-8A08-82CF-B295-03A5CFBD1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202C5F0-B817-F573-5FAE-2860C4A77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832670-8B9A-C6F3-5351-169A33314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953C1-3C40-4EEE-8289-79FDBB7E7967}" type="datetimeFigureOut">
              <a:rPr lang="fr-BE" smtClean="0"/>
              <a:t>26-01-26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3F8AE0-0668-4999-944F-4C4D42C9C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781A75-1856-842C-700E-9C717CEE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2CBB-5815-4EBA-9CF4-F836A0A12A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35616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41A7336-AA61-1065-A2D7-4F7EAC6216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9323E61-81A5-2837-5DCA-4ADC01449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0E55CE-8BD9-0507-7947-4F1756E71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953C1-3C40-4EEE-8289-79FDBB7E7967}" type="datetimeFigureOut">
              <a:rPr lang="fr-BE" smtClean="0"/>
              <a:t>26-01-26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DF6473-30FE-C5E6-E72C-FA2ACA512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CAE1B8-B0A3-06B6-B828-0DF1DE963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2CBB-5815-4EBA-9CF4-F836A0A12A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3395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81A06-DCCF-02DE-B378-826BDCD35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1370BB-BDFC-A102-D1B6-9FDE76476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CA6BC6-AF95-E851-3CA7-E147BDEC3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953C1-3C40-4EEE-8289-79FDBB7E7967}" type="datetimeFigureOut">
              <a:rPr lang="fr-BE" smtClean="0"/>
              <a:t>26-01-26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1B2470-2241-AE9B-166F-2D4FBA8C7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28B79D-63A5-602C-2DD5-2B39EB59A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2CBB-5815-4EBA-9CF4-F836A0A12A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37283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D4C441-1114-CF34-8FBA-61A2A8032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C0F457-7AB7-A4C3-7E6F-B0E79AA45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9AC6AC-10E6-077F-8C3F-49AB555F3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953C1-3C40-4EEE-8289-79FDBB7E7967}" type="datetimeFigureOut">
              <a:rPr lang="fr-BE" smtClean="0"/>
              <a:t>26-01-26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26600E-B776-422E-49F8-64BFE012D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78F471-D674-C08E-C4A8-0CBA6364F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2CBB-5815-4EBA-9CF4-F836A0A12A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66518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2119AA-2EB9-CE42-D16E-43902269B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15D209-1E98-319C-154C-74E721442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7CFECCF-55EF-FCF0-DED0-9BB1A3043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DC1C43-7756-9A5C-4A7F-207364177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953C1-3C40-4EEE-8289-79FDBB7E7967}" type="datetimeFigureOut">
              <a:rPr lang="fr-BE" smtClean="0"/>
              <a:t>26-01-26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8A86075-9470-CC6A-D8DF-D1D4DA0D9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471ED3-0424-C3D4-2BE2-779BC58A2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2CBB-5815-4EBA-9CF4-F836A0A12A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31907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FC9518-E171-67AF-E831-EA74480D2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BF1E957-D71A-18F3-5EA8-345A257BF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7D713C-FCCF-B4E0-08C8-0FAF29C51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362116A-4C9D-CA4A-9F59-AAA2EB3CBC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06ED26C-4D99-C22E-9172-3D8A39B767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239E0D-81AE-E527-5BDA-EF0FE86CC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953C1-3C40-4EEE-8289-79FDBB7E7967}" type="datetimeFigureOut">
              <a:rPr lang="fr-BE" smtClean="0"/>
              <a:t>26-01-26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38B50E3-F9B1-F37B-15A4-E434EF2B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6732853-E5F0-91F6-5AD8-A3BFD0DEC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2CBB-5815-4EBA-9CF4-F836A0A12A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9591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DE0A79-C6DE-8B07-6532-B997AD1D6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1851A0-2E58-0C68-0F05-57C565357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953C1-3C40-4EEE-8289-79FDBB7E7967}" type="datetimeFigureOut">
              <a:rPr lang="fr-BE" smtClean="0"/>
              <a:t>26-01-26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974976-7EB5-042A-8C6E-1C0E539FB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5CA283C-D2E0-8545-98E9-F6F042CEC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2CBB-5815-4EBA-9CF4-F836A0A12A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60518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39B36A7-4C77-F7B9-E94E-323129490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953C1-3C40-4EEE-8289-79FDBB7E7967}" type="datetimeFigureOut">
              <a:rPr lang="fr-BE" smtClean="0"/>
              <a:t>26-01-26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0FB3FDE-7659-0F4C-29DF-16970A753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67C20FC-1634-5DB7-65E2-F024F5F4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2CBB-5815-4EBA-9CF4-F836A0A12A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090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F7BDF6-F948-22C0-B6FC-5EB41CD02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4DDE18-3493-0FAF-4C6D-FB745E3AE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BABF754-BEAA-AC97-B257-137F263B4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A4AB40-7703-A179-7D25-77B05A46E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953C1-3C40-4EEE-8289-79FDBB7E7967}" type="datetimeFigureOut">
              <a:rPr lang="fr-BE" smtClean="0"/>
              <a:t>26-01-26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5CDF301-3616-0A36-E888-05F4D84A1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31E436-CF8E-CC0A-53BF-D64280B90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2CBB-5815-4EBA-9CF4-F836A0A12A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41181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A4F0D1-D02C-AE6B-90FD-0E64B2EBE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26674F5-86D1-2E06-0386-B04C91EB66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D2EECE-F531-C737-8B13-9B07F4F95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DA2872-0225-CBBA-2938-CAFDCDCFB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953C1-3C40-4EEE-8289-79FDBB7E7967}" type="datetimeFigureOut">
              <a:rPr lang="fr-BE" smtClean="0"/>
              <a:t>26-01-26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4BAD3DC-AEEA-A779-825D-935A7AE44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B923652-6462-C0C9-0506-20633B30E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2CBB-5815-4EBA-9CF4-F836A0A12A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27484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22A97BE-A3F1-9694-7C12-D62F07B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B87114-327F-727F-1B22-4A6A4D4EC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27C54F-3BE3-662D-9F27-03788F5C40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A953C1-3C40-4EEE-8289-79FDBB7E7967}" type="datetimeFigureOut">
              <a:rPr lang="fr-BE" smtClean="0"/>
              <a:t>26-01-26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B450D0-F351-FB0F-47BA-0D66BB87F4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CCE824-D634-45F0-CDC9-2648205DF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5A2CBB-5815-4EBA-9CF4-F836A0A12A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86606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FB6486-0E16-B7BD-E1CE-905DCBF4CF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9000" y="167907"/>
            <a:ext cx="6693971" cy="1983877"/>
          </a:xfrm>
        </p:spPr>
        <p:txBody>
          <a:bodyPr>
            <a:normAutofit/>
          </a:bodyPr>
          <a:lstStyle/>
          <a:p>
            <a:r>
              <a:rPr lang="fr-FR" sz="3600" dirty="0"/>
              <a:t>New European Bauhaus Facility</a:t>
            </a:r>
            <a:br>
              <a:rPr lang="fr-FR" sz="4000" dirty="0"/>
            </a:br>
            <a:br>
              <a:rPr lang="fr-FR" sz="2000" dirty="0"/>
            </a:br>
            <a:r>
              <a:rPr lang="fr-FR" sz="3200" b="1" dirty="0" err="1"/>
              <a:t>Matchmaking</a:t>
            </a:r>
            <a:r>
              <a:rPr lang="fr-FR" sz="3200" b="1" dirty="0"/>
              <a:t> </a:t>
            </a:r>
            <a:r>
              <a:rPr lang="fr-FR" sz="3200" b="1" dirty="0" err="1"/>
              <a:t>event</a:t>
            </a:r>
            <a:r>
              <a:rPr lang="fr-FR" sz="3200" b="1" dirty="0"/>
              <a:t> 2026</a:t>
            </a:r>
            <a:br>
              <a:rPr lang="fr-FR" sz="2000" b="1" dirty="0"/>
            </a:br>
            <a:br>
              <a:rPr lang="fr-FR" sz="1800" dirty="0"/>
            </a:br>
            <a:r>
              <a:rPr lang="fr-FR" sz="2400" dirty="0"/>
              <a:t>Blank slides for </a:t>
            </a:r>
            <a:r>
              <a:rPr lang="fr-FR" sz="2400" dirty="0" err="1"/>
              <a:t>pitching</a:t>
            </a:r>
            <a:r>
              <a:rPr lang="fr-FR" sz="2400" dirty="0"/>
              <a:t> sessions</a:t>
            </a:r>
            <a:endParaRPr lang="fr-BE" sz="40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5F6DE82-57CA-89E4-0D18-B208998B29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6726" y="1049933"/>
            <a:ext cx="2503000" cy="1228180"/>
          </a:xfrm>
          <a:prstGeom prst="rect">
            <a:avLst/>
          </a:prstGeom>
          <a:noFill/>
        </p:spPr>
      </p:pic>
      <p:sp>
        <p:nvSpPr>
          <p:cNvPr id="5" name="Textplatzhalter 1">
            <a:extLst>
              <a:ext uri="{FF2B5EF4-FFF2-40B4-BE49-F238E27FC236}">
                <a16:creationId xmlns:a16="http://schemas.microsoft.com/office/drawing/2014/main" id="{034FDFC9-0B4E-1E47-6C54-5A907219BBB1}"/>
              </a:ext>
            </a:extLst>
          </p:cNvPr>
          <p:cNvSpPr txBox="1">
            <a:spLocks/>
          </p:cNvSpPr>
          <p:nvPr/>
        </p:nvSpPr>
        <p:spPr>
          <a:xfrm>
            <a:off x="801666" y="3429000"/>
            <a:ext cx="11098060" cy="31710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/>
              <a:t>Presentations must be held in </a:t>
            </a:r>
            <a:r>
              <a:rPr lang="en-US" sz="2000" b="1" dirty="0"/>
              <a:t>English</a:t>
            </a:r>
            <a:r>
              <a:rPr lang="en-US" sz="2000" dirty="0"/>
              <a:t>;</a:t>
            </a:r>
          </a:p>
          <a:p>
            <a:pPr algn="l"/>
            <a:r>
              <a:rPr lang="en-US" sz="2000" dirty="0"/>
              <a:t>Presentations will last </a:t>
            </a:r>
            <a:r>
              <a:rPr lang="en-US" sz="2000" b="1" dirty="0">
                <a:solidFill>
                  <a:srgbClr val="FF0000"/>
                </a:solidFill>
              </a:rPr>
              <a:t>NO MORE than 5 minutes;</a:t>
            </a:r>
          </a:p>
          <a:p>
            <a:pPr algn="l"/>
            <a:r>
              <a:rPr lang="en-US" sz="2000" dirty="0"/>
              <a:t>Do not use videos and animations etc. as these may not be compatible with the IT system;</a:t>
            </a:r>
          </a:p>
          <a:p>
            <a:pPr algn="l"/>
            <a:r>
              <a:rPr lang="en-US" sz="2000" dirty="0"/>
              <a:t>The presentations will be made available as .pdf files on the event website after March 5 (unless you object);</a:t>
            </a:r>
          </a:p>
          <a:p>
            <a:pPr algn="l"/>
            <a:r>
              <a:rPr lang="en-US" sz="2000" dirty="0"/>
              <a:t>Please do not submit a presentation until your profile has been activated; </a:t>
            </a:r>
          </a:p>
          <a:p>
            <a:pPr algn="l"/>
            <a:r>
              <a:rPr lang="en-US" sz="2000" dirty="0"/>
              <a:t>Presentations should be submitted to </a:t>
            </a:r>
            <a:r>
              <a:rPr lang="en-US" sz="2000" dirty="0" err="1">
                <a:highlight>
                  <a:srgbClr val="FFFF00"/>
                </a:highlight>
              </a:rPr>
              <a:t>bdebrouwer@hub.brussels</a:t>
            </a:r>
            <a:r>
              <a:rPr lang="en-US" sz="2000" dirty="0">
                <a:highlight>
                  <a:srgbClr val="FFFF00"/>
                </a:highlight>
              </a:rPr>
              <a:t>;</a:t>
            </a:r>
          </a:p>
          <a:p>
            <a:pPr algn="l"/>
            <a:r>
              <a:rPr lang="en-US" sz="2000" dirty="0"/>
              <a:t>Submission </a:t>
            </a:r>
            <a:r>
              <a:rPr lang="en-US" sz="2000" b="1" dirty="0"/>
              <a:t>deadline:</a:t>
            </a:r>
            <a:r>
              <a:rPr lang="de-DE" sz="2000" b="1" dirty="0"/>
              <a:t> </a:t>
            </a:r>
            <a:r>
              <a:rPr lang="de-DE" sz="2000" b="1" dirty="0">
                <a:highlight>
                  <a:srgbClr val="FFFF00"/>
                </a:highlight>
              </a:rPr>
              <a:t>March 1</a:t>
            </a:r>
            <a:r>
              <a:rPr lang="de-DE" sz="2000" dirty="0">
                <a:highlight>
                  <a:srgbClr val="FFFF00"/>
                </a:highlight>
              </a:rPr>
              <a:t>, 2025.</a:t>
            </a:r>
            <a:endParaRPr lang="en-US" sz="2000" dirty="0">
              <a:highlight>
                <a:srgbClr val="FFFF00"/>
              </a:highlight>
            </a:endParaRPr>
          </a:p>
        </p:txBody>
      </p:sp>
      <p:sp>
        <p:nvSpPr>
          <p:cNvPr id="6" name="Titel 2">
            <a:extLst>
              <a:ext uri="{FF2B5EF4-FFF2-40B4-BE49-F238E27FC236}">
                <a16:creationId xmlns:a16="http://schemas.microsoft.com/office/drawing/2014/main" id="{882D6B38-920F-8ABA-BFFF-4CE98C1D2A29}"/>
              </a:ext>
            </a:extLst>
          </p:cNvPr>
          <p:cNvSpPr txBox="1">
            <a:spLocks/>
          </p:cNvSpPr>
          <p:nvPr/>
        </p:nvSpPr>
        <p:spPr>
          <a:xfrm>
            <a:off x="2499838" y="2729971"/>
            <a:ext cx="9115220" cy="57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3600" dirty="0" err="1"/>
              <a:t>Instructions</a:t>
            </a:r>
            <a:r>
              <a:rPr lang="de-DE" sz="3600" dirty="0"/>
              <a:t> </a:t>
            </a:r>
            <a:r>
              <a:rPr lang="de-DE" sz="1900" b="1" dirty="0" err="1">
                <a:solidFill>
                  <a:srgbClr val="4EC9F5"/>
                </a:solidFill>
                <a:latin typeface="+mn-lt"/>
                <a:ea typeface="+mn-ea"/>
                <a:cs typeface="+mn-cs"/>
              </a:rPr>
              <a:t>please</a:t>
            </a:r>
            <a:r>
              <a:rPr lang="de-DE" sz="1900" b="1" dirty="0">
                <a:solidFill>
                  <a:srgbClr val="4EC9F5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1900" b="1" dirty="0" err="1">
                <a:solidFill>
                  <a:srgbClr val="4EC9F5"/>
                </a:solidFill>
                <a:latin typeface="+mn-lt"/>
                <a:ea typeface="+mn-ea"/>
                <a:cs typeface="+mn-cs"/>
              </a:rPr>
              <a:t>delete</a:t>
            </a:r>
            <a:r>
              <a:rPr lang="de-DE" sz="1900" b="1" dirty="0">
                <a:solidFill>
                  <a:srgbClr val="4EC9F5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1900" b="1" dirty="0" err="1">
                <a:solidFill>
                  <a:srgbClr val="4EC9F5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de-DE" sz="1900" b="1" dirty="0">
                <a:solidFill>
                  <a:srgbClr val="4EC9F5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1900" b="1" dirty="0" err="1">
                <a:solidFill>
                  <a:srgbClr val="4EC9F5"/>
                </a:solidFill>
                <a:latin typeface="+mn-lt"/>
                <a:ea typeface="+mn-ea"/>
                <a:cs typeface="+mn-cs"/>
              </a:rPr>
              <a:t>slide</a:t>
            </a:r>
            <a:r>
              <a:rPr lang="de-DE" sz="1900" b="1" dirty="0">
                <a:solidFill>
                  <a:srgbClr val="4EC9F5"/>
                </a:solidFill>
                <a:latin typeface="+mn-lt"/>
                <a:ea typeface="+mn-ea"/>
                <a:cs typeface="+mn-cs"/>
              </a:rPr>
              <a:t> after </a:t>
            </a:r>
            <a:r>
              <a:rPr lang="de-DE" sz="1900" b="1" dirty="0" err="1">
                <a:solidFill>
                  <a:srgbClr val="4EC9F5"/>
                </a:solidFill>
                <a:latin typeface="+mn-lt"/>
                <a:ea typeface="+mn-ea"/>
                <a:cs typeface="+mn-cs"/>
              </a:rPr>
              <a:t>reading</a:t>
            </a:r>
            <a:endParaRPr lang="de-DE" sz="3600" dirty="0"/>
          </a:p>
        </p:txBody>
      </p:sp>
      <p:pic>
        <p:nvPicPr>
          <p:cNvPr id="7" name="Image 6" descr="Une image contenant Graphique, Police, logo, graphisme&#10;&#10;Le contenu généré par l’IA peut être incorrect.">
            <a:extLst>
              <a:ext uri="{FF2B5EF4-FFF2-40B4-BE49-F238E27FC236}">
                <a16:creationId xmlns:a16="http://schemas.microsoft.com/office/drawing/2014/main" id="{22095A4A-12A4-6721-8B86-7BBCA5A7E0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75114" cy="227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670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1;p18">
            <a:extLst>
              <a:ext uri="{FF2B5EF4-FFF2-40B4-BE49-F238E27FC236}">
                <a16:creationId xmlns:a16="http://schemas.microsoft.com/office/drawing/2014/main" id="{35827264-B09C-866F-1448-FC386F1398CE}"/>
              </a:ext>
            </a:extLst>
          </p:cNvPr>
          <p:cNvSpPr txBox="1">
            <a:spLocks/>
          </p:cNvSpPr>
          <p:nvPr/>
        </p:nvSpPr>
        <p:spPr>
          <a:xfrm>
            <a:off x="3815118" y="1564726"/>
            <a:ext cx="5005200" cy="82154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de-DE" dirty="0" err="1"/>
              <a:t>Presentation</a:t>
            </a:r>
            <a:r>
              <a:rPr lang="de-DE" dirty="0"/>
              <a:t> title (</a:t>
            </a:r>
            <a:r>
              <a:rPr lang="de-DE" dirty="0" err="1">
                <a:highlight>
                  <a:srgbClr val="FFFF00"/>
                </a:highlight>
              </a:rPr>
              <a:t>edit</a:t>
            </a:r>
            <a:r>
              <a:rPr lang="de-DE" dirty="0"/>
              <a:t>)</a:t>
            </a:r>
          </a:p>
        </p:txBody>
      </p:sp>
      <p:sp>
        <p:nvSpPr>
          <p:cNvPr id="5" name="Google Shape;102;p18">
            <a:extLst>
              <a:ext uri="{FF2B5EF4-FFF2-40B4-BE49-F238E27FC236}">
                <a16:creationId xmlns:a16="http://schemas.microsoft.com/office/drawing/2014/main" id="{71996B8D-214F-E196-8E79-A4575AFAB1F6}"/>
              </a:ext>
            </a:extLst>
          </p:cNvPr>
          <p:cNvSpPr txBox="1">
            <a:spLocks/>
          </p:cNvSpPr>
          <p:nvPr/>
        </p:nvSpPr>
        <p:spPr>
          <a:xfrm>
            <a:off x="1717065" y="2855618"/>
            <a:ext cx="8983592" cy="3635947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altLang="pl-PL" sz="2800" b="1" dirty="0"/>
              <a:t>Name</a:t>
            </a:r>
            <a:r>
              <a:rPr lang="pl-PL" altLang="pl-PL" sz="2800" dirty="0"/>
              <a:t> (edit)</a:t>
            </a:r>
          </a:p>
          <a:p>
            <a:pPr>
              <a:defRPr/>
            </a:pPr>
            <a:r>
              <a:rPr lang="pl-PL" altLang="pl-PL" sz="2800" b="1" dirty="0"/>
              <a:t>Organi</a:t>
            </a:r>
            <a:r>
              <a:rPr lang="fr-FR" altLang="pl-PL" sz="2800" b="1" dirty="0"/>
              <a:t>s</a:t>
            </a:r>
            <a:r>
              <a:rPr lang="pl-PL" altLang="pl-PL" sz="2800" b="1" dirty="0"/>
              <a:t>ation</a:t>
            </a:r>
            <a:r>
              <a:rPr lang="fr-FR" altLang="pl-PL" sz="2800" b="1" dirty="0"/>
              <a:t>’s </a:t>
            </a:r>
            <a:r>
              <a:rPr lang="fr-FR" altLang="pl-PL" sz="2800" b="1" dirty="0" err="1"/>
              <a:t>name</a:t>
            </a:r>
            <a:r>
              <a:rPr lang="pl-PL" altLang="pl-PL" sz="2800" dirty="0"/>
              <a:t> (edit)</a:t>
            </a:r>
            <a:br>
              <a:rPr lang="fr-FR" altLang="pl-PL" sz="2800" dirty="0"/>
            </a:br>
            <a:r>
              <a:rPr lang="fr-FR" altLang="pl-PL" sz="2800" dirty="0"/>
              <a:t>- </a:t>
            </a:r>
            <a:r>
              <a:rPr lang="pl-PL" altLang="pl-PL" sz="2800" dirty="0"/>
              <a:t>the nature of your organisation e.g. SME, academic institution, public, private</a:t>
            </a:r>
            <a:r>
              <a:rPr lang="fr-FR" altLang="pl-PL" sz="2800" dirty="0"/>
              <a:t>, civil society, etc. (</a:t>
            </a:r>
            <a:r>
              <a:rPr lang="fr-FR" altLang="pl-PL" sz="2800" dirty="0" err="1"/>
              <a:t>edit</a:t>
            </a:r>
            <a:r>
              <a:rPr lang="pl-PL" altLang="pl-PL" sz="2800" dirty="0"/>
              <a:t>)</a:t>
            </a:r>
            <a:endParaRPr lang="fr-FR" altLang="pl-PL" sz="2800" dirty="0"/>
          </a:p>
          <a:p>
            <a:pPr>
              <a:defRPr/>
            </a:pPr>
            <a:r>
              <a:rPr lang="fr-FR" altLang="pl-PL" sz="2800" b="1" dirty="0"/>
              <a:t>Country</a:t>
            </a:r>
            <a:r>
              <a:rPr lang="fr-FR" altLang="pl-PL" sz="2800" dirty="0"/>
              <a:t> (</a:t>
            </a:r>
            <a:r>
              <a:rPr lang="fr-FR" altLang="pl-PL" sz="2800" dirty="0" err="1"/>
              <a:t>edit</a:t>
            </a:r>
            <a:r>
              <a:rPr lang="fr-FR" altLang="pl-PL" sz="2800" dirty="0"/>
              <a:t>)</a:t>
            </a:r>
          </a:p>
          <a:p>
            <a:pPr>
              <a:defRPr/>
            </a:pPr>
            <a:r>
              <a:rPr lang="fr-FR" altLang="pl-PL" sz="2800" b="1" dirty="0"/>
              <a:t>Contact </a:t>
            </a:r>
            <a:r>
              <a:rPr lang="fr-FR" altLang="pl-PL" sz="2800" b="1" dirty="0" err="1"/>
              <a:t>details</a:t>
            </a:r>
            <a:r>
              <a:rPr lang="fr-FR" altLang="pl-PL" sz="2800" b="1" dirty="0"/>
              <a:t> </a:t>
            </a:r>
            <a:r>
              <a:rPr lang="fr-FR" altLang="pl-PL" sz="2800" dirty="0"/>
              <a:t>(</a:t>
            </a:r>
            <a:r>
              <a:rPr lang="fr-FR" altLang="pl-PL" sz="2800" dirty="0" err="1"/>
              <a:t>edit</a:t>
            </a:r>
            <a:r>
              <a:rPr lang="fr-FR" altLang="pl-PL" sz="2800" dirty="0"/>
              <a:t>)</a:t>
            </a:r>
            <a:endParaRPr lang="fr-FR" altLang="pl-PL" sz="2800" b="1" dirty="0"/>
          </a:p>
          <a:p>
            <a:pPr>
              <a:defRPr/>
            </a:pPr>
            <a:r>
              <a:rPr lang="fr-FR" altLang="pl-PL" sz="2800" b="1" dirty="0"/>
              <a:t>organisation </a:t>
            </a:r>
            <a:r>
              <a:rPr lang="fr-FR" altLang="pl-PL" sz="2800" b="1" dirty="0" err="1"/>
              <a:t>website</a:t>
            </a:r>
            <a:r>
              <a:rPr lang="fr-FR" altLang="pl-PL" sz="2800" b="1" dirty="0"/>
              <a:t> </a:t>
            </a:r>
            <a:r>
              <a:rPr lang="fr-FR" altLang="pl-PL" sz="2800" dirty="0"/>
              <a:t>(</a:t>
            </a:r>
            <a:r>
              <a:rPr lang="fr-FR" altLang="pl-PL" sz="2800" dirty="0" err="1"/>
              <a:t>edit</a:t>
            </a:r>
            <a:r>
              <a:rPr lang="fr-FR" altLang="pl-PL" sz="2800" dirty="0"/>
              <a:t>)</a:t>
            </a:r>
            <a:endParaRPr lang="en-US" dirty="0"/>
          </a:p>
        </p:txBody>
      </p:sp>
      <p:sp>
        <p:nvSpPr>
          <p:cNvPr id="8" name="Rechteck 5">
            <a:extLst>
              <a:ext uri="{FF2B5EF4-FFF2-40B4-BE49-F238E27FC236}">
                <a16:creationId xmlns:a16="http://schemas.microsoft.com/office/drawing/2014/main" id="{A5E1D1D9-4763-8550-B5B3-BFFB24A34ABA}"/>
              </a:ext>
            </a:extLst>
          </p:cNvPr>
          <p:cNvSpPr/>
          <p:nvPr/>
        </p:nvSpPr>
        <p:spPr>
          <a:xfrm>
            <a:off x="10366078" y="366435"/>
            <a:ext cx="1388623" cy="75197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place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here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the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logo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of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your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organisation</a:t>
            </a:r>
            <a:endParaRPr lang="de-DE" sz="1200" dirty="0">
              <a:solidFill>
                <a:srgbClr val="FF0000"/>
              </a:solidFill>
              <a:latin typeface="Comfortaa" panose="020B0604020202020204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414D507-8E98-6779-D4E1-CADBA5E4954D}"/>
              </a:ext>
            </a:extLst>
          </p:cNvPr>
          <p:cNvSpPr txBox="1">
            <a:spLocks/>
          </p:cNvSpPr>
          <p:nvPr/>
        </p:nvSpPr>
        <p:spPr>
          <a:xfrm>
            <a:off x="3521900" y="189116"/>
            <a:ext cx="5148200" cy="5070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600" dirty="0">
                <a:solidFill>
                  <a:srgbClr val="2CB3B4"/>
                </a:solidFill>
              </a:rPr>
              <a:t>New European Bauhaus Facility - </a:t>
            </a:r>
            <a:r>
              <a:rPr lang="fr-FR" sz="1600" dirty="0" err="1">
                <a:solidFill>
                  <a:srgbClr val="2CB3B4"/>
                </a:solidFill>
              </a:rPr>
              <a:t>Matchmaking</a:t>
            </a:r>
            <a:r>
              <a:rPr lang="fr-FR" sz="1600" dirty="0">
                <a:solidFill>
                  <a:srgbClr val="2CB3B4"/>
                </a:solidFill>
              </a:rPr>
              <a:t> </a:t>
            </a:r>
            <a:r>
              <a:rPr lang="fr-FR" sz="1600" dirty="0" err="1">
                <a:solidFill>
                  <a:srgbClr val="2CB3B4"/>
                </a:solidFill>
              </a:rPr>
              <a:t>event</a:t>
            </a:r>
            <a:r>
              <a:rPr lang="fr-FR" sz="1600" dirty="0">
                <a:solidFill>
                  <a:srgbClr val="2CB3B4"/>
                </a:solidFill>
              </a:rPr>
              <a:t> 2026</a:t>
            </a:r>
            <a:br>
              <a:rPr lang="fr-FR" sz="1600" dirty="0">
                <a:solidFill>
                  <a:srgbClr val="2CB3B4"/>
                </a:solidFill>
              </a:rPr>
            </a:br>
            <a:endParaRPr lang="fr-BE" sz="1600" dirty="0">
              <a:solidFill>
                <a:srgbClr val="2CB3B4"/>
              </a:solidFill>
            </a:endParaRPr>
          </a:p>
        </p:txBody>
      </p:sp>
      <p:pic>
        <p:nvPicPr>
          <p:cNvPr id="3" name="Image 2" descr="Une image contenant Graphique, Police, logo, graphisme&#10;&#10;Le contenu généré par l’IA peut être incorrect.">
            <a:extLst>
              <a:ext uri="{FF2B5EF4-FFF2-40B4-BE49-F238E27FC236}">
                <a16:creationId xmlns:a16="http://schemas.microsoft.com/office/drawing/2014/main" id="{2BCDAE2E-EB4D-C756-7DF5-FFE100F545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8623" cy="138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843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4A27C-D748-8F5E-9C0C-BFF9AC879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6C37EE-494D-400C-9811-71F97AF7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922" y="365125"/>
            <a:ext cx="8540156" cy="1325563"/>
          </a:xfrm>
        </p:spPr>
        <p:txBody>
          <a:bodyPr/>
          <a:lstStyle/>
          <a:p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FF45A2-9829-68CB-0E53-DA827B543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6134CF8B-671A-9BFE-5ECD-948652C4F4B9}"/>
              </a:ext>
            </a:extLst>
          </p:cNvPr>
          <p:cNvSpPr txBox="1">
            <a:spLocks/>
          </p:cNvSpPr>
          <p:nvPr/>
        </p:nvSpPr>
        <p:spPr>
          <a:xfrm>
            <a:off x="3521900" y="189116"/>
            <a:ext cx="5148200" cy="5070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600" dirty="0">
                <a:solidFill>
                  <a:srgbClr val="2CB3B4"/>
                </a:solidFill>
              </a:rPr>
              <a:t>New European Bauhaus Facility - </a:t>
            </a:r>
            <a:r>
              <a:rPr lang="fr-FR" sz="1600" dirty="0" err="1">
                <a:solidFill>
                  <a:srgbClr val="2CB3B4"/>
                </a:solidFill>
              </a:rPr>
              <a:t>Matchmaking</a:t>
            </a:r>
            <a:r>
              <a:rPr lang="fr-FR" sz="1600" dirty="0">
                <a:solidFill>
                  <a:srgbClr val="2CB3B4"/>
                </a:solidFill>
              </a:rPr>
              <a:t> </a:t>
            </a:r>
            <a:r>
              <a:rPr lang="fr-FR" sz="1600" dirty="0" err="1">
                <a:solidFill>
                  <a:srgbClr val="2CB3B4"/>
                </a:solidFill>
              </a:rPr>
              <a:t>event</a:t>
            </a:r>
            <a:r>
              <a:rPr lang="fr-FR" sz="1600" dirty="0">
                <a:solidFill>
                  <a:srgbClr val="2CB3B4"/>
                </a:solidFill>
              </a:rPr>
              <a:t> 2026</a:t>
            </a:r>
            <a:br>
              <a:rPr lang="fr-FR" sz="1600" dirty="0">
                <a:solidFill>
                  <a:srgbClr val="2CB3B4"/>
                </a:solidFill>
              </a:rPr>
            </a:br>
            <a:endParaRPr lang="fr-BE" sz="1600" dirty="0">
              <a:solidFill>
                <a:srgbClr val="2CB3B4"/>
              </a:solidFill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115D939-F9E7-BF8D-266E-89BF0BBCCB10}"/>
              </a:ext>
            </a:extLst>
          </p:cNvPr>
          <p:cNvSpPr/>
          <p:nvPr/>
        </p:nvSpPr>
        <p:spPr>
          <a:xfrm>
            <a:off x="10366078" y="366435"/>
            <a:ext cx="1388623" cy="75197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place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here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the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logo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of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your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organisation</a:t>
            </a:r>
            <a:endParaRPr lang="de-DE" sz="1200" dirty="0">
              <a:solidFill>
                <a:srgbClr val="FF0000"/>
              </a:solidFill>
              <a:latin typeface="Comfortaa" panose="020B0604020202020204" charset="0"/>
            </a:endParaRPr>
          </a:p>
        </p:txBody>
      </p:sp>
      <p:pic>
        <p:nvPicPr>
          <p:cNvPr id="7" name="Image 6" descr="Une image contenant Graphique, Police, logo, graphisme&#10;&#10;Le contenu généré par l’IA peut être incorrect.">
            <a:extLst>
              <a:ext uri="{FF2B5EF4-FFF2-40B4-BE49-F238E27FC236}">
                <a16:creationId xmlns:a16="http://schemas.microsoft.com/office/drawing/2014/main" id="{EF86FE7A-04A9-7B83-8FFB-C6AA392666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8623" cy="138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183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E55F7-9A3C-F5FD-BE72-503176F3F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66E85E-13BC-3B2E-BF0D-66E70B489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922" y="365125"/>
            <a:ext cx="8540156" cy="1325563"/>
          </a:xfrm>
        </p:spPr>
        <p:txBody>
          <a:bodyPr/>
          <a:lstStyle/>
          <a:p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90965A-CC09-B016-6F68-BD5312EB2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43D7F38C-319B-3B2B-0425-DE68ADD9C5A5}"/>
              </a:ext>
            </a:extLst>
          </p:cNvPr>
          <p:cNvSpPr txBox="1">
            <a:spLocks/>
          </p:cNvSpPr>
          <p:nvPr/>
        </p:nvSpPr>
        <p:spPr>
          <a:xfrm>
            <a:off x="3521900" y="189116"/>
            <a:ext cx="5148200" cy="5070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600" dirty="0">
                <a:solidFill>
                  <a:srgbClr val="2CB3B4"/>
                </a:solidFill>
              </a:rPr>
              <a:t>New European Bauhaus Facility - </a:t>
            </a:r>
            <a:r>
              <a:rPr lang="fr-FR" sz="1600" dirty="0" err="1">
                <a:solidFill>
                  <a:srgbClr val="2CB3B4"/>
                </a:solidFill>
              </a:rPr>
              <a:t>Matchmaking</a:t>
            </a:r>
            <a:r>
              <a:rPr lang="fr-FR" sz="1600" dirty="0">
                <a:solidFill>
                  <a:srgbClr val="2CB3B4"/>
                </a:solidFill>
              </a:rPr>
              <a:t> </a:t>
            </a:r>
            <a:r>
              <a:rPr lang="fr-FR" sz="1600" dirty="0" err="1">
                <a:solidFill>
                  <a:srgbClr val="2CB3B4"/>
                </a:solidFill>
              </a:rPr>
              <a:t>event</a:t>
            </a:r>
            <a:r>
              <a:rPr lang="fr-FR" sz="1600" dirty="0">
                <a:solidFill>
                  <a:srgbClr val="2CB3B4"/>
                </a:solidFill>
              </a:rPr>
              <a:t> 2026</a:t>
            </a:r>
            <a:br>
              <a:rPr lang="fr-FR" sz="1600" dirty="0">
                <a:solidFill>
                  <a:srgbClr val="2CB3B4"/>
                </a:solidFill>
              </a:rPr>
            </a:br>
            <a:endParaRPr lang="fr-BE" sz="1600" dirty="0">
              <a:solidFill>
                <a:srgbClr val="2CB3B4"/>
              </a:solidFill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F57BDE68-E3F8-4214-3FB5-62032E3B0CA1}"/>
              </a:ext>
            </a:extLst>
          </p:cNvPr>
          <p:cNvSpPr/>
          <p:nvPr/>
        </p:nvSpPr>
        <p:spPr>
          <a:xfrm>
            <a:off x="10366078" y="366435"/>
            <a:ext cx="1388623" cy="75197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place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here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the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logo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of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your</a:t>
            </a:r>
            <a:r>
              <a:rPr lang="de-DE" sz="1200" dirty="0">
                <a:solidFill>
                  <a:srgbClr val="FF0000"/>
                </a:solidFill>
                <a:latin typeface="Comfortaa" panose="020B0604020202020204" charset="0"/>
              </a:rPr>
              <a:t> </a:t>
            </a:r>
            <a:r>
              <a:rPr lang="de-DE" sz="1200" dirty="0" err="1">
                <a:solidFill>
                  <a:srgbClr val="FF0000"/>
                </a:solidFill>
                <a:latin typeface="Comfortaa" panose="020B0604020202020204" charset="0"/>
              </a:rPr>
              <a:t>organisation</a:t>
            </a:r>
            <a:endParaRPr lang="de-DE" sz="1200" dirty="0">
              <a:solidFill>
                <a:srgbClr val="FF0000"/>
              </a:solidFill>
              <a:latin typeface="Comfortaa" panose="020B0604020202020204" charset="0"/>
            </a:endParaRPr>
          </a:p>
        </p:txBody>
      </p:sp>
      <p:pic>
        <p:nvPicPr>
          <p:cNvPr id="7" name="Image 6" descr="Une image contenant Graphique, Police, logo, graphisme&#10;&#10;Le contenu généré par l’IA peut être incorrect.">
            <a:extLst>
              <a:ext uri="{FF2B5EF4-FFF2-40B4-BE49-F238E27FC236}">
                <a16:creationId xmlns:a16="http://schemas.microsoft.com/office/drawing/2014/main" id="{171B75EA-DC37-01F3-2068-91726F572F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8623" cy="138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497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Une image contenant Graphique, Police, logo, graphisme&#10;&#10;Le contenu généré par l’IA peut être incorrect.">
            <a:extLst>
              <a:ext uri="{FF2B5EF4-FFF2-40B4-BE49-F238E27FC236}">
                <a16:creationId xmlns:a16="http://schemas.microsoft.com/office/drawing/2014/main" id="{85D95EAD-1644-12BD-A872-6038467F11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8623" cy="1388623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708463FE-5A51-59C2-D4A8-AA89EF9AAED1}"/>
              </a:ext>
            </a:extLst>
          </p:cNvPr>
          <p:cNvSpPr txBox="1">
            <a:spLocks/>
          </p:cNvSpPr>
          <p:nvPr/>
        </p:nvSpPr>
        <p:spPr>
          <a:xfrm>
            <a:off x="3521900" y="189116"/>
            <a:ext cx="5148200" cy="5070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600" dirty="0">
                <a:solidFill>
                  <a:srgbClr val="2CB3B4"/>
                </a:solidFill>
              </a:rPr>
              <a:t>New European Bauhaus Facility - </a:t>
            </a:r>
            <a:r>
              <a:rPr lang="fr-FR" sz="1600" dirty="0" err="1">
                <a:solidFill>
                  <a:srgbClr val="2CB3B4"/>
                </a:solidFill>
              </a:rPr>
              <a:t>Matchmaking</a:t>
            </a:r>
            <a:r>
              <a:rPr lang="fr-FR" sz="1600" dirty="0">
                <a:solidFill>
                  <a:srgbClr val="2CB3B4"/>
                </a:solidFill>
              </a:rPr>
              <a:t> </a:t>
            </a:r>
            <a:r>
              <a:rPr lang="fr-FR" sz="1600" dirty="0" err="1">
                <a:solidFill>
                  <a:srgbClr val="2CB3B4"/>
                </a:solidFill>
              </a:rPr>
              <a:t>event</a:t>
            </a:r>
            <a:r>
              <a:rPr lang="fr-FR" sz="1600" dirty="0">
                <a:solidFill>
                  <a:srgbClr val="2CB3B4"/>
                </a:solidFill>
              </a:rPr>
              <a:t> 2026</a:t>
            </a:r>
            <a:br>
              <a:rPr lang="fr-FR" sz="1600" dirty="0">
                <a:solidFill>
                  <a:srgbClr val="2CB3B4"/>
                </a:solidFill>
              </a:rPr>
            </a:br>
            <a:endParaRPr lang="fr-BE" sz="1600" dirty="0">
              <a:solidFill>
                <a:srgbClr val="2CB3B4"/>
              </a:solidFill>
            </a:endParaRPr>
          </a:p>
        </p:txBody>
      </p:sp>
      <p:sp>
        <p:nvSpPr>
          <p:cNvPr id="7" name="Google Shape;102;p18">
            <a:extLst>
              <a:ext uri="{FF2B5EF4-FFF2-40B4-BE49-F238E27FC236}">
                <a16:creationId xmlns:a16="http://schemas.microsoft.com/office/drawing/2014/main" id="{73B75905-4141-5A5F-6A60-65FEE69CB8A5}"/>
              </a:ext>
            </a:extLst>
          </p:cNvPr>
          <p:cNvSpPr txBox="1">
            <a:spLocks/>
          </p:cNvSpPr>
          <p:nvPr/>
        </p:nvSpPr>
        <p:spPr>
          <a:xfrm>
            <a:off x="988775" y="1118412"/>
            <a:ext cx="10441225" cy="5439045"/>
          </a:xfrm>
          <a:prstGeom prst="rect">
            <a:avLst/>
          </a:prstGeom>
          <a:ln w="28575">
            <a:solidFill>
              <a:srgbClr val="FFFF00"/>
            </a:solidFill>
          </a:ln>
        </p:spPr>
        <p:txBody>
          <a:bodyPr spcFirstLastPara="1" vert="horz" wrap="square" lIns="91425" tIns="91425" rIns="91425" bIns="91425" rtlCol="0" anchor="ctr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fr-FR" altLang="pl-PL" sz="3300" b="1" dirty="0"/>
              <a:t>Tips on the content</a:t>
            </a:r>
          </a:p>
          <a:p>
            <a:pPr marL="0" indent="0" algn="ctr">
              <a:buNone/>
              <a:defRPr/>
            </a:pPr>
            <a:r>
              <a:rPr lang="fr-FR" altLang="pl-PL" sz="2800" b="1" dirty="0">
                <a:solidFill>
                  <a:srgbClr val="4EC9F5"/>
                </a:solidFill>
              </a:rPr>
              <a:t>(to </a:t>
            </a:r>
            <a:r>
              <a:rPr lang="fr-FR" altLang="pl-PL" sz="2800" b="1" dirty="0" err="1">
                <a:solidFill>
                  <a:srgbClr val="4EC9F5"/>
                </a:solidFill>
              </a:rPr>
              <a:t>be</a:t>
            </a:r>
            <a:r>
              <a:rPr lang="fr-FR" altLang="pl-PL" sz="2800" b="1" dirty="0">
                <a:solidFill>
                  <a:srgbClr val="4EC9F5"/>
                </a:solidFill>
              </a:rPr>
              <a:t> </a:t>
            </a:r>
            <a:r>
              <a:rPr lang="fr-FR" altLang="pl-PL" sz="2800" b="1" dirty="0" err="1">
                <a:solidFill>
                  <a:srgbClr val="4EC9F5"/>
                </a:solidFill>
              </a:rPr>
              <a:t>deleted</a:t>
            </a:r>
            <a:r>
              <a:rPr lang="fr-FR" altLang="pl-PL" sz="2800" b="1" dirty="0">
                <a:solidFill>
                  <a:srgbClr val="4EC9F5"/>
                </a:solidFill>
              </a:rPr>
              <a:t>)</a:t>
            </a:r>
          </a:p>
          <a:p>
            <a:pPr marL="0" indent="0">
              <a:buNone/>
              <a:defRPr/>
            </a:pPr>
            <a:endParaRPr lang="fr-FR" altLang="pl-PL" sz="1900" b="1" dirty="0"/>
          </a:p>
          <a:p>
            <a:pPr marL="0" indent="0">
              <a:buNone/>
              <a:defRPr/>
            </a:pPr>
            <a:r>
              <a:rPr lang="fr-FR" altLang="pl-PL" sz="2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Your</a:t>
            </a:r>
            <a:r>
              <a:rPr lang="fr-FR" altLang="pl-P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altLang="pl-PL" sz="2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presentation</a:t>
            </a:r>
            <a:r>
              <a:rPr lang="fr-FR" altLang="pl-P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altLang="pl-PL" sz="2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may</a:t>
            </a:r>
            <a:r>
              <a:rPr lang="fr-FR" altLang="pl-P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altLang="pl-PL" sz="2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contain</a:t>
            </a:r>
            <a:r>
              <a:rPr lang="fr-FR" altLang="pl-P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altLang="pl-PL" sz="2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several</a:t>
            </a:r>
            <a:r>
              <a:rPr lang="fr-FR" altLang="pl-P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of the </a:t>
            </a:r>
            <a:r>
              <a:rPr lang="fr-FR" altLang="pl-PL" sz="2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following</a:t>
            </a:r>
            <a:r>
              <a:rPr lang="fr-FR" altLang="pl-P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pPr marL="0" indent="0">
              <a:buNone/>
              <a:defRPr/>
            </a:pPr>
            <a:endParaRPr lang="pl-PL" altLang="pl-PL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ptos" panose="020B0004020202020204" pitchFamily="34" charset="0"/>
              <a:buChar char="–"/>
              <a:defRPr/>
            </a:pP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pl-PL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he </a:t>
            </a:r>
            <a:r>
              <a:rPr lang="fr-FR" altLang="pl-PL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reference</a:t>
            </a: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of </a:t>
            </a:r>
            <a:r>
              <a:rPr lang="pl-PL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topic</a:t>
            </a: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call(</a:t>
            </a:r>
            <a:r>
              <a:rPr lang="pl-PL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</a:t>
            </a: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r>
              <a:rPr lang="pl-PL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you are interested in</a:t>
            </a:r>
            <a:endParaRPr lang="fr-FR" altLang="pl-P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ptos" panose="020B0004020202020204" pitchFamily="34" charset="0"/>
              <a:buChar char="–"/>
              <a:defRPr/>
            </a:pP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pl-PL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he objectives of your proposal</a:t>
            </a: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for a </a:t>
            </a:r>
            <a:r>
              <a:rPr lang="fr-FR" altLang="pl-PL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project</a:t>
            </a: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altLang="pl-PL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idea</a:t>
            </a:r>
            <a:endParaRPr lang="fr-FR" altLang="pl-P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ptos" panose="020B0004020202020204" pitchFamily="34" charset="0"/>
              <a:buChar char="–"/>
              <a:defRPr/>
            </a:pPr>
            <a:r>
              <a:rPr lang="fr-FR" altLang="pl-PL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Your</a:t>
            </a: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and/or </a:t>
            </a:r>
            <a:r>
              <a:rPr lang="fr-FR" altLang="pl-PL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your</a:t>
            </a: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organisation expertise in relation to the topic(s)</a:t>
            </a:r>
            <a:endParaRPr lang="pl-PL" altLang="pl-P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ptos" panose="020B0004020202020204" pitchFamily="34" charset="0"/>
              <a:buChar char="–"/>
              <a:defRPr/>
            </a:pP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</a:t>
            </a:r>
            <a:r>
              <a:rPr lang="pl-PL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 idea of the existing partnership</a:t>
            </a: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</a:t>
            </a:r>
          </a:p>
          <a:p>
            <a:pPr>
              <a:buFont typeface="Aptos" panose="020B0004020202020204" pitchFamily="34" charset="0"/>
              <a:buChar char="–"/>
              <a:defRPr/>
            </a:pPr>
            <a:r>
              <a:rPr lang="de-DE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Role</a:t>
            </a:r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in </a:t>
            </a:r>
            <a:r>
              <a:rPr lang="de-DE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project</a:t>
            </a:r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</a:t>
            </a:r>
            <a:r>
              <a:rPr lang="de-DE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coordinator</a:t>
            </a:r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/ </a:t>
            </a:r>
            <a:r>
              <a:rPr lang="de-DE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partner</a:t>
            </a:r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pl-PL" altLang="pl-PL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ptos" panose="020B0004020202020204" pitchFamily="34" charset="0"/>
              <a:buChar char="–"/>
              <a:defRPr/>
            </a:pP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pl-PL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he requirements for additional partner(s)</a:t>
            </a: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if </a:t>
            </a:r>
            <a:r>
              <a:rPr lang="fr-FR" altLang="pl-PL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needed</a:t>
            </a:r>
            <a:endParaRPr lang="pl-PL" altLang="pl-P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ptos" panose="020B0004020202020204" pitchFamily="34" charset="0"/>
              <a:buChar char="–"/>
              <a:defRPr/>
            </a:pPr>
            <a:r>
              <a:rPr lang="fr-FR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</a:t>
            </a:r>
            <a:r>
              <a:rPr lang="pl-PL" alt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nvolvement in previous / ongoing projects in the area</a:t>
            </a:r>
            <a:endParaRPr lang="fr-FR" altLang="pl-P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  <a:defRPr/>
            </a:pPr>
            <a:endParaRPr lang="pl-PL" altLang="pl-P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428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167A047-A909-7ADF-6112-1F527E359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Une image contenant Graphique, Police, logo, graphisme&#10;&#10;Le contenu généré par l’IA peut être incorrect.">
            <a:extLst>
              <a:ext uri="{FF2B5EF4-FFF2-40B4-BE49-F238E27FC236}">
                <a16:creationId xmlns:a16="http://schemas.microsoft.com/office/drawing/2014/main" id="{3257327D-F503-F28B-9B3C-593E98975A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8623" cy="1388623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3FECECC5-4DB7-F48C-229D-2CC2630412EC}"/>
              </a:ext>
            </a:extLst>
          </p:cNvPr>
          <p:cNvSpPr txBox="1">
            <a:spLocks/>
          </p:cNvSpPr>
          <p:nvPr/>
        </p:nvSpPr>
        <p:spPr>
          <a:xfrm>
            <a:off x="3521900" y="189116"/>
            <a:ext cx="5148200" cy="5070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600" dirty="0">
                <a:solidFill>
                  <a:srgbClr val="2CB3B4"/>
                </a:solidFill>
              </a:rPr>
              <a:t>New European Bauhaus Facility - </a:t>
            </a:r>
            <a:r>
              <a:rPr lang="fr-FR" sz="1600" dirty="0" err="1">
                <a:solidFill>
                  <a:srgbClr val="2CB3B4"/>
                </a:solidFill>
              </a:rPr>
              <a:t>Matchmaking</a:t>
            </a:r>
            <a:r>
              <a:rPr lang="fr-FR" sz="1600" dirty="0">
                <a:solidFill>
                  <a:srgbClr val="2CB3B4"/>
                </a:solidFill>
              </a:rPr>
              <a:t> </a:t>
            </a:r>
            <a:r>
              <a:rPr lang="fr-FR" sz="1600" dirty="0" err="1">
                <a:solidFill>
                  <a:srgbClr val="2CB3B4"/>
                </a:solidFill>
              </a:rPr>
              <a:t>event</a:t>
            </a:r>
            <a:r>
              <a:rPr lang="fr-FR" sz="1600" dirty="0">
                <a:solidFill>
                  <a:srgbClr val="2CB3B4"/>
                </a:solidFill>
              </a:rPr>
              <a:t> 2026</a:t>
            </a:r>
            <a:br>
              <a:rPr lang="fr-FR" sz="1600" dirty="0">
                <a:solidFill>
                  <a:srgbClr val="2CB3B4"/>
                </a:solidFill>
              </a:rPr>
            </a:br>
            <a:endParaRPr lang="fr-BE" sz="1600" dirty="0">
              <a:solidFill>
                <a:srgbClr val="2CB3B4"/>
              </a:solidFill>
            </a:endParaRPr>
          </a:p>
        </p:txBody>
      </p:sp>
      <p:sp>
        <p:nvSpPr>
          <p:cNvPr id="7" name="Google Shape;102;p18">
            <a:extLst>
              <a:ext uri="{FF2B5EF4-FFF2-40B4-BE49-F238E27FC236}">
                <a16:creationId xmlns:a16="http://schemas.microsoft.com/office/drawing/2014/main" id="{72D7F7BB-04AA-FD68-C432-6FBB05707430}"/>
              </a:ext>
            </a:extLst>
          </p:cNvPr>
          <p:cNvSpPr txBox="1">
            <a:spLocks/>
          </p:cNvSpPr>
          <p:nvPr/>
        </p:nvSpPr>
        <p:spPr>
          <a:xfrm>
            <a:off x="901644" y="1118412"/>
            <a:ext cx="10375956" cy="5185279"/>
          </a:xfrm>
          <a:prstGeom prst="rect">
            <a:avLst/>
          </a:prstGeom>
          <a:ln w="28575">
            <a:solidFill>
              <a:srgbClr val="FFFF00"/>
            </a:solidFill>
          </a:ln>
        </p:spPr>
        <p:txBody>
          <a:bodyPr spcFirstLastPara="1" vert="horz" wrap="square" lIns="91425" tIns="91425" rIns="91425" bIns="91425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fr-FR" altLang="pl-PL" sz="3300" b="1" dirty="0"/>
              <a:t>Tips on the format</a:t>
            </a:r>
          </a:p>
          <a:p>
            <a:pPr marL="0" indent="0" algn="ctr">
              <a:buNone/>
              <a:defRPr/>
            </a:pPr>
            <a:r>
              <a:rPr lang="fr-FR" altLang="pl-PL" sz="2800" b="1" dirty="0">
                <a:solidFill>
                  <a:srgbClr val="4EC9F5"/>
                </a:solidFill>
              </a:rPr>
              <a:t>(to </a:t>
            </a:r>
            <a:r>
              <a:rPr lang="fr-FR" altLang="pl-PL" sz="2800" b="1" dirty="0" err="1">
                <a:solidFill>
                  <a:srgbClr val="4EC9F5"/>
                </a:solidFill>
              </a:rPr>
              <a:t>be</a:t>
            </a:r>
            <a:r>
              <a:rPr lang="fr-FR" altLang="pl-PL" sz="2800" b="1" dirty="0">
                <a:solidFill>
                  <a:srgbClr val="4EC9F5"/>
                </a:solidFill>
              </a:rPr>
              <a:t> </a:t>
            </a:r>
            <a:r>
              <a:rPr lang="fr-FR" altLang="pl-PL" sz="2800" b="1" dirty="0" err="1">
                <a:solidFill>
                  <a:srgbClr val="4EC9F5"/>
                </a:solidFill>
              </a:rPr>
              <a:t>deleted</a:t>
            </a:r>
            <a:r>
              <a:rPr lang="fr-FR" altLang="pl-PL" sz="2800" b="1" dirty="0">
                <a:solidFill>
                  <a:srgbClr val="4EC9F5"/>
                </a:solidFill>
              </a:rPr>
              <a:t>)</a:t>
            </a:r>
          </a:p>
          <a:p>
            <a:pPr marL="0" indent="0">
              <a:buNone/>
              <a:defRPr/>
            </a:pPr>
            <a:endParaRPr lang="pl-PL" altLang="pl-PL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•"/>
              <a:defRPr/>
            </a:pP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Keep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it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altLang="pl-PL" sz="2600" b="1" dirty="0">
                <a:solidFill>
                  <a:srgbClr val="70CC84"/>
                </a:solidFill>
              </a:rPr>
              <a:t>short and </a:t>
            </a:r>
            <a:r>
              <a:rPr lang="fr-FR" altLang="pl-PL" sz="2600" b="1" dirty="0" err="1">
                <a:solidFill>
                  <a:srgbClr val="70CC84"/>
                </a:solidFill>
              </a:rPr>
              <a:t>sharp</a:t>
            </a:r>
            <a:b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Do not overload your slides – provide links to additional material;</a:t>
            </a:r>
            <a:endParaRPr lang="fr-FR" altLang="pl-PL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•"/>
              <a:defRPr/>
            </a:pP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 </a:t>
            </a:r>
            <a:r>
              <a:rPr lang="fr-FR" altLang="pl-PL" sz="2600" b="1" dirty="0" err="1">
                <a:solidFill>
                  <a:srgbClr val="70CC84"/>
                </a:solidFill>
              </a:rPr>
              <a:t>compelling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 structure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your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pitch </a:t>
            </a:r>
            <a:b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eg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Who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are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what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is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your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idea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?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Your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expertise and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experience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Why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Which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expertise are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looking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for, etc.)</a:t>
            </a:r>
          </a:p>
          <a:p>
            <a:pPr>
              <a:buFontTx/>
              <a:buChar char="•"/>
              <a:defRPr/>
            </a:pP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also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altLang="pl-PL" sz="2600" b="1" dirty="0" err="1">
                <a:solidFill>
                  <a:srgbClr val="70CC84"/>
                </a:solidFill>
              </a:rPr>
              <a:t>visually</a:t>
            </a:r>
            <a:r>
              <a:rPr lang="fr-FR" altLang="pl-PL" sz="2600" b="1" dirty="0">
                <a:solidFill>
                  <a:srgbClr val="70CC84"/>
                </a:solidFill>
              </a:rPr>
              <a:t> </a:t>
            </a:r>
            <a:r>
              <a:rPr lang="fr-FR" altLang="pl-PL" sz="2600" b="1" dirty="0" err="1">
                <a:solidFill>
                  <a:srgbClr val="70CC84"/>
                </a:solidFill>
              </a:rPr>
              <a:t>appealing</a:t>
            </a:r>
            <a:b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Add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key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visual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ensure</a:t>
            </a:r>
            <a:r>
              <a:rPr lang="fr-FR" altLang="pl-PL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 clean </a:t>
            </a:r>
            <a:r>
              <a:rPr lang="fr-FR" altLang="pl-PL" sz="2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presentation</a:t>
            </a:r>
            <a:endParaRPr lang="fr-FR" altLang="pl-PL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•"/>
              <a:defRPr/>
            </a:pPr>
            <a:endParaRPr lang="pl-PL" altLang="pl-PL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0874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406</Words>
  <Application>Microsoft Office PowerPoint</Application>
  <PresentationFormat>Grand écran</PresentationFormat>
  <Paragraphs>41</Paragraphs>
  <Slides>6</Slides>
  <Notes>0</Notes>
  <HiddenSlides>3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Comfortaa</vt:lpstr>
      <vt:lpstr>Thème Office</vt:lpstr>
      <vt:lpstr>New European Bauhaus Facility  Matchmaking event 2026  Blank slides for pitching sessions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 BROUWER Bénédicte</dc:creator>
  <cp:lastModifiedBy>DE BROUWER Bénédicte</cp:lastModifiedBy>
  <cp:revision>2</cp:revision>
  <dcterms:created xsi:type="dcterms:W3CDTF">2025-05-07T15:25:49Z</dcterms:created>
  <dcterms:modified xsi:type="dcterms:W3CDTF">2026-01-26T14:45:29Z</dcterms:modified>
</cp:coreProperties>
</file>