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388" r:id="rId7"/>
    <p:sldId id="259" r:id="rId8"/>
    <p:sldId id="260" r:id="rId9"/>
    <p:sldId id="264" r:id="rId10"/>
    <p:sldId id="270" r:id="rId11"/>
    <p:sldId id="268" r:id="rId12"/>
    <p:sldId id="26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91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6F9D1-05D4-4683-A581-693974A592DA}" v="12" dt="2025-04-10T07:39:50.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4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e Yildirim Yayilgan" userId="bb30879c-2506-4f17-9f29-9bbe0126860a" providerId="ADAL" clId="{8A86F9D1-05D4-4683-A581-693974A592DA}"/>
    <pc:docChg chg="undo custSel delSld modSld">
      <pc:chgData name="Sule Yildirim Yayilgan" userId="bb30879c-2506-4f17-9f29-9bbe0126860a" providerId="ADAL" clId="{8A86F9D1-05D4-4683-A581-693974A592DA}" dt="2025-04-10T07:40:08.782" v="2876" actId="1076"/>
      <pc:docMkLst>
        <pc:docMk/>
      </pc:docMkLst>
      <pc:sldChg chg="modSp mod">
        <pc:chgData name="Sule Yildirim Yayilgan" userId="bb30879c-2506-4f17-9f29-9bbe0126860a" providerId="ADAL" clId="{8A86F9D1-05D4-4683-A581-693974A592DA}" dt="2025-04-09T16:25:44.004" v="2554" actId="20577"/>
        <pc:sldMkLst>
          <pc:docMk/>
          <pc:sldMk cId="3489029805" sldId="256"/>
        </pc:sldMkLst>
        <pc:spChg chg="mod">
          <ac:chgData name="Sule Yildirim Yayilgan" userId="bb30879c-2506-4f17-9f29-9bbe0126860a" providerId="ADAL" clId="{8A86F9D1-05D4-4683-A581-693974A592DA}" dt="2025-04-09T16:25:44.004" v="2554" actId="20577"/>
          <ac:spMkLst>
            <pc:docMk/>
            <pc:sldMk cId="3489029805" sldId="256"/>
            <ac:spMk id="4" creationId="{28BB749E-833D-E4A2-5564-54DDE5319FAA}"/>
          </ac:spMkLst>
        </pc:spChg>
      </pc:sldChg>
      <pc:sldChg chg="del">
        <pc:chgData name="Sule Yildirim Yayilgan" userId="bb30879c-2506-4f17-9f29-9bbe0126860a" providerId="ADAL" clId="{8A86F9D1-05D4-4683-A581-693974A592DA}" dt="2025-04-09T06:31:07.046" v="324" actId="47"/>
        <pc:sldMkLst>
          <pc:docMk/>
          <pc:sldMk cId="4012741219" sldId="258"/>
        </pc:sldMkLst>
      </pc:sldChg>
      <pc:sldChg chg="addSp modSp mod">
        <pc:chgData name="Sule Yildirim Yayilgan" userId="bb30879c-2506-4f17-9f29-9bbe0126860a" providerId="ADAL" clId="{8A86F9D1-05D4-4683-A581-693974A592DA}" dt="2025-04-09T06:36:35.315" v="436" actId="1076"/>
        <pc:sldMkLst>
          <pc:docMk/>
          <pc:sldMk cId="2850155734" sldId="259"/>
        </pc:sldMkLst>
        <pc:spChg chg="mod">
          <ac:chgData name="Sule Yildirim Yayilgan" userId="bb30879c-2506-4f17-9f29-9bbe0126860a" providerId="ADAL" clId="{8A86F9D1-05D4-4683-A581-693974A592DA}" dt="2025-04-09T06:36:08.885" v="422" actId="14100"/>
          <ac:spMkLst>
            <pc:docMk/>
            <pc:sldMk cId="2850155734" sldId="259"/>
            <ac:spMk id="2" creationId="{A2F23537-2D49-72C3-8BBC-CFFB7D7DF8A2}"/>
          </ac:spMkLst>
        </pc:spChg>
        <pc:spChg chg="mod">
          <ac:chgData name="Sule Yildirim Yayilgan" userId="bb30879c-2506-4f17-9f29-9bbe0126860a" providerId="ADAL" clId="{8A86F9D1-05D4-4683-A581-693974A592DA}" dt="2025-04-09T06:36:35.315" v="436" actId="1076"/>
          <ac:spMkLst>
            <pc:docMk/>
            <pc:sldMk cId="2850155734" sldId="259"/>
            <ac:spMk id="4" creationId="{0F00374A-44A4-98CD-C70E-456491B1F204}"/>
          </ac:spMkLst>
        </pc:spChg>
        <pc:spChg chg="mod">
          <ac:chgData name="Sule Yildirim Yayilgan" userId="bb30879c-2506-4f17-9f29-9bbe0126860a" providerId="ADAL" clId="{8A86F9D1-05D4-4683-A581-693974A592DA}" dt="2025-04-09T06:36:30.913" v="435" actId="1076"/>
          <ac:spMkLst>
            <pc:docMk/>
            <pc:sldMk cId="2850155734" sldId="259"/>
            <ac:spMk id="5" creationId="{2EF125E3-5CD4-633F-9294-6054D6D79ECE}"/>
          </ac:spMkLst>
        </pc:spChg>
        <pc:spChg chg="add mod">
          <ac:chgData name="Sule Yildirim Yayilgan" userId="bb30879c-2506-4f17-9f29-9bbe0126860a" providerId="ADAL" clId="{8A86F9D1-05D4-4683-A581-693974A592DA}" dt="2025-04-09T06:35:25.113" v="394" actId="207"/>
          <ac:spMkLst>
            <pc:docMk/>
            <pc:sldMk cId="2850155734" sldId="259"/>
            <ac:spMk id="50" creationId="{FAEEE4B0-503D-4026-3C6D-8AF5BE15C6A6}"/>
          </ac:spMkLst>
        </pc:spChg>
        <pc:picChg chg="mod">
          <ac:chgData name="Sule Yildirim Yayilgan" userId="bb30879c-2506-4f17-9f29-9bbe0126860a" providerId="ADAL" clId="{8A86F9D1-05D4-4683-A581-693974A592DA}" dt="2025-04-09T06:35:59.107" v="419" actId="1076"/>
          <ac:picMkLst>
            <pc:docMk/>
            <pc:sldMk cId="2850155734" sldId="259"/>
            <ac:picMk id="3" creationId="{2DF49BD8-7725-1134-01C4-F2ECA577136E}"/>
          </ac:picMkLst>
        </pc:picChg>
      </pc:sldChg>
      <pc:sldChg chg="addSp delSp modSp mod">
        <pc:chgData name="Sule Yildirim Yayilgan" userId="bb30879c-2506-4f17-9f29-9bbe0126860a" providerId="ADAL" clId="{8A86F9D1-05D4-4683-A581-693974A592DA}" dt="2025-04-10T07:40:08.782" v="2876" actId="1076"/>
        <pc:sldMkLst>
          <pc:docMk/>
          <pc:sldMk cId="2826440777" sldId="260"/>
        </pc:sldMkLst>
        <pc:spChg chg="mod">
          <ac:chgData name="Sule Yildirim Yayilgan" userId="bb30879c-2506-4f17-9f29-9bbe0126860a" providerId="ADAL" clId="{8A86F9D1-05D4-4683-A581-693974A592DA}" dt="2025-04-09T08:50:26.945" v="521" actId="20577"/>
          <ac:spMkLst>
            <pc:docMk/>
            <pc:sldMk cId="2826440777" sldId="260"/>
            <ac:spMk id="2" creationId="{A913AC8F-5E9F-789A-6E4E-21550D479611}"/>
          </ac:spMkLst>
        </pc:spChg>
        <pc:spChg chg="add mod">
          <ac:chgData name="Sule Yildirim Yayilgan" userId="bb30879c-2506-4f17-9f29-9bbe0126860a" providerId="ADAL" clId="{8A86F9D1-05D4-4683-A581-693974A592DA}" dt="2025-04-10T07:40:08.782" v="2876" actId="1076"/>
          <ac:spMkLst>
            <pc:docMk/>
            <pc:sldMk cId="2826440777" sldId="260"/>
            <ac:spMk id="4" creationId="{8EB8C9AA-25D4-F9A0-9289-DE149006DB43}"/>
          </ac:spMkLst>
        </pc:spChg>
        <pc:spChg chg="del mod">
          <ac:chgData name="Sule Yildirim Yayilgan" userId="bb30879c-2506-4f17-9f29-9bbe0126860a" providerId="ADAL" clId="{8A86F9D1-05D4-4683-A581-693974A592DA}" dt="2025-04-09T15:44:03.268" v="550"/>
          <ac:spMkLst>
            <pc:docMk/>
            <pc:sldMk cId="2826440777" sldId="260"/>
            <ac:spMk id="4" creationId="{97A826E6-43E3-CDED-C645-8D6507E589E2}"/>
          </ac:spMkLst>
        </pc:spChg>
        <pc:spChg chg="mod">
          <ac:chgData name="Sule Yildirim Yayilgan" userId="bb30879c-2506-4f17-9f29-9bbe0126860a" providerId="ADAL" clId="{8A86F9D1-05D4-4683-A581-693974A592DA}" dt="2025-04-09T15:44:02.356" v="548" actId="20577"/>
          <ac:spMkLst>
            <pc:docMk/>
            <pc:sldMk cId="2826440777" sldId="260"/>
            <ac:spMk id="5" creationId="{A62FA9D9-8A09-851B-0827-FA2F86DACE4C}"/>
          </ac:spMkLst>
        </pc:spChg>
        <pc:spChg chg="mod">
          <ac:chgData name="Sule Yildirim Yayilgan" userId="bb30879c-2506-4f17-9f29-9bbe0126860a" providerId="ADAL" clId="{8A86F9D1-05D4-4683-A581-693974A592DA}" dt="2025-04-09T15:43:11.039" v="543" actId="20577"/>
          <ac:spMkLst>
            <pc:docMk/>
            <pc:sldMk cId="2826440777" sldId="260"/>
            <ac:spMk id="6" creationId="{8C28FE1C-FE4E-E1C9-27E0-ABA12E0B3B0B}"/>
          </ac:spMkLst>
        </pc:spChg>
        <pc:picChg chg="add mod">
          <ac:chgData name="Sule Yildirim Yayilgan" userId="bb30879c-2506-4f17-9f29-9bbe0126860a" providerId="ADAL" clId="{8A86F9D1-05D4-4683-A581-693974A592DA}" dt="2025-04-09T16:26:39.348" v="2555"/>
          <ac:picMkLst>
            <pc:docMk/>
            <pc:sldMk cId="2826440777" sldId="260"/>
            <ac:picMk id="3" creationId="{A7827FEF-F603-C28E-4F30-E70DEC2148BB}"/>
          </ac:picMkLst>
        </pc:picChg>
        <pc:picChg chg="add mod">
          <ac:chgData name="Sule Yildirim Yayilgan" userId="bb30879c-2506-4f17-9f29-9bbe0126860a" providerId="ADAL" clId="{8A86F9D1-05D4-4683-A581-693974A592DA}" dt="2025-04-10T07:39:45.696" v="2780" actId="1076"/>
          <ac:picMkLst>
            <pc:docMk/>
            <pc:sldMk cId="2826440777" sldId="260"/>
            <ac:picMk id="3" creationId="{C061DC66-5D74-57A3-7F3F-213AACA8A103}"/>
          </ac:picMkLst>
        </pc:picChg>
        <pc:picChg chg="add mod">
          <ac:chgData name="Sule Yildirim Yayilgan" userId="bb30879c-2506-4f17-9f29-9bbe0126860a" providerId="ADAL" clId="{8A86F9D1-05D4-4683-A581-693974A592DA}" dt="2025-04-09T16:26:56.170" v="2556"/>
          <ac:picMkLst>
            <pc:docMk/>
            <pc:sldMk cId="2826440777" sldId="260"/>
            <ac:picMk id="8" creationId="{A27F6B3F-DDA3-3512-E99F-9F72EF70DA46}"/>
          </ac:picMkLst>
        </pc:picChg>
      </pc:sldChg>
      <pc:sldChg chg="modSp mod">
        <pc:chgData name="Sule Yildirim Yayilgan" userId="bb30879c-2506-4f17-9f29-9bbe0126860a" providerId="ADAL" clId="{8A86F9D1-05D4-4683-A581-693974A592DA}" dt="2025-04-09T16:06:11.353" v="937" actId="20577"/>
        <pc:sldMkLst>
          <pc:docMk/>
          <pc:sldMk cId="1133410344" sldId="262"/>
        </pc:sldMkLst>
        <pc:spChg chg="mod">
          <ac:chgData name="Sule Yildirim Yayilgan" userId="bb30879c-2506-4f17-9f29-9bbe0126860a" providerId="ADAL" clId="{8A86F9D1-05D4-4683-A581-693974A592DA}" dt="2025-04-09T16:06:11.353" v="937" actId="20577"/>
          <ac:spMkLst>
            <pc:docMk/>
            <pc:sldMk cId="1133410344" sldId="262"/>
            <ac:spMk id="5" creationId="{9EE5B944-96E2-16BE-8400-2B3FF0C933CA}"/>
          </ac:spMkLst>
        </pc:spChg>
      </pc:sldChg>
      <pc:sldChg chg="addSp modSp mod">
        <pc:chgData name="Sule Yildirim Yayilgan" userId="bb30879c-2506-4f17-9f29-9bbe0126860a" providerId="ADAL" clId="{8A86F9D1-05D4-4683-A581-693974A592DA}" dt="2025-04-09T16:27:23.278" v="2586" actId="20577"/>
        <pc:sldMkLst>
          <pc:docMk/>
          <pc:sldMk cId="1732749844" sldId="264"/>
        </pc:sldMkLst>
        <pc:spChg chg="add mod">
          <ac:chgData name="Sule Yildirim Yayilgan" userId="bb30879c-2506-4f17-9f29-9bbe0126860a" providerId="ADAL" clId="{8A86F9D1-05D4-4683-A581-693974A592DA}" dt="2025-04-09T16:27:23.278" v="2586" actId="20577"/>
          <ac:spMkLst>
            <pc:docMk/>
            <pc:sldMk cId="1732749844" sldId="264"/>
            <ac:spMk id="3" creationId="{2564B4C9-AAF7-9F90-383C-51B8FB22827B}"/>
          </ac:spMkLst>
        </pc:spChg>
        <pc:spChg chg="mod">
          <ac:chgData name="Sule Yildirim Yayilgan" userId="bb30879c-2506-4f17-9f29-9bbe0126860a" providerId="ADAL" clId="{8A86F9D1-05D4-4683-A581-693974A592DA}" dt="2025-04-09T15:46:53.674" v="643" actId="20577"/>
          <ac:spMkLst>
            <pc:docMk/>
            <pc:sldMk cId="1732749844" sldId="264"/>
            <ac:spMk id="6" creationId="{48CFFD5F-7DAC-D321-C80A-A85EC1C66584}"/>
          </ac:spMkLst>
        </pc:spChg>
        <pc:picChg chg="mod">
          <ac:chgData name="Sule Yildirim Yayilgan" userId="bb30879c-2506-4f17-9f29-9bbe0126860a" providerId="ADAL" clId="{8A86F9D1-05D4-4683-A581-693974A592DA}" dt="2025-04-09T06:42:37.756" v="515" actId="1076"/>
          <ac:picMkLst>
            <pc:docMk/>
            <pc:sldMk cId="1732749844" sldId="264"/>
            <ac:picMk id="4" creationId="{E414D1CE-2E83-5DED-6DAD-648C04DFA33A}"/>
          </ac:picMkLst>
        </pc:picChg>
      </pc:sldChg>
      <pc:sldChg chg="modSp del mod">
        <pc:chgData name="Sule Yildirim Yayilgan" userId="bb30879c-2506-4f17-9f29-9bbe0126860a" providerId="ADAL" clId="{8A86F9D1-05D4-4683-A581-693974A592DA}" dt="2025-04-09T16:23:59.611" v="2473" actId="47"/>
        <pc:sldMkLst>
          <pc:docMk/>
          <pc:sldMk cId="656484327" sldId="267"/>
        </pc:sldMkLst>
        <pc:spChg chg="mod">
          <ac:chgData name="Sule Yildirim Yayilgan" userId="bb30879c-2506-4f17-9f29-9bbe0126860a" providerId="ADAL" clId="{8A86F9D1-05D4-4683-A581-693974A592DA}" dt="2025-04-09T16:03:46.724" v="668" actId="20577"/>
          <ac:spMkLst>
            <pc:docMk/>
            <pc:sldMk cId="656484327" sldId="267"/>
            <ac:spMk id="2" creationId="{3315D439-8143-4433-44C9-0128B3354E2C}"/>
          </ac:spMkLst>
        </pc:spChg>
      </pc:sldChg>
      <pc:sldChg chg="modSp mod">
        <pc:chgData name="Sule Yildirim Yayilgan" userId="bb30879c-2506-4f17-9f29-9bbe0126860a" providerId="ADAL" clId="{8A86F9D1-05D4-4683-A581-693974A592DA}" dt="2025-04-09T16:22:57.051" v="2469" actId="20577"/>
        <pc:sldMkLst>
          <pc:docMk/>
          <pc:sldMk cId="3931217611" sldId="268"/>
        </pc:sldMkLst>
        <pc:graphicFrameChg chg="mod modGraphic">
          <ac:chgData name="Sule Yildirim Yayilgan" userId="bb30879c-2506-4f17-9f29-9bbe0126860a" providerId="ADAL" clId="{8A86F9D1-05D4-4683-A581-693974A592DA}" dt="2025-04-09T16:22:57.051" v="2469" actId="20577"/>
          <ac:graphicFrameMkLst>
            <pc:docMk/>
            <pc:sldMk cId="3931217611" sldId="268"/>
            <ac:graphicFrameMk id="2" creationId="{90F62511-8E7A-839B-0FFA-FCF309A0FAC2}"/>
          </ac:graphicFrameMkLst>
        </pc:graphicFrameChg>
      </pc:sldChg>
      <pc:sldChg chg="del">
        <pc:chgData name="Sule Yildirim Yayilgan" userId="bb30879c-2506-4f17-9f29-9bbe0126860a" providerId="ADAL" clId="{8A86F9D1-05D4-4683-A581-693974A592DA}" dt="2025-04-09T16:05:43.219" v="869" actId="47"/>
        <pc:sldMkLst>
          <pc:docMk/>
          <pc:sldMk cId="2116128047" sldId="269"/>
        </pc:sldMkLst>
      </pc:sldChg>
      <pc:sldChg chg="modSp mod">
        <pc:chgData name="Sule Yildirim Yayilgan" userId="bb30879c-2506-4f17-9f29-9bbe0126860a" providerId="ADAL" clId="{8A86F9D1-05D4-4683-A581-693974A592DA}" dt="2025-04-09T16:29:14.493" v="2775" actId="20577"/>
        <pc:sldMkLst>
          <pc:docMk/>
          <pc:sldMk cId="3630852728" sldId="270"/>
        </pc:sldMkLst>
        <pc:spChg chg="mod">
          <ac:chgData name="Sule Yildirim Yayilgan" userId="bb30879c-2506-4f17-9f29-9bbe0126860a" providerId="ADAL" clId="{8A86F9D1-05D4-4683-A581-693974A592DA}" dt="2025-04-09T16:29:14.493" v="2775" actId="20577"/>
          <ac:spMkLst>
            <pc:docMk/>
            <pc:sldMk cId="3630852728" sldId="270"/>
            <ac:spMk id="2" creationId="{16EDE1BE-C59E-77A2-A9CD-795AC2619D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5C9269-64F2-5BB3-E6AD-A6F621E72DE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0F6E6D9-7AB1-1971-B84B-3D8B3A67C3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0348CBD-9850-6FA8-AE05-87D8E61D4399}"/>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10772CE3-771C-A1B9-6ECC-8CE623B68A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670B6D-970E-7400-76F2-BAB0D56E0F48}"/>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401081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A6329A-CD82-5A88-D02C-628BF609B0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2ABC6C9-25C5-CAE4-99F4-CCF850BCD0C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10A73F-8E61-5944-C949-EECE6C9A5889}"/>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E5362714-324E-F9C8-C3C5-A102FB0AA7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1A560A-2B0B-5400-DBE1-C9B1BB86B151}"/>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92573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CC65117-2524-89AB-A001-C0991644E26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3A04951-8437-0C32-8E44-BF0F453BCC2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9D624B-7737-BAED-EC32-C8F670A85CF1}"/>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AAA1DC4F-4C2A-86D2-F2CF-0E705DF502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359E84-AB78-651E-AFF9-89D390A10327}"/>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263671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nb-NO"/>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0E018FA4-C810-48C4-B7FD-F917BEBEF9AA}" type="slidenum">
              <a:rPr lang="nb-NO" smtClean="0"/>
              <a:t>‹#›</a:t>
            </a:fld>
            <a:endParaRPr lang="nb-NO"/>
          </a:p>
        </p:txBody>
      </p:sp>
    </p:spTree>
    <p:extLst>
      <p:ext uri="{BB962C8B-B14F-4D97-AF65-F5344CB8AC3E}">
        <p14:creationId xmlns:p14="http://schemas.microsoft.com/office/powerpoint/2010/main" val="322142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155133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03300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28F8CDFC-FC2D-4EE9-95B5-4009FF8A106B}" type="datetimeFigureOut">
              <a:rPr lang="nb-NO" smtClean="0"/>
              <a:t>10.04.2025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310743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28F8CDFC-FC2D-4EE9-95B5-4009FF8A106B}" type="datetimeFigureOut">
              <a:rPr lang="nb-NO" smtClean="0"/>
              <a:t>10.04.2025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400043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28F8CDFC-FC2D-4EE9-95B5-4009FF8A106B}" type="datetimeFigureOut">
              <a:rPr lang="nb-NO" smtClean="0"/>
              <a:t>10.04.2025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593269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8CDFC-FC2D-4EE9-95B5-4009FF8A106B}" type="datetimeFigureOut">
              <a:rPr lang="nb-NO" smtClean="0"/>
              <a:t>10.04.2025</a:t>
            </a:fld>
            <a:endParaRPr lang="nb-NO"/>
          </a:p>
        </p:txBody>
      </p:sp>
      <p:sp>
        <p:nvSpPr>
          <p:cNvPr id="3" name="Footer Placeholder 2"/>
          <p:cNvSpPr>
            <a:spLocks noGrp="1"/>
          </p:cNvSpPr>
          <p:nvPr>
            <p:ph type="ftr" sz="quarter" idx="11"/>
          </p:nvPr>
        </p:nvSpPr>
        <p:spPr/>
        <p:txBody>
          <a:bodyPr/>
          <a:lstStyle/>
          <a:p>
            <a:endParaRPr lang="nb-NO"/>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101769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28F8CDFC-FC2D-4EE9-95B5-4009FF8A106B}" type="datetimeFigureOut">
              <a:rPr lang="nb-NO" smtClean="0"/>
              <a:t>10.04.2025</a:t>
            </a:fld>
            <a:endParaRPr lang="nb-NO"/>
          </a:p>
        </p:txBody>
      </p:sp>
      <p:sp>
        <p:nvSpPr>
          <p:cNvPr id="6" name="Footer Placeholder 5"/>
          <p:cNvSpPr>
            <a:spLocks noGrp="1"/>
          </p:cNvSpPr>
          <p:nvPr>
            <p:ph type="ftr" sz="quarter" idx="11"/>
          </p:nvPr>
        </p:nvSpPr>
        <p:spPr/>
        <p:txBody>
          <a:bodyPr/>
          <a:lstStyle/>
          <a:p>
            <a:endParaRPr lang="nb-NO"/>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0394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0BDB5-78D0-7ADC-B8D7-CF0E8B17371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8D63BDA-DB42-0394-5FF3-1F51B4A10C8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83AFE0-EF19-3F05-427E-B314DA07ED42}"/>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E24C97D3-CFA1-9EA1-D72F-EBDD2AAD940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3C663A-BBCA-358C-752B-9D6EA56E14F6}"/>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1573240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28F8CDFC-FC2D-4EE9-95B5-4009FF8A106B}" type="datetimeFigureOut">
              <a:rPr lang="nb-NO" smtClean="0"/>
              <a:t>10.04.2025</a:t>
            </a:fld>
            <a:endParaRPr lang="nb-NO"/>
          </a:p>
        </p:txBody>
      </p:sp>
      <p:sp>
        <p:nvSpPr>
          <p:cNvPr id="6" name="Footer Placeholder 5"/>
          <p:cNvSpPr>
            <a:spLocks noGrp="1"/>
          </p:cNvSpPr>
          <p:nvPr>
            <p:ph type="ftr" sz="quarter" idx="11"/>
          </p:nvPr>
        </p:nvSpPr>
        <p:spPr/>
        <p:txBody>
          <a:bodyPr/>
          <a:lstStyle/>
          <a:p>
            <a:endParaRPr lang="nb-NO"/>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50649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28F8CDFC-FC2D-4EE9-95B5-4009FF8A106B}" type="datetimeFigureOut">
              <a:rPr lang="nb-NO" smtClean="0"/>
              <a:t>10.04.2025</a:t>
            </a:fld>
            <a:endParaRPr lang="nb-NO"/>
          </a:p>
        </p:txBody>
      </p:sp>
      <p:sp>
        <p:nvSpPr>
          <p:cNvPr id="6" name="Footer Placeholder 5"/>
          <p:cNvSpPr>
            <a:spLocks noGrp="1"/>
          </p:cNvSpPr>
          <p:nvPr>
            <p:ph type="ftr" sz="quarter" idx="11"/>
          </p:nvPr>
        </p:nvSpPr>
        <p:spPr/>
        <p:txBody>
          <a:bodyPr/>
          <a:lstStyle/>
          <a:p>
            <a:endParaRPr lang="nb-NO"/>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172019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nb-NO"/>
              <a:t>Klikk for å redigere tittelstil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149952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itat med 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nb-NO"/>
              <a:t>Klikk for å redigere tittelstil</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172272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3688322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F8CDFC-FC2D-4EE9-95B5-4009FF8A106B}" type="datetimeFigureOut">
              <a:rPr lang="nb-NO" smtClean="0"/>
              <a:t>10.04.2025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244104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F8CDFC-FC2D-4EE9-95B5-4009FF8A106B}" type="datetimeFigureOut">
              <a:rPr lang="nb-NO" smtClean="0"/>
              <a:t>10.04.2025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128711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3097200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8F8CDFC-FC2D-4EE9-95B5-4009FF8A106B}" type="datetimeFigureOut">
              <a:rPr lang="nb-NO" smtClean="0"/>
              <a:t>10.04.2025</a:t>
            </a:fld>
            <a:endParaRPr lang="nb-NO"/>
          </a:p>
        </p:txBody>
      </p:sp>
      <p:sp>
        <p:nvSpPr>
          <p:cNvPr id="5" name="Footer Placeholder 4"/>
          <p:cNvSpPr>
            <a:spLocks noGrp="1"/>
          </p:cNvSpPr>
          <p:nvPr>
            <p:ph type="ftr" sz="quarter" idx="11"/>
          </p:nvPr>
        </p:nvSpPr>
        <p:spPr/>
        <p:txBody>
          <a:bodyPr/>
          <a:lstStyle/>
          <a:p>
            <a:endParaRPr lang="nb-NO"/>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E018FA4-C810-48C4-B7FD-F917BEBEF9AA}" type="slidenum">
              <a:rPr lang="nb-NO" smtClean="0"/>
              <a:t>‹#›</a:t>
            </a:fld>
            <a:endParaRPr lang="nb-NO"/>
          </a:p>
        </p:txBody>
      </p:sp>
    </p:spTree>
    <p:extLst>
      <p:ext uri="{BB962C8B-B14F-4D97-AF65-F5344CB8AC3E}">
        <p14:creationId xmlns:p14="http://schemas.microsoft.com/office/powerpoint/2010/main" val="402006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E548BD-BE6A-B289-6246-634220122A0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B336B04-7A05-A979-0D77-230E236DE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6ABB452-20A5-4056-A903-93893F6A6430}"/>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1080E762-1F82-F808-16D3-06E84C869A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AD701A-898B-8C05-BFCE-0064FC317361}"/>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7575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B5C932-84DC-8B88-4EA8-27D99B0A443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E9E87A-EA91-3716-D1BD-063914ABEC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8B81CC1-6CE0-410A-CE52-504EFF30EE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2C8B4B2-2BE1-8A75-757C-9464F716EA9A}"/>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6" name="Alt Bilgi Yer Tutucusu 5">
            <a:extLst>
              <a:ext uri="{FF2B5EF4-FFF2-40B4-BE49-F238E27FC236}">
                <a16:creationId xmlns:a16="http://schemas.microsoft.com/office/drawing/2014/main" id="{ED0331B6-E438-159C-4BC6-6A7C93F53E7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DA239A-3E95-9C0B-11D6-812C75B75A56}"/>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87366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0F0751-B62B-6972-BE81-F9CB30B2A3C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01D5F41-52D7-B2E1-0E89-7D00314AB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96335F3-3CDA-BE35-196F-E6D20BBB620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CE08BFC-BD48-AD3E-9FA0-BBB0235FF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BB02E9E-FD64-44D9-87B3-8CD050C267A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CB50DA4-452B-6C07-C56F-2AF54AF127BA}"/>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8" name="Alt Bilgi Yer Tutucusu 7">
            <a:extLst>
              <a:ext uri="{FF2B5EF4-FFF2-40B4-BE49-F238E27FC236}">
                <a16:creationId xmlns:a16="http://schemas.microsoft.com/office/drawing/2014/main" id="{34289C0E-3356-6EB3-1DA0-736F73E23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43AEA37-D754-9453-F863-C73C7F87B781}"/>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278934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BE6A58-0E38-64F0-9DC1-4B204166CF4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E0C09C-D5C4-7095-0D0F-F1A3ACD20F64}"/>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4" name="Alt Bilgi Yer Tutucusu 3">
            <a:extLst>
              <a:ext uri="{FF2B5EF4-FFF2-40B4-BE49-F238E27FC236}">
                <a16:creationId xmlns:a16="http://schemas.microsoft.com/office/drawing/2014/main" id="{2F183A36-20A9-FF9D-61FD-0D1698E7905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4C1089F-5E45-0876-1E2A-046FACAE96E2}"/>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338778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29FF949-AB11-323E-079D-6F76CA8090BA}"/>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3" name="Alt Bilgi Yer Tutucusu 2">
            <a:extLst>
              <a:ext uri="{FF2B5EF4-FFF2-40B4-BE49-F238E27FC236}">
                <a16:creationId xmlns:a16="http://schemas.microsoft.com/office/drawing/2014/main" id="{F4199D5C-4445-5244-68F7-8650968C296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DBC3441-CD3D-07FA-0E3C-9EA3A6C46682}"/>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44595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B8BCE-A0D1-50BB-5C97-83BD503C8D6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260AFB8-B964-AAC2-AC2E-FDE66F7B9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01AD1A4-3CE5-0408-9624-F71FB34F1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EEDB32A-2034-9104-E397-AEB2987F0C83}"/>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6" name="Alt Bilgi Yer Tutucusu 5">
            <a:extLst>
              <a:ext uri="{FF2B5EF4-FFF2-40B4-BE49-F238E27FC236}">
                <a16:creationId xmlns:a16="http://schemas.microsoft.com/office/drawing/2014/main" id="{2E3E8438-AA5F-9D5F-7BC1-E63C1653354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1F38939-685A-6226-F70D-3E5BB2BDE516}"/>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100281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A51DFA-E1B4-BDC2-2870-5580C7F613C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F9911DE-845C-54BB-15FF-2151A7188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1FEEBD-0EA6-7D3D-10D1-8272372DA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0A1130D-6D1A-F943-5AFE-7F81C3CEAEC7}"/>
              </a:ext>
            </a:extLst>
          </p:cNvPr>
          <p:cNvSpPr>
            <a:spLocks noGrp="1"/>
          </p:cNvSpPr>
          <p:nvPr>
            <p:ph type="dt" sz="half" idx="10"/>
          </p:nvPr>
        </p:nvSpPr>
        <p:spPr/>
        <p:txBody>
          <a:bodyPr/>
          <a:lstStyle/>
          <a:p>
            <a:fld id="{2F209D07-A239-4F03-819D-16B7C906CD36}" type="datetimeFigureOut">
              <a:rPr lang="tr-TR" smtClean="0"/>
              <a:t>10.04.2025</a:t>
            </a:fld>
            <a:endParaRPr lang="tr-TR"/>
          </a:p>
        </p:txBody>
      </p:sp>
      <p:sp>
        <p:nvSpPr>
          <p:cNvPr id="6" name="Alt Bilgi Yer Tutucusu 5">
            <a:extLst>
              <a:ext uri="{FF2B5EF4-FFF2-40B4-BE49-F238E27FC236}">
                <a16:creationId xmlns:a16="http://schemas.microsoft.com/office/drawing/2014/main" id="{B653BD40-4CF7-E86C-BCFF-A7AFB49503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FCD9489-9ABB-A083-71A2-7152A2FE0C95}"/>
              </a:ext>
            </a:extLst>
          </p:cNvPr>
          <p:cNvSpPr>
            <a:spLocks noGrp="1"/>
          </p:cNvSpPr>
          <p:nvPr>
            <p:ph type="sldNum" sz="quarter" idx="12"/>
          </p:nvPr>
        </p:nvSpPr>
        <p:spPr/>
        <p:txBody>
          <a:bodyPr/>
          <a:lstStyle/>
          <a:p>
            <a:fld id="{B2F9F860-6B72-422A-BA28-12A9995C7E0E}" type="slidenum">
              <a:rPr lang="tr-TR" smtClean="0"/>
              <a:t>‹#›</a:t>
            </a:fld>
            <a:endParaRPr lang="tr-TR"/>
          </a:p>
        </p:txBody>
      </p:sp>
    </p:spTree>
    <p:extLst>
      <p:ext uri="{BB962C8B-B14F-4D97-AF65-F5344CB8AC3E}">
        <p14:creationId xmlns:p14="http://schemas.microsoft.com/office/powerpoint/2010/main" val="426756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AE14E36-BFE6-86C6-453C-C105747F0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695B4A5-AA8A-9E4E-782F-795CA3B8C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19930A-924B-A0B3-DDCA-604A1E884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09D07-A239-4F03-819D-16B7C906CD36}" type="datetimeFigureOut">
              <a:rPr lang="tr-TR" smtClean="0"/>
              <a:t>10.04.2025</a:t>
            </a:fld>
            <a:endParaRPr lang="tr-TR"/>
          </a:p>
        </p:txBody>
      </p:sp>
      <p:sp>
        <p:nvSpPr>
          <p:cNvPr id="5" name="Alt Bilgi Yer Tutucusu 4">
            <a:extLst>
              <a:ext uri="{FF2B5EF4-FFF2-40B4-BE49-F238E27FC236}">
                <a16:creationId xmlns:a16="http://schemas.microsoft.com/office/drawing/2014/main" id="{6214CFDD-7BB3-AD96-070D-2979B0662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72AA2F9-24D6-A805-0AD9-16261601A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9F860-6B72-422A-BA28-12A9995C7E0E}" type="slidenum">
              <a:rPr lang="tr-TR" smtClean="0"/>
              <a:t>‹#›</a:t>
            </a:fld>
            <a:endParaRPr lang="tr-TR"/>
          </a:p>
        </p:txBody>
      </p:sp>
    </p:spTree>
    <p:extLst>
      <p:ext uri="{BB962C8B-B14F-4D97-AF65-F5344CB8AC3E}">
        <p14:creationId xmlns:p14="http://schemas.microsoft.com/office/powerpoint/2010/main" val="112836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92E8A5B-9FFE-7748-96C7-9EC4253F8414}" type="datetimeFigureOut">
              <a:rPr lang="en-US" smtClean="0"/>
              <a:t>4/10/2025</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CD73C16-2FE9-EA4D-AA04-A6FB65094716}" type="slidenum">
              <a:rPr lang="en-US" smtClean="0"/>
              <a:t>‹#›</a:t>
            </a:fld>
            <a:endParaRPr lang="en-US"/>
          </a:p>
        </p:txBody>
      </p:sp>
    </p:spTree>
    <p:extLst>
      <p:ext uri="{BB962C8B-B14F-4D97-AF65-F5344CB8AC3E}">
        <p14:creationId xmlns:p14="http://schemas.microsoft.com/office/powerpoint/2010/main" val="322532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tnu.edu/lifeandhousing/trondheim"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hyperlink" Target="https://www.ntnu.edu/alesund" TargetMode="External"/><Relationship Id="rId4" Type="http://schemas.openxmlformats.org/officeDocument/2006/relationships/hyperlink" Target="https://www.ntnu.edu/gjovi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tnu.edu/iik/mrpet#/view/about"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ristin.no/app/projects/show.jsf?id=536564"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www.ntnu.no/ansatte/sule.yildiri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Sule.yildirim@ntnu.no"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7BBF83E-08DB-6C67-0786-3EB019BF3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8BB749E-833D-E4A2-5564-54DDE5319FAA}"/>
              </a:ext>
            </a:extLst>
          </p:cNvPr>
          <p:cNvSpPr txBox="1"/>
          <p:nvPr/>
        </p:nvSpPr>
        <p:spPr>
          <a:xfrm>
            <a:off x="4866290" y="2930518"/>
            <a:ext cx="7215643" cy="1600438"/>
          </a:xfrm>
          <a:prstGeom prst="rect">
            <a:avLst/>
          </a:prstGeom>
          <a:noFill/>
        </p:spPr>
        <p:txBody>
          <a:bodyPr wrap="square" rtlCol="0">
            <a:spAutoFit/>
          </a:bodyPr>
          <a:lstStyle/>
          <a:p>
            <a:r>
              <a:rPr lang="tr-TR" sz="1400" dirty="0">
                <a:solidFill>
                  <a:schemeClr val="bg1"/>
                </a:solidFill>
                <a:latin typeface="Mont Bold" panose="00000900000000000000" pitchFamily="50" charset="0"/>
              </a:rPr>
              <a:t>PRESENTER FULL NAME:</a:t>
            </a:r>
            <a:r>
              <a:rPr lang="nb-NO" sz="1400" dirty="0">
                <a:solidFill>
                  <a:schemeClr val="bg1"/>
                </a:solidFill>
                <a:latin typeface="Mont Bold" panose="00000900000000000000" pitchFamily="50" charset="0"/>
              </a:rPr>
              <a:t> SULE YILDIRIM YAYILGAN</a:t>
            </a:r>
            <a:endParaRPr lang="tr-TR" sz="1400" dirty="0">
              <a:solidFill>
                <a:schemeClr val="bg1"/>
              </a:solidFill>
              <a:latin typeface="Mont Bold" panose="00000900000000000000" pitchFamily="50" charset="0"/>
            </a:endParaRPr>
          </a:p>
          <a:p>
            <a:endParaRPr lang="tr-TR" sz="1400" dirty="0">
              <a:solidFill>
                <a:schemeClr val="bg1"/>
              </a:solidFill>
              <a:latin typeface="Mont Bold" panose="00000900000000000000" pitchFamily="50" charset="0"/>
            </a:endParaRPr>
          </a:p>
          <a:p>
            <a:r>
              <a:rPr lang="tr-TR" sz="1400" dirty="0">
                <a:solidFill>
                  <a:schemeClr val="bg1"/>
                </a:solidFill>
                <a:latin typeface="Mont Bold" panose="00000900000000000000" pitchFamily="50" charset="0"/>
              </a:rPr>
              <a:t>ORGANIZATION:</a:t>
            </a:r>
            <a:r>
              <a:rPr lang="nb-NO" sz="1400" dirty="0">
                <a:solidFill>
                  <a:schemeClr val="bg1"/>
                </a:solidFill>
                <a:latin typeface="Mont Bold" panose="00000900000000000000" pitchFamily="50" charset="0"/>
              </a:rPr>
              <a:t> NORWEGIAN UNIVERSITY OF SCIENCE AND TECHNOLOGY</a:t>
            </a:r>
            <a:endParaRPr lang="tr-TR" sz="1400" dirty="0">
              <a:solidFill>
                <a:schemeClr val="bg1"/>
              </a:solidFill>
              <a:latin typeface="Mont Bold" panose="00000900000000000000" pitchFamily="50" charset="0"/>
            </a:endParaRPr>
          </a:p>
          <a:p>
            <a:endParaRPr lang="tr-TR" sz="1400" dirty="0">
              <a:solidFill>
                <a:schemeClr val="bg1"/>
              </a:solidFill>
              <a:latin typeface="Mont Bold" panose="00000900000000000000" pitchFamily="50" charset="0"/>
            </a:endParaRPr>
          </a:p>
          <a:p>
            <a:r>
              <a:rPr lang="tr-TR" sz="1400" dirty="0">
                <a:solidFill>
                  <a:schemeClr val="bg1"/>
                </a:solidFill>
                <a:latin typeface="Mont Bold" panose="00000900000000000000" pitchFamily="50" charset="0"/>
              </a:rPr>
              <a:t>WORKSHOP NAME</a:t>
            </a:r>
            <a:r>
              <a:rPr lang="nb-NO" sz="1400" dirty="0">
                <a:solidFill>
                  <a:schemeClr val="bg1"/>
                </a:solidFill>
                <a:latin typeface="Mont Bold" panose="00000900000000000000" pitchFamily="50" charset="0"/>
              </a:rPr>
              <a:t>: Digital and Smart Health</a:t>
            </a:r>
            <a:endParaRPr lang="nb-NO" sz="1400" b="0" i="0" dirty="0">
              <a:solidFill>
                <a:srgbClr val="05232C"/>
              </a:solidFill>
              <a:effectLst/>
              <a:latin typeface="__Manrope_6a009e"/>
            </a:endParaRPr>
          </a:p>
          <a:p>
            <a:endParaRPr lang="tr-TR" sz="1400" dirty="0">
              <a:solidFill>
                <a:schemeClr val="bg1"/>
              </a:solidFill>
              <a:latin typeface="Mont Bold" panose="00000900000000000000" pitchFamily="50" charset="0"/>
            </a:endParaRPr>
          </a:p>
          <a:p>
            <a:r>
              <a:rPr lang="tr-TR" sz="1400" dirty="0">
                <a:solidFill>
                  <a:schemeClr val="bg1"/>
                </a:solidFill>
                <a:latin typeface="Mont Bold" panose="00000900000000000000" pitchFamily="50" charset="0"/>
              </a:rPr>
              <a:t>E-MAIL:</a:t>
            </a:r>
            <a:r>
              <a:rPr lang="nb-NO" sz="1400" dirty="0">
                <a:solidFill>
                  <a:schemeClr val="bg1"/>
                </a:solidFill>
                <a:latin typeface="Mont Bold" panose="00000900000000000000" pitchFamily="50" charset="0"/>
              </a:rPr>
              <a:t> sule.yildirim@ntnu.no</a:t>
            </a:r>
            <a:endParaRPr lang="tr-TR" sz="1400" dirty="0">
              <a:solidFill>
                <a:schemeClr val="bg1"/>
              </a:solidFill>
              <a:latin typeface="Mont Bold" panose="00000900000000000000" pitchFamily="50" charset="0"/>
            </a:endParaRPr>
          </a:p>
        </p:txBody>
      </p:sp>
    </p:spTree>
    <p:extLst>
      <p:ext uri="{BB962C8B-B14F-4D97-AF65-F5344CB8AC3E}">
        <p14:creationId xmlns:p14="http://schemas.microsoft.com/office/powerpoint/2010/main" val="348902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C2BFA9-AE8A-E58C-8F89-CF9FA05A5899}"/>
              </a:ext>
            </a:extLst>
          </p:cNvPr>
          <p:cNvSpPr>
            <a:spLocks noGrp="1"/>
          </p:cNvSpPr>
          <p:nvPr>
            <p:ph type="title"/>
          </p:nvPr>
        </p:nvSpPr>
        <p:spPr/>
        <p:txBody>
          <a:bodyPr/>
          <a:lstStyle/>
          <a:p>
            <a:r>
              <a:rPr lang="nb-NO" sz="2400" dirty="0"/>
              <a:t>Norwegian University of Science and Technology</a:t>
            </a:r>
          </a:p>
        </p:txBody>
      </p:sp>
      <p:pic>
        <p:nvPicPr>
          <p:cNvPr id="1026" name="Picture 2">
            <a:extLst>
              <a:ext uri="{FF2B5EF4-FFF2-40B4-BE49-F238E27FC236}">
                <a16:creationId xmlns:a16="http://schemas.microsoft.com/office/drawing/2014/main" id="{6E4A241D-8912-D50F-1B8C-94FB769098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024" y="2493780"/>
            <a:ext cx="5693832" cy="3416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6D1D90AA-A880-E139-7EDD-57AFA63C6C77}"/>
              </a:ext>
            </a:extLst>
          </p:cNvPr>
          <p:cNvSpPr txBox="1"/>
          <p:nvPr/>
        </p:nvSpPr>
        <p:spPr>
          <a:xfrm>
            <a:off x="6532033" y="2551837"/>
            <a:ext cx="4346389"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09E"/>
                </a:solidFill>
                <a:effectLst/>
                <a:uLnTx/>
                <a:uFillTx/>
                <a:latin typeface="Open Sans" panose="020B0606030504020204" pitchFamily="34" charset="0"/>
                <a:ea typeface="+mn-ea"/>
                <a:cs typeface="+mn-cs"/>
              </a:rPr>
              <a:t>43 550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Students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09E"/>
                </a:solidFill>
                <a:effectLst/>
                <a:uLnTx/>
                <a:uFillTx/>
                <a:latin typeface="Open Sans" panose="020B0606030504020204" pitchFamily="34" charset="0"/>
                <a:ea typeface="+mn-ea"/>
                <a:cs typeface="+mn-cs"/>
              </a:rPr>
              <a:t>8960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Employees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09E"/>
                </a:solidFill>
                <a:effectLst/>
                <a:uLnTx/>
                <a:uFillTx/>
                <a:latin typeface="Open Sans" panose="020B0606030504020204" pitchFamily="34" charset="0"/>
                <a:ea typeface="+mn-ea"/>
                <a:cs typeface="+mn-cs"/>
              </a:rPr>
              <a:t>390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Study </a:t>
            </a:r>
            <a:r>
              <a:rPr kumimoji="0" lang="en-US" sz="1800" b="0" i="0" u="none" strike="noStrike" kern="1200" cap="none" spc="0" normalizeH="0" baseline="0" noProof="0" dirty="0" err="1">
                <a:ln>
                  <a:noFill/>
                </a:ln>
                <a:solidFill>
                  <a:srgbClr val="272833"/>
                </a:solidFill>
                <a:effectLst/>
                <a:uLnTx/>
                <a:uFillTx/>
                <a:latin typeface="Open Sans" panose="020B0606030504020204" pitchFamily="34" charset="0"/>
                <a:ea typeface="+mn-ea"/>
                <a:cs typeface="+mn-cs"/>
              </a:rPr>
              <a:t>programmes</a:t>
            </a:r>
            <a:endPar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endParaRPr>
          </a:p>
        </p:txBody>
      </p:sp>
      <p:sp>
        <p:nvSpPr>
          <p:cNvPr id="7" name="TekstSylinder 6">
            <a:extLst>
              <a:ext uri="{FF2B5EF4-FFF2-40B4-BE49-F238E27FC236}">
                <a16:creationId xmlns:a16="http://schemas.microsoft.com/office/drawing/2014/main" id="{663A9870-3B35-8F75-440B-B915167C3BE1}"/>
              </a:ext>
            </a:extLst>
          </p:cNvPr>
          <p:cNvSpPr txBox="1"/>
          <p:nvPr/>
        </p:nvSpPr>
        <p:spPr>
          <a:xfrm>
            <a:off x="6447366" y="4603518"/>
            <a:ext cx="609600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NTNU is an international oriented university with headquarters in </a:t>
            </a:r>
            <a:r>
              <a:rPr kumimoji="0" lang="en-US" sz="1800" b="0" i="0" u="none" strike="noStrike" kern="1200" cap="none" spc="0" normalizeH="0" baseline="0" noProof="0" dirty="0">
                <a:ln>
                  <a:noFill/>
                </a:ln>
                <a:solidFill>
                  <a:srgbClr val="0B5FFF"/>
                </a:solidFill>
                <a:effectLst/>
                <a:uLnTx/>
                <a:uFillTx/>
                <a:latin typeface="Open Sans" panose="020B0606030504020204" pitchFamily="34" charset="0"/>
                <a:ea typeface="+mn-ea"/>
                <a:cs typeface="+mn-cs"/>
                <a:hlinkClick r:id="rId3"/>
              </a:rPr>
              <a:t>Trondheim</a:t>
            </a: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 and campuses in </a:t>
            </a:r>
            <a:r>
              <a:rPr kumimoji="0" lang="en-US" sz="1800" b="0" i="0" u="none" strike="noStrike" kern="1200" cap="none" spc="0" normalizeH="0" baseline="0" noProof="0" dirty="0">
                <a:ln>
                  <a:noFill/>
                </a:ln>
                <a:solidFill>
                  <a:srgbClr val="0B5FFF"/>
                </a:solidFill>
                <a:effectLst/>
                <a:uLnTx/>
                <a:uFillTx/>
                <a:latin typeface="Open Sans" panose="020B0606030504020204" pitchFamily="34" charset="0"/>
                <a:ea typeface="+mn-ea"/>
                <a:cs typeface="+mn-cs"/>
                <a:hlinkClick r:id="rId4"/>
              </a:rPr>
              <a:t>Gjøvik</a:t>
            </a: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 and </a:t>
            </a:r>
            <a:r>
              <a:rPr kumimoji="0" lang="en-US" sz="1800" b="0" i="0" u="none" strike="noStrike" kern="1200" cap="none" spc="0" normalizeH="0" baseline="0" noProof="0" dirty="0" err="1">
                <a:ln>
                  <a:noFill/>
                </a:ln>
                <a:solidFill>
                  <a:srgbClr val="0B5FFF"/>
                </a:solidFill>
                <a:effectLst/>
                <a:uLnTx/>
                <a:uFillTx/>
                <a:latin typeface="Open Sans" panose="020B0606030504020204" pitchFamily="34" charset="0"/>
                <a:ea typeface="+mn-ea"/>
                <a:cs typeface="+mn-cs"/>
                <a:hlinkClick r:id="rId5"/>
              </a:rPr>
              <a:t>Ålesund</a:t>
            </a:r>
            <a:r>
              <a:rPr kumimoji="0" lang="en-US" sz="1800" b="0" i="0" u="none" strike="noStrike" kern="1200" cap="none" spc="0" normalizeH="0" baseline="0" noProof="0" dirty="0">
                <a:ln>
                  <a:noFill/>
                </a:ln>
                <a:solidFill>
                  <a:srgbClr val="272833"/>
                </a:solidFill>
                <a:effectLst/>
                <a:uLnTx/>
                <a:uFillTx/>
                <a:latin typeface="Open Sans" panose="020B0606030504020204" pitchFamily="34" charset="0"/>
                <a:ea typeface="+mn-ea"/>
                <a:cs typeface="+mn-cs"/>
              </a:rPr>
              <a:t>.</a:t>
            </a:r>
            <a:endParaRPr kumimoji="0" lang="nb-NO"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1148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5D91D-B445-180F-0386-7003EF392940}"/>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DF49BD8-7725-1134-01C4-F2ECA5771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Metin kutusu 1">
            <a:extLst>
              <a:ext uri="{FF2B5EF4-FFF2-40B4-BE49-F238E27FC236}">
                <a16:creationId xmlns:a16="http://schemas.microsoft.com/office/drawing/2014/main" id="{A2F23537-2D49-72C3-8BBC-CFFB7D7DF8A2}"/>
              </a:ext>
            </a:extLst>
          </p:cNvPr>
          <p:cNvSpPr txBox="1"/>
          <p:nvPr/>
        </p:nvSpPr>
        <p:spPr>
          <a:xfrm>
            <a:off x="626452" y="1860829"/>
            <a:ext cx="3835644" cy="923330"/>
          </a:xfrm>
          <a:prstGeom prst="rect">
            <a:avLst/>
          </a:prstGeom>
          <a:noFill/>
        </p:spPr>
        <p:txBody>
          <a:bodyPr wrap="square" rtlCol="0">
            <a:spAutoFit/>
          </a:bodyPr>
          <a:lstStyle/>
          <a:p>
            <a:pPr algn="ctr"/>
            <a:r>
              <a:rPr lang="en-US" sz="1800" b="1" dirty="0">
                <a:solidFill>
                  <a:schemeClr val="bg1"/>
                </a:solidFill>
                <a:latin typeface="+mj-lt"/>
                <a:hlinkClick r:id="rId3">
                  <a:extLst>
                    <a:ext uri="{A12FA001-AC4F-418D-AE19-62706E023703}">
                      <ahyp:hlinkClr xmlns:ahyp="http://schemas.microsoft.com/office/drawing/2018/hyperlinkcolor" val="tx"/>
                    </a:ext>
                  </a:extLst>
                </a:hlinkClick>
              </a:rPr>
              <a:t>Multidisciplinary Research group on Privacy and data </a:t>
            </a:r>
            <a:r>
              <a:rPr lang="en-US" sz="1800" b="1" dirty="0" err="1">
                <a:solidFill>
                  <a:schemeClr val="bg1"/>
                </a:solidFill>
                <a:latin typeface="+mj-lt"/>
                <a:hlinkClick r:id="rId3">
                  <a:extLst>
                    <a:ext uri="{A12FA001-AC4F-418D-AE19-62706E023703}">
                      <ahyp:hlinkClr xmlns:ahyp="http://schemas.microsoft.com/office/drawing/2018/hyperlinkcolor" val="tx"/>
                    </a:ext>
                  </a:extLst>
                </a:hlinkClick>
              </a:rPr>
              <a:t>protEcTion</a:t>
            </a:r>
            <a:r>
              <a:rPr lang="en-US" sz="1800" b="1" dirty="0">
                <a:solidFill>
                  <a:schemeClr val="bg1"/>
                </a:solidFill>
                <a:latin typeface="+mj-lt"/>
                <a:hlinkClick r:id="rId3">
                  <a:extLst>
                    <a:ext uri="{A12FA001-AC4F-418D-AE19-62706E023703}">
                      <ahyp:hlinkClr xmlns:ahyp="http://schemas.microsoft.com/office/drawing/2018/hyperlinkcolor" val="tx"/>
                    </a:ext>
                  </a:extLst>
                </a:hlinkClick>
              </a:rPr>
              <a:t> (MR PET)</a:t>
            </a:r>
            <a:endParaRPr lang="en-US" sz="1800" b="1" dirty="0">
              <a:solidFill>
                <a:schemeClr val="bg1"/>
              </a:solidFill>
              <a:latin typeface="+mj-lt"/>
            </a:endParaRPr>
          </a:p>
          <a:p>
            <a:pPr algn="ctr"/>
            <a:endParaRPr lang="tr-TR" dirty="0">
              <a:solidFill>
                <a:schemeClr val="bg1"/>
              </a:solidFill>
              <a:latin typeface="Mont Bold" panose="00000900000000000000" pitchFamily="50" charset="0"/>
            </a:endParaRPr>
          </a:p>
        </p:txBody>
      </p:sp>
      <p:sp>
        <p:nvSpPr>
          <p:cNvPr id="4" name="Metin kutusu 3">
            <a:extLst>
              <a:ext uri="{FF2B5EF4-FFF2-40B4-BE49-F238E27FC236}">
                <a16:creationId xmlns:a16="http://schemas.microsoft.com/office/drawing/2014/main" id="{0F00374A-44A4-98CD-C70E-456491B1F204}"/>
              </a:ext>
            </a:extLst>
          </p:cNvPr>
          <p:cNvSpPr txBox="1"/>
          <p:nvPr/>
        </p:nvSpPr>
        <p:spPr>
          <a:xfrm>
            <a:off x="8819103" y="3385072"/>
            <a:ext cx="3697793" cy="1477328"/>
          </a:xfrm>
          <a:prstGeom prst="rect">
            <a:avLst/>
          </a:prstGeom>
          <a:noFill/>
        </p:spPr>
        <p:txBody>
          <a:bodyPr wrap="square" rtlCol="0">
            <a:spAutoFit/>
          </a:bodyPr>
          <a:lstStyle/>
          <a:p>
            <a:r>
              <a:rPr lang="nb-NO" dirty="0">
                <a:latin typeface="Mont Bold" panose="00000900000000000000" pitchFamily="50" charset="0"/>
              </a:rPr>
              <a:t>Application Areas</a:t>
            </a:r>
          </a:p>
          <a:p>
            <a:pPr marL="285750" indent="-285750">
              <a:buFontTx/>
              <a:buChar char="-"/>
            </a:pPr>
            <a:r>
              <a:rPr lang="nb-NO" dirty="0">
                <a:latin typeface="Mont Bold" panose="00000900000000000000" pitchFamily="50" charset="0"/>
              </a:rPr>
              <a:t>Health</a:t>
            </a:r>
          </a:p>
          <a:p>
            <a:pPr marL="285750" indent="-285750">
              <a:buFontTx/>
              <a:buChar char="-"/>
            </a:pPr>
            <a:r>
              <a:rPr lang="nb-NO" dirty="0">
                <a:latin typeface="Mont Bold" panose="00000900000000000000" pitchFamily="50" charset="0"/>
              </a:rPr>
              <a:t>Energy</a:t>
            </a:r>
          </a:p>
          <a:p>
            <a:pPr marL="285750" indent="-285750">
              <a:buFontTx/>
              <a:buChar char="-"/>
            </a:pPr>
            <a:r>
              <a:rPr lang="nb-NO" dirty="0" err="1">
                <a:latin typeface="Mont Bold" panose="00000900000000000000" pitchFamily="50" charset="0"/>
              </a:rPr>
              <a:t>Education</a:t>
            </a:r>
            <a:endParaRPr lang="nb-NO" dirty="0">
              <a:latin typeface="Mont Bold" panose="00000900000000000000" pitchFamily="50" charset="0"/>
            </a:endParaRPr>
          </a:p>
          <a:p>
            <a:pPr marL="285750" indent="-285750">
              <a:buFontTx/>
              <a:buChar char="-"/>
            </a:pPr>
            <a:r>
              <a:rPr lang="nb-NO" dirty="0">
                <a:latin typeface="Mont Bold" panose="00000900000000000000" pitchFamily="50" charset="0"/>
              </a:rPr>
              <a:t>....</a:t>
            </a:r>
            <a:endParaRPr lang="tr-TR" dirty="0">
              <a:latin typeface="Mont Bold" panose="00000900000000000000" pitchFamily="50" charset="0"/>
            </a:endParaRPr>
          </a:p>
        </p:txBody>
      </p:sp>
      <p:sp>
        <p:nvSpPr>
          <p:cNvPr id="5" name="Metin kutusu 4">
            <a:extLst>
              <a:ext uri="{FF2B5EF4-FFF2-40B4-BE49-F238E27FC236}">
                <a16:creationId xmlns:a16="http://schemas.microsoft.com/office/drawing/2014/main" id="{2EF125E3-5CD4-633F-9294-6054D6D79ECE}"/>
              </a:ext>
            </a:extLst>
          </p:cNvPr>
          <p:cNvSpPr txBox="1"/>
          <p:nvPr/>
        </p:nvSpPr>
        <p:spPr>
          <a:xfrm>
            <a:off x="5358912" y="3358662"/>
            <a:ext cx="2779836" cy="2369880"/>
          </a:xfrm>
          <a:prstGeom prst="rect">
            <a:avLst/>
          </a:prstGeom>
          <a:noFill/>
        </p:spPr>
        <p:txBody>
          <a:bodyPr wrap="square" rtlCol="0">
            <a:spAutoFit/>
          </a:bodyPr>
          <a:lstStyle/>
          <a:p>
            <a:r>
              <a:rPr lang="en-US" dirty="0"/>
              <a:t>Expertise:</a:t>
            </a:r>
          </a:p>
          <a:p>
            <a:r>
              <a:rPr lang="en-US" sz="1600" dirty="0" err="1"/>
              <a:t>ArtificiaI</a:t>
            </a:r>
            <a:r>
              <a:rPr lang="en-US" sz="1600" dirty="0"/>
              <a:t> Intelligence</a:t>
            </a:r>
          </a:p>
          <a:p>
            <a:r>
              <a:rPr lang="en-US" sz="1600" dirty="0"/>
              <a:t>Machine Learning</a:t>
            </a:r>
          </a:p>
          <a:p>
            <a:r>
              <a:rPr lang="en-US" sz="1600" dirty="0"/>
              <a:t>Deep Learning</a:t>
            </a:r>
          </a:p>
          <a:p>
            <a:r>
              <a:rPr lang="en-US" sz="1600" dirty="0"/>
              <a:t>Large Language Models, Cybersecurity</a:t>
            </a:r>
          </a:p>
          <a:p>
            <a:r>
              <a:rPr lang="en-US" sz="1600" dirty="0"/>
              <a:t>Privacy and Data Protection Trustworthy AI</a:t>
            </a:r>
            <a:endParaRPr lang="nb-NO" sz="1600" dirty="0"/>
          </a:p>
          <a:p>
            <a:endParaRPr lang="tr-TR" dirty="0">
              <a:latin typeface="Mont Bold" panose="00000900000000000000" pitchFamily="50" charset="0"/>
            </a:endParaRPr>
          </a:p>
        </p:txBody>
      </p:sp>
      <p:sp>
        <p:nvSpPr>
          <p:cNvPr id="50" name="TekstSylinder 49">
            <a:extLst>
              <a:ext uri="{FF2B5EF4-FFF2-40B4-BE49-F238E27FC236}">
                <a16:creationId xmlns:a16="http://schemas.microsoft.com/office/drawing/2014/main" id="{FAEEE4B0-503D-4026-3C6D-8AF5BE15C6A6}"/>
              </a:ext>
            </a:extLst>
          </p:cNvPr>
          <p:cNvSpPr txBox="1"/>
          <p:nvPr/>
        </p:nvSpPr>
        <p:spPr>
          <a:xfrm>
            <a:off x="714375" y="2831075"/>
            <a:ext cx="3171825" cy="2585323"/>
          </a:xfrm>
          <a:prstGeom prst="rect">
            <a:avLst/>
          </a:prstGeom>
          <a:noFill/>
        </p:spPr>
        <p:txBody>
          <a:bodyPr wrap="square">
            <a:spAutoFit/>
          </a:bodyPr>
          <a:lstStyle/>
          <a:p>
            <a:r>
              <a:rPr lang="en-US" sz="1800" b="0" i="0" dirty="0">
                <a:solidFill>
                  <a:schemeClr val="bg1"/>
                </a:solidFill>
                <a:effectLst/>
                <a:latin typeface="+mj-lt"/>
              </a:rPr>
              <a:t>Focuses on research related to the right to the protection of personal data. Personal data must be processed fairly for specified purposes and on the basis of the consent of the person concerned, or some other legitimate basis laid down by law (GDPR).</a:t>
            </a:r>
          </a:p>
        </p:txBody>
      </p:sp>
    </p:spTree>
    <p:extLst>
      <p:ext uri="{BB962C8B-B14F-4D97-AF65-F5344CB8AC3E}">
        <p14:creationId xmlns:p14="http://schemas.microsoft.com/office/powerpoint/2010/main" val="285015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721D-808F-6EB9-23C2-E30CF2127842}"/>
            </a:ext>
          </a:extLst>
        </p:cNvPr>
        <p:cNvGrpSpPr/>
        <p:nvPr/>
      </p:nvGrpSpPr>
      <p:grpSpPr>
        <a:xfrm>
          <a:off x="0" y="0"/>
          <a:ext cx="0" cy="0"/>
          <a:chOff x="0" y="0"/>
          <a:chExt cx="0" cy="0"/>
        </a:xfrm>
      </p:grpSpPr>
      <p:pic>
        <p:nvPicPr>
          <p:cNvPr id="9" name="Resim 8">
            <a:extLst>
              <a:ext uri="{FF2B5EF4-FFF2-40B4-BE49-F238E27FC236}">
                <a16:creationId xmlns:a16="http://schemas.microsoft.com/office/drawing/2014/main" id="{59DB8834-04D1-2DF3-3238-3E480023B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913AC8F-5E9F-789A-6E4E-21550D479611}"/>
              </a:ext>
            </a:extLst>
          </p:cNvPr>
          <p:cNvSpPr txBox="1"/>
          <p:nvPr/>
        </p:nvSpPr>
        <p:spPr>
          <a:xfrm>
            <a:off x="6330462" y="2783174"/>
            <a:ext cx="3697793" cy="646331"/>
          </a:xfrm>
          <a:prstGeom prst="rect">
            <a:avLst/>
          </a:prstGeom>
          <a:noFill/>
        </p:spPr>
        <p:txBody>
          <a:bodyPr wrap="square" rtlCol="0">
            <a:spAutoFit/>
          </a:bodyPr>
          <a:lstStyle/>
          <a:p>
            <a:r>
              <a:rPr lang="nb-NO" dirty="0" err="1">
                <a:latin typeface="Mont Bold" panose="00000900000000000000" pitchFamily="50" charset="0"/>
              </a:rPr>
              <a:t>Blockchain</a:t>
            </a:r>
            <a:r>
              <a:rPr lang="nb-NO" dirty="0">
                <a:latin typeface="Mont Bold" panose="00000900000000000000" pitchFamily="50" charset="0"/>
              </a:rPr>
              <a:t> </a:t>
            </a:r>
            <a:r>
              <a:rPr lang="nb-NO" dirty="0" err="1">
                <a:latin typeface="Mont Bold" panose="00000900000000000000" pitchFamily="50" charset="0"/>
              </a:rPr>
              <a:t>technologies</a:t>
            </a:r>
            <a:r>
              <a:rPr lang="nb-NO" dirty="0">
                <a:latin typeface="Mont Bold" panose="00000900000000000000" pitchFamily="50" charset="0"/>
              </a:rPr>
              <a:t> </a:t>
            </a:r>
            <a:r>
              <a:rPr lang="nb-NO" dirty="0" err="1">
                <a:latin typeface="Mont Bold" panose="00000900000000000000" pitchFamily="50" charset="0"/>
              </a:rPr>
              <a:t>across</a:t>
            </a:r>
            <a:r>
              <a:rPr lang="nb-NO" dirty="0">
                <a:latin typeface="Mont Bold" panose="00000900000000000000" pitchFamily="50" charset="0"/>
              </a:rPr>
              <a:t> land borders</a:t>
            </a:r>
            <a:endParaRPr lang="tr-TR" dirty="0">
              <a:latin typeface="Mont Bold" panose="00000900000000000000" pitchFamily="50" charset="0"/>
            </a:endParaRPr>
          </a:p>
        </p:txBody>
      </p:sp>
      <p:sp>
        <p:nvSpPr>
          <p:cNvPr id="5" name="Metin kutusu 4">
            <a:extLst>
              <a:ext uri="{FF2B5EF4-FFF2-40B4-BE49-F238E27FC236}">
                <a16:creationId xmlns:a16="http://schemas.microsoft.com/office/drawing/2014/main" id="{A62FA9D9-8A09-851B-0827-FA2F86DACE4C}"/>
              </a:ext>
            </a:extLst>
          </p:cNvPr>
          <p:cNvSpPr txBox="1"/>
          <p:nvPr/>
        </p:nvSpPr>
        <p:spPr>
          <a:xfrm>
            <a:off x="1013208" y="4635921"/>
            <a:ext cx="3697793" cy="923330"/>
          </a:xfrm>
          <a:prstGeom prst="rect">
            <a:avLst/>
          </a:prstGeom>
          <a:noFill/>
        </p:spPr>
        <p:txBody>
          <a:bodyPr wrap="square" rtlCol="0">
            <a:spAutoFit/>
          </a:bodyPr>
          <a:lstStyle/>
          <a:p>
            <a:r>
              <a:rPr lang="en-US" dirty="0">
                <a:latin typeface="Mont Bold" panose="00000900000000000000" pitchFamily="50" charset="0"/>
              </a:rPr>
              <a:t>Image Quality enhancement in </a:t>
            </a:r>
            <a:r>
              <a:rPr lang="en-US" dirty="0" err="1">
                <a:latin typeface="Mont Bold" panose="00000900000000000000" pitchFamily="50" charset="0"/>
              </a:rPr>
              <a:t>MEDical</a:t>
            </a:r>
            <a:r>
              <a:rPr lang="en-US" dirty="0">
                <a:latin typeface="Mont Bold" panose="00000900000000000000" pitchFamily="50" charset="0"/>
              </a:rPr>
              <a:t> diagnosis, monitoring and treatment</a:t>
            </a:r>
            <a:endParaRPr lang="tr-TR" dirty="0"/>
          </a:p>
        </p:txBody>
      </p:sp>
      <p:sp>
        <p:nvSpPr>
          <p:cNvPr id="6" name="Metin kutusu 5">
            <a:extLst>
              <a:ext uri="{FF2B5EF4-FFF2-40B4-BE49-F238E27FC236}">
                <a16:creationId xmlns:a16="http://schemas.microsoft.com/office/drawing/2014/main" id="{8C28FE1C-FE4E-E1C9-27E0-ABA12E0B3B0B}"/>
              </a:ext>
            </a:extLst>
          </p:cNvPr>
          <p:cNvSpPr txBox="1"/>
          <p:nvPr/>
        </p:nvSpPr>
        <p:spPr>
          <a:xfrm>
            <a:off x="1013207" y="2783174"/>
            <a:ext cx="3697793" cy="646331"/>
          </a:xfrm>
          <a:prstGeom prst="rect">
            <a:avLst/>
          </a:prstGeom>
          <a:noFill/>
        </p:spPr>
        <p:txBody>
          <a:bodyPr wrap="square" rtlCol="0">
            <a:spAutoFit/>
          </a:bodyPr>
          <a:lstStyle/>
          <a:p>
            <a:r>
              <a:rPr lang="nb-NO" dirty="0" err="1">
                <a:latin typeface="Mont Bold" panose="00000900000000000000" pitchFamily="50" charset="0"/>
              </a:rPr>
              <a:t>Privacy</a:t>
            </a:r>
            <a:r>
              <a:rPr lang="nb-NO" dirty="0">
                <a:latin typeface="Mont Bold" panose="00000900000000000000" pitchFamily="50" charset="0"/>
              </a:rPr>
              <a:t> and Data </a:t>
            </a:r>
            <a:r>
              <a:rPr lang="nb-NO" dirty="0" err="1">
                <a:latin typeface="Mont Bold" panose="00000900000000000000" pitchFamily="50" charset="0"/>
              </a:rPr>
              <a:t>Protection</a:t>
            </a:r>
            <a:r>
              <a:rPr lang="nb-NO" dirty="0">
                <a:latin typeface="Mont Bold" panose="00000900000000000000" pitchFamily="50" charset="0"/>
              </a:rPr>
              <a:t> in Healthcare</a:t>
            </a:r>
            <a:endParaRPr lang="tr-TR" dirty="0">
              <a:latin typeface="Mont Bold" panose="00000900000000000000" pitchFamily="50" charset="0"/>
            </a:endParaRPr>
          </a:p>
        </p:txBody>
      </p:sp>
      <p:sp>
        <p:nvSpPr>
          <p:cNvPr id="7" name="Metin kutusu 3">
            <a:extLst>
              <a:ext uri="{FF2B5EF4-FFF2-40B4-BE49-F238E27FC236}">
                <a16:creationId xmlns:a16="http://schemas.microsoft.com/office/drawing/2014/main" id="{C7258C1A-672A-B83C-2430-7CC20D6B87BC}"/>
              </a:ext>
            </a:extLst>
          </p:cNvPr>
          <p:cNvSpPr txBox="1"/>
          <p:nvPr/>
        </p:nvSpPr>
        <p:spPr>
          <a:xfrm>
            <a:off x="565410" y="1948629"/>
            <a:ext cx="3697793" cy="369332"/>
          </a:xfrm>
          <a:prstGeom prst="rect">
            <a:avLst/>
          </a:prstGeom>
          <a:noFill/>
        </p:spPr>
        <p:txBody>
          <a:bodyPr wrap="square" rtlCol="0">
            <a:spAutoFit/>
          </a:bodyPr>
          <a:lstStyle/>
          <a:p>
            <a:pPr algn="ctr"/>
            <a:r>
              <a:rPr lang="en-GB" b="1" dirty="0">
                <a:solidFill>
                  <a:schemeClr val="bg1"/>
                </a:solidFill>
                <a:latin typeface="Mont Bold" panose="00000900000000000000" pitchFamily="50" charset="0"/>
              </a:rPr>
              <a:t>Your Research Fields</a:t>
            </a:r>
            <a:endParaRPr lang="tr-TR" b="1" dirty="0">
              <a:solidFill>
                <a:schemeClr val="bg1"/>
              </a:solidFill>
              <a:latin typeface="Mont Bold" panose="00000900000000000000" pitchFamily="50" charset="0"/>
            </a:endParaRPr>
          </a:p>
        </p:txBody>
      </p:sp>
      <p:sp>
        <p:nvSpPr>
          <p:cNvPr id="4" name="Metin kutusu 4">
            <a:extLst>
              <a:ext uri="{FF2B5EF4-FFF2-40B4-BE49-F238E27FC236}">
                <a16:creationId xmlns:a16="http://schemas.microsoft.com/office/drawing/2014/main" id="{8EB8C9AA-25D4-F9A0-9289-DE149006DB43}"/>
              </a:ext>
            </a:extLst>
          </p:cNvPr>
          <p:cNvSpPr txBox="1"/>
          <p:nvPr/>
        </p:nvSpPr>
        <p:spPr>
          <a:xfrm>
            <a:off x="7117675" y="4774420"/>
            <a:ext cx="3697793" cy="369332"/>
          </a:xfrm>
          <a:prstGeom prst="rect">
            <a:avLst/>
          </a:prstGeom>
          <a:noFill/>
        </p:spPr>
        <p:txBody>
          <a:bodyPr wrap="square" rtlCol="0">
            <a:spAutoFit/>
          </a:bodyPr>
          <a:lstStyle/>
          <a:p>
            <a:r>
              <a:rPr lang="en-US" dirty="0">
                <a:latin typeface="Mont Bold" panose="00000900000000000000" pitchFamily="50" charset="0"/>
              </a:rPr>
              <a:t>Healthcare Metaverses</a:t>
            </a:r>
            <a:endParaRPr lang="tr-TR" dirty="0"/>
          </a:p>
        </p:txBody>
      </p:sp>
    </p:spTree>
    <p:extLst>
      <p:ext uri="{BB962C8B-B14F-4D97-AF65-F5344CB8AC3E}">
        <p14:creationId xmlns:p14="http://schemas.microsoft.com/office/powerpoint/2010/main" val="282644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D9DE-9A07-561F-B73A-F6F18490AD43}"/>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E414D1CE-2E83-5DED-6DAD-648C04DF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48CFFD5F-7DAC-D321-C80A-A85EC1C66584}"/>
              </a:ext>
            </a:extLst>
          </p:cNvPr>
          <p:cNvSpPr txBox="1"/>
          <p:nvPr/>
        </p:nvSpPr>
        <p:spPr>
          <a:xfrm>
            <a:off x="0" y="1909188"/>
            <a:ext cx="4702628" cy="369332"/>
          </a:xfrm>
          <a:prstGeom prst="rect">
            <a:avLst/>
          </a:prstGeom>
          <a:noFill/>
        </p:spPr>
        <p:txBody>
          <a:bodyPr wrap="square" rtlCol="0">
            <a:spAutoFit/>
          </a:bodyPr>
          <a:lstStyle/>
          <a:p>
            <a:r>
              <a:rPr lang="nb-NO" b="1" dirty="0">
                <a:solidFill>
                  <a:schemeClr val="bg1"/>
                </a:solidFill>
                <a:latin typeface="Mont Bold" panose="00000900000000000000" pitchFamily="50" charset="0"/>
              </a:rPr>
              <a:t>Relevant </a:t>
            </a:r>
            <a:r>
              <a:rPr lang="tr-TR" b="1" dirty="0">
                <a:solidFill>
                  <a:schemeClr val="bg1"/>
                </a:solidFill>
                <a:latin typeface="Mont Bold" panose="00000900000000000000" pitchFamily="50" charset="0"/>
              </a:rPr>
              <a:t>Projects</a:t>
            </a:r>
          </a:p>
        </p:txBody>
      </p:sp>
      <p:sp>
        <p:nvSpPr>
          <p:cNvPr id="3" name="TekstSylinder 2">
            <a:extLst>
              <a:ext uri="{FF2B5EF4-FFF2-40B4-BE49-F238E27FC236}">
                <a16:creationId xmlns:a16="http://schemas.microsoft.com/office/drawing/2014/main" id="{2564B4C9-AAF7-9F90-383C-51B8FB22827B}"/>
              </a:ext>
            </a:extLst>
          </p:cNvPr>
          <p:cNvSpPr txBox="1"/>
          <p:nvPr/>
        </p:nvSpPr>
        <p:spPr>
          <a:xfrm>
            <a:off x="263770" y="3006921"/>
            <a:ext cx="10194680" cy="2308324"/>
          </a:xfrm>
          <a:prstGeom prst="rect">
            <a:avLst/>
          </a:prstGeom>
          <a:noFill/>
        </p:spPr>
        <p:txBody>
          <a:bodyPr wrap="square">
            <a:spAutoFit/>
          </a:bodyPr>
          <a:lstStyle/>
          <a:p>
            <a:r>
              <a:rPr lang="en-US" b="0" i="0" u="sng" dirty="0">
                <a:solidFill>
                  <a:srgbClr val="004EE1"/>
                </a:solidFill>
                <a:effectLst/>
                <a:latin typeface="Open Sans" panose="020B0606030504020204" pitchFamily="34" charset="0"/>
                <a:hlinkClick r:id="rId3"/>
              </a:rPr>
              <a:t>IQ-MED: Image Quality enhancement in </a:t>
            </a:r>
            <a:r>
              <a:rPr lang="en-US" b="0" i="0" u="sng" dirty="0" err="1">
                <a:solidFill>
                  <a:srgbClr val="004EE1"/>
                </a:solidFill>
                <a:effectLst/>
                <a:latin typeface="Open Sans" panose="020B0606030504020204" pitchFamily="34" charset="0"/>
                <a:hlinkClick r:id="rId3"/>
              </a:rPr>
              <a:t>MEDical</a:t>
            </a:r>
            <a:r>
              <a:rPr lang="en-US" b="0" i="0" u="sng" dirty="0">
                <a:solidFill>
                  <a:srgbClr val="004EE1"/>
                </a:solidFill>
                <a:effectLst/>
                <a:latin typeface="Open Sans" panose="020B0606030504020204" pitchFamily="34" charset="0"/>
                <a:hlinkClick r:id="rId3"/>
              </a:rPr>
              <a:t> diagnosis, monitoring and treatment</a:t>
            </a:r>
            <a:r>
              <a:rPr lang="en-US" u="sng" dirty="0">
                <a:solidFill>
                  <a:srgbClr val="004EE1"/>
                </a:solidFill>
                <a:latin typeface="Open Sans" panose="020B0606030504020204" pitchFamily="34" charset="0"/>
              </a:rPr>
              <a:t> funded by the Research Council of Norway</a:t>
            </a:r>
          </a:p>
          <a:p>
            <a:endParaRPr lang="en-US" u="sng" dirty="0">
              <a:solidFill>
                <a:srgbClr val="004EE1"/>
              </a:solidFill>
              <a:latin typeface="Open Sans" panose="020B0606030504020204" pitchFamily="34" charset="0"/>
            </a:endParaRPr>
          </a:p>
          <a:p>
            <a:r>
              <a:rPr lang="en-US" b="0" i="0" dirty="0">
                <a:solidFill>
                  <a:srgbClr val="272833"/>
                </a:solidFill>
                <a:effectLst/>
                <a:latin typeface="Open Sans" panose="020B0606030504020204" pitchFamily="34" charset="0"/>
              </a:rPr>
              <a:t>Development of a pilot database for handling information on injured persons in alpine facilities is funded by the Regional Research Funds Norway, Inland (RFF-Inland)</a:t>
            </a:r>
          </a:p>
          <a:p>
            <a:endParaRPr lang="en-US" dirty="0">
              <a:solidFill>
                <a:srgbClr val="272833"/>
              </a:solidFill>
              <a:latin typeface="Open Sans" panose="020B0606030504020204" pitchFamily="34" charset="0"/>
            </a:endParaRPr>
          </a:p>
          <a:p>
            <a:r>
              <a:rPr lang="en-US" dirty="0">
                <a:solidFill>
                  <a:srgbClr val="272833"/>
                </a:solidFill>
                <a:latin typeface="Open Sans" panose="020B0606030504020204" pitchFamily="34" charset="0"/>
              </a:rPr>
              <a:t>Other projects in various application areas</a:t>
            </a:r>
          </a:p>
          <a:p>
            <a:r>
              <a:rPr lang="nb-NO" dirty="0">
                <a:hlinkClick r:id="rId4"/>
              </a:rPr>
              <a:t>Sule Yildirim Yayilgan - NTNU</a:t>
            </a:r>
            <a:endParaRPr lang="nb-NO" dirty="0"/>
          </a:p>
        </p:txBody>
      </p:sp>
    </p:spTree>
    <p:extLst>
      <p:ext uri="{BB962C8B-B14F-4D97-AF65-F5344CB8AC3E}">
        <p14:creationId xmlns:p14="http://schemas.microsoft.com/office/powerpoint/2010/main" val="173274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B4F1-1061-3E1F-4449-A19E7BE8BEF9}"/>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AF3F223B-3D7E-9FBB-BF3F-35F098EA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38CC9406-6BFE-F659-029D-E62A69713834}"/>
              </a:ext>
            </a:extLst>
          </p:cNvPr>
          <p:cNvSpPr txBox="1"/>
          <p:nvPr/>
        </p:nvSpPr>
        <p:spPr>
          <a:xfrm>
            <a:off x="0" y="1909188"/>
            <a:ext cx="4702628" cy="369332"/>
          </a:xfrm>
          <a:prstGeom prst="rect">
            <a:avLst/>
          </a:prstGeom>
          <a:noFill/>
        </p:spPr>
        <p:txBody>
          <a:bodyPr wrap="square" rtlCol="0">
            <a:spAutoFit/>
          </a:bodyPr>
          <a:lstStyle/>
          <a:p>
            <a:r>
              <a:rPr lang="tr-TR" b="1" dirty="0">
                <a:solidFill>
                  <a:schemeClr val="bg1"/>
                </a:solidFill>
                <a:latin typeface="Mont Bold" panose="00000900000000000000" pitchFamily="50" charset="0"/>
              </a:rPr>
              <a:t>Project </a:t>
            </a:r>
            <a:r>
              <a:rPr lang="tr-TR" b="1" dirty="0" err="1">
                <a:solidFill>
                  <a:schemeClr val="bg1"/>
                </a:solidFill>
                <a:latin typeface="Mont Bold" panose="00000900000000000000" pitchFamily="50" charset="0"/>
              </a:rPr>
              <a:t>Idea</a:t>
            </a:r>
            <a:endParaRPr lang="tr-TR" b="1" dirty="0">
              <a:solidFill>
                <a:schemeClr val="bg1"/>
              </a:solidFill>
              <a:latin typeface="Mont Bold" panose="00000900000000000000" pitchFamily="50" charset="0"/>
            </a:endParaRPr>
          </a:p>
        </p:txBody>
      </p:sp>
      <p:sp>
        <p:nvSpPr>
          <p:cNvPr id="2" name="object 6">
            <a:extLst>
              <a:ext uri="{FF2B5EF4-FFF2-40B4-BE49-F238E27FC236}">
                <a16:creationId xmlns:a16="http://schemas.microsoft.com/office/drawing/2014/main" id="{16EDE1BE-C59E-77A2-A9CD-795AC2619D37}"/>
              </a:ext>
            </a:extLst>
          </p:cNvPr>
          <p:cNvSpPr txBox="1"/>
          <p:nvPr/>
        </p:nvSpPr>
        <p:spPr>
          <a:xfrm>
            <a:off x="677334" y="2330789"/>
            <a:ext cx="11256434" cy="5098832"/>
          </a:xfrm>
          <a:prstGeom prst="rect">
            <a:avLst/>
          </a:prstGeom>
        </p:spPr>
        <p:txBody>
          <a:bodyPr vert="horz" wrap="square" lIns="0" tIns="0" rIns="0" bIns="0" rtlCol="0">
            <a:spAutoFit/>
          </a:bodyPr>
          <a:lstStyle/>
          <a:p>
            <a:pPr marL="12700" marR="5080">
              <a:lnSpc>
                <a:spcPct val="100000"/>
              </a:lnSpc>
            </a:pPr>
            <a:endParaRPr lang="en-GB" sz="1700" b="1" dirty="0">
              <a:latin typeface="Calibri"/>
              <a:cs typeface="Calibri"/>
            </a:endParaRPr>
          </a:p>
          <a:p>
            <a:pPr marL="12700" marR="5080">
              <a:lnSpc>
                <a:spcPct val="100000"/>
              </a:lnSpc>
            </a:pPr>
            <a:endParaRPr lang="en-GB" sz="1700" b="1" dirty="0">
              <a:latin typeface="Calibri"/>
              <a:cs typeface="Calibri"/>
            </a:endParaRPr>
          </a:p>
          <a:p>
            <a:pPr marL="12700" marR="5080">
              <a:lnSpc>
                <a:spcPct val="100000"/>
              </a:lnSpc>
            </a:pPr>
            <a:r>
              <a:rPr lang="en-GB" sz="1700" b="1" dirty="0">
                <a:latin typeface="Mont Bold" panose="00000900000000000000" pitchFamily="50" charset="0"/>
                <a:cs typeface="Calibri"/>
              </a:rPr>
              <a:t>Utilizing blockchain technologies for addressing privacy and data protection in and across European borders for emergency management</a:t>
            </a:r>
          </a:p>
          <a:p>
            <a:pPr marL="12700" marR="5080">
              <a:lnSpc>
                <a:spcPct val="100000"/>
              </a:lnSpc>
            </a:pPr>
            <a:endParaRPr lang="en-GB" sz="1700" b="1" dirty="0">
              <a:latin typeface="Mont Bold" panose="00000900000000000000" pitchFamily="50" charset="0"/>
              <a:cs typeface="Calibri"/>
            </a:endParaRPr>
          </a:p>
          <a:p>
            <a:pPr marL="12700" marR="5080">
              <a:lnSpc>
                <a:spcPct val="100000"/>
              </a:lnSpc>
            </a:pPr>
            <a:r>
              <a:rPr lang="en-GB" sz="1700" b="1" dirty="0">
                <a:latin typeface="Mont Bold" panose="00000900000000000000" pitchFamily="50" charset="0"/>
                <a:cs typeface="Calibri"/>
              </a:rPr>
              <a:t>Call Topic: in the process of searching for a convenient call. Possible to join forces on an existing project proposal with similar lines of scope.  </a:t>
            </a:r>
          </a:p>
          <a:p>
            <a:pPr marL="12700" marR="5080">
              <a:lnSpc>
                <a:spcPct val="100000"/>
              </a:lnSpc>
            </a:pPr>
            <a:endParaRPr lang="en-GB" sz="1700" b="1" dirty="0">
              <a:latin typeface="Mont Bold" panose="00000900000000000000" pitchFamily="50" charset="0"/>
              <a:cs typeface="Calibri"/>
            </a:endParaRPr>
          </a:p>
          <a:p>
            <a:pPr marL="12700" marR="5080">
              <a:lnSpc>
                <a:spcPct val="100000"/>
              </a:lnSpc>
            </a:pPr>
            <a:r>
              <a:rPr lang="en-GB" sz="1700" b="1" dirty="0">
                <a:latin typeface="Mont Bold" panose="00000900000000000000" pitchFamily="50" charset="0"/>
                <a:cs typeface="Calibri"/>
              </a:rPr>
              <a:t>Deadline Dates: </a:t>
            </a:r>
          </a:p>
          <a:p>
            <a:pPr marL="12700" marR="5080">
              <a:lnSpc>
                <a:spcPct val="100000"/>
              </a:lnSpc>
            </a:pPr>
            <a:endParaRPr lang="en-GB" sz="1700" b="1" dirty="0">
              <a:latin typeface="Mont Bold" panose="00000900000000000000" pitchFamily="50" charset="0"/>
              <a:cs typeface="Calibri"/>
            </a:endParaRPr>
          </a:p>
          <a:p>
            <a:pPr marL="1212850" marR="5080" lvl="2" indent="-285750">
              <a:buFont typeface="Wingdings" panose="05000000000000000000" pitchFamily="2" charset="2"/>
              <a:buChar char="q"/>
            </a:pPr>
            <a:r>
              <a:rPr lang="en-GB" sz="1700" b="1" dirty="0">
                <a:latin typeface="Mont Bold" panose="00000900000000000000" pitchFamily="50" charset="0"/>
                <a:cs typeface="Calibri"/>
              </a:rPr>
              <a:t>Objectives: </a:t>
            </a:r>
          </a:p>
          <a:p>
            <a:pPr marL="1384300" marR="5080" lvl="3"/>
            <a:r>
              <a:rPr lang="en-GB" sz="1400" b="1" dirty="0">
                <a:latin typeface="Mont Bold" panose="00000900000000000000" pitchFamily="50" charset="0"/>
                <a:cs typeface="Calibri"/>
              </a:rPr>
              <a:t>-  Understanding and addressing privacy and data protection challenges in cross border healthcare management especially for emergency cases using blockchain technology. </a:t>
            </a:r>
          </a:p>
          <a:p>
            <a:pPr marL="927100" marR="5080" lvl="2"/>
            <a:r>
              <a:rPr lang="en-GB" sz="1400" b="1" dirty="0">
                <a:latin typeface="Mont Bold" panose="00000900000000000000" pitchFamily="50" charset="0"/>
                <a:cs typeface="Calibri"/>
              </a:rPr>
              <a:t>            - Showcasing the benefit of blockchain technology for cross border healthcare management on a real healthcare infrastructure</a:t>
            </a:r>
          </a:p>
          <a:p>
            <a:pPr marL="1212850" marR="5080" lvl="2" indent="-285750">
              <a:buFont typeface="Wingdings" panose="05000000000000000000" pitchFamily="2" charset="2"/>
              <a:buChar char="q"/>
            </a:pPr>
            <a:r>
              <a:rPr lang="en-GB" sz="1700" b="1" dirty="0">
                <a:latin typeface="Mont Bold" panose="00000900000000000000" pitchFamily="50" charset="0"/>
                <a:cs typeface="Calibri"/>
              </a:rPr>
              <a:t>Expected Results: </a:t>
            </a:r>
          </a:p>
          <a:p>
            <a:pPr marL="927100" marR="5080" lvl="2"/>
            <a:r>
              <a:rPr lang="en-GB" sz="1700" b="1" dirty="0">
                <a:latin typeface="Mont Bold" panose="00000900000000000000" pitchFamily="50" charset="0"/>
                <a:cs typeface="Calibri"/>
              </a:rPr>
              <a:t>          - </a:t>
            </a:r>
            <a:r>
              <a:rPr lang="en-GB" sz="1400" b="1" dirty="0">
                <a:latin typeface="Mont Bold" panose="00000900000000000000" pitchFamily="50" charset="0"/>
                <a:cs typeface="Calibri"/>
              </a:rPr>
              <a:t>A clear identification of roles in access management in emergency situations at county and international levels to secure health </a:t>
            </a:r>
            <a:r>
              <a:rPr lang="en-GB" sz="1400" b="1">
                <a:latin typeface="Mont Bold" panose="00000900000000000000" pitchFamily="50" charset="0"/>
                <a:cs typeface="Calibri"/>
              </a:rPr>
              <a:t>care     services </a:t>
            </a:r>
            <a:r>
              <a:rPr lang="en-GB" sz="1400" b="1" dirty="0">
                <a:latin typeface="Mont Bold" panose="00000900000000000000" pitchFamily="50" charset="0"/>
                <a:cs typeface="Calibri"/>
              </a:rPr>
              <a:t>without sacrificing for privacy and data protection </a:t>
            </a:r>
            <a:r>
              <a:rPr lang="en-GB" sz="1400" b="1">
                <a:latin typeface="Mont Bold" panose="00000900000000000000" pitchFamily="50" charset="0"/>
                <a:cs typeface="Calibri"/>
              </a:rPr>
              <a:t>of healthcare data</a:t>
            </a:r>
            <a:endParaRPr lang="en-US" sz="1400" b="1" dirty="0">
              <a:latin typeface="Mont Bold" panose="00000900000000000000" pitchFamily="50" charset="0"/>
              <a:cs typeface="Calibri"/>
            </a:endParaRPr>
          </a:p>
          <a:p>
            <a:pPr marL="1212850" marR="5080" lvl="2" indent="-285750">
              <a:buFont typeface="Wingdings" panose="05000000000000000000" pitchFamily="2" charset="2"/>
              <a:buChar char="q"/>
            </a:pPr>
            <a:endParaRPr lang="en-GB" sz="1700" b="1" dirty="0">
              <a:latin typeface="Calibri"/>
              <a:cs typeface="Calibri"/>
            </a:endParaRPr>
          </a:p>
          <a:p>
            <a:pPr marL="12700" marR="5080">
              <a:lnSpc>
                <a:spcPct val="100000"/>
              </a:lnSpc>
            </a:pPr>
            <a:endParaRPr lang="en-GB" sz="1700" b="1" dirty="0">
              <a:latin typeface="Calibri"/>
              <a:cs typeface="Calibri"/>
            </a:endParaRPr>
          </a:p>
          <a:p>
            <a:pPr marL="469900">
              <a:lnSpc>
                <a:spcPct val="100000"/>
              </a:lnSpc>
              <a:spcBef>
                <a:spcPts val="434"/>
              </a:spcBef>
              <a:tabLst>
                <a:tab pos="756285" algn="l"/>
              </a:tabLst>
            </a:pPr>
            <a:endParaRPr lang="en-US" sz="1700" dirty="0">
              <a:latin typeface="Arial"/>
              <a:cs typeface="Arial"/>
            </a:endParaRPr>
          </a:p>
        </p:txBody>
      </p:sp>
    </p:spTree>
    <p:extLst>
      <p:ext uri="{BB962C8B-B14F-4D97-AF65-F5344CB8AC3E}">
        <p14:creationId xmlns:p14="http://schemas.microsoft.com/office/powerpoint/2010/main" val="363085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4FD7-E0F2-08C9-5F86-577A27F06BB2}"/>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B5B1601C-34A6-E42F-8583-39B573F1A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DF139B56-BBEA-6628-1EFB-6AF41D0264DD}"/>
              </a:ext>
            </a:extLst>
          </p:cNvPr>
          <p:cNvSpPr txBox="1"/>
          <p:nvPr/>
        </p:nvSpPr>
        <p:spPr>
          <a:xfrm>
            <a:off x="0" y="1909188"/>
            <a:ext cx="4702628" cy="369332"/>
          </a:xfrm>
          <a:prstGeom prst="rect">
            <a:avLst/>
          </a:prstGeom>
          <a:noFill/>
        </p:spPr>
        <p:txBody>
          <a:bodyPr wrap="square" rtlCol="0">
            <a:spAutoFit/>
          </a:bodyPr>
          <a:lstStyle/>
          <a:p>
            <a:r>
              <a:rPr lang="tr-TR" b="1" dirty="0" err="1">
                <a:solidFill>
                  <a:schemeClr val="bg1"/>
                </a:solidFill>
                <a:latin typeface="Mont Bold" panose="00000900000000000000" pitchFamily="50" charset="0"/>
              </a:rPr>
              <a:t>Consortium</a:t>
            </a:r>
            <a:r>
              <a:rPr lang="tr-TR" b="1" dirty="0">
                <a:solidFill>
                  <a:schemeClr val="bg1"/>
                </a:solidFill>
                <a:latin typeface="Mont Bold" panose="00000900000000000000" pitchFamily="50" charset="0"/>
              </a:rPr>
              <a:t> – </a:t>
            </a:r>
            <a:r>
              <a:rPr lang="tr-TR" b="1" dirty="0" err="1">
                <a:solidFill>
                  <a:schemeClr val="bg1"/>
                </a:solidFill>
                <a:latin typeface="Mont Bold" panose="00000900000000000000" pitchFamily="50" charset="0"/>
              </a:rPr>
              <a:t>required</a:t>
            </a:r>
            <a:r>
              <a:rPr lang="tr-TR" b="1" dirty="0">
                <a:solidFill>
                  <a:schemeClr val="bg1"/>
                </a:solidFill>
                <a:latin typeface="Mont Bold" panose="00000900000000000000" pitchFamily="50" charset="0"/>
              </a:rPr>
              <a:t> </a:t>
            </a:r>
            <a:r>
              <a:rPr lang="tr-TR" b="1" dirty="0" err="1">
                <a:solidFill>
                  <a:schemeClr val="bg1"/>
                </a:solidFill>
                <a:latin typeface="Mont Bold" panose="00000900000000000000" pitchFamily="50" charset="0"/>
              </a:rPr>
              <a:t>partners</a:t>
            </a:r>
            <a:endParaRPr lang="tr-TR" b="1" dirty="0">
              <a:solidFill>
                <a:schemeClr val="bg1"/>
              </a:solidFill>
              <a:latin typeface="Mont Bold" panose="00000900000000000000" pitchFamily="50" charset="0"/>
            </a:endParaRPr>
          </a:p>
        </p:txBody>
      </p:sp>
      <p:graphicFrame>
        <p:nvGraphicFramePr>
          <p:cNvPr id="2" name="object 3">
            <a:extLst>
              <a:ext uri="{FF2B5EF4-FFF2-40B4-BE49-F238E27FC236}">
                <a16:creationId xmlns:a16="http://schemas.microsoft.com/office/drawing/2014/main" id="{90F62511-8E7A-839B-0FFA-FCF309A0FAC2}"/>
              </a:ext>
            </a:extLst>
          </p:cNvPr>
          <p:cNvGraphicFramePr>
            <a:graphicFrameLocks noGrp="1"/>
          </p:cNvGraphicFramePr>
          <p:nvPr>
            <p:extLst>
              <p:ext uri="{D42A27DB-BD31-4B8C-83A1-F6EECF244321}">
                <p14:modId xmlns:p14="http://schemas.microsoft.com/office/powerpoint/2010/main" val="3987663171"/>
              </p:ext>
            </p:extLst>
          </p:nvPr>
        </p:nvGraphicFramePr>
        <p:xfrm>
          <a:off x="1524001" y="2903562"/>
          <a:ext cx="9143997" cy="3445825"/>
        </p:xfrm>
        <a:graphic>
          <a:graphicData uri="http://schemas.openxmlformats.org/drawingml/2006/table">
            <a:tbl>
              <a:tblPr firstRow="1" bandRow="1">
                <a:tableStyleId>{2D5ABB26-0587-4C30-8999-92F81FD0307C}</a:tableStyleId>
              </a:tblPr>
              <a:tblGrid>
                <a:gridCol w="760781">
                  <a:extLst>
                    <a:ext uri="{9D8B030D-6E8A-4147-A177-3AD203B41FA5}">
                      <a16:colId xmlns:a16="http://schemas.microsoft.com/office/drawing/2014/main" val="20000"/>
                    </a:ext>
                  </a:extLst>
                </a:gridCol>
                <a:gridCol w="2327323">
                  <a:extLst>
                    <a:ext uri="{9D8B030D-6E8A-4147-A177-3AD203B41FA5}">
                      <a16:colId xmlns:a16="http://schemas.microsoft.com/office/drawing/2014/main" val="20001"/>
                    </a:ext>
                  </a:extLst>
                </a:gridCol>
                <a:gridCol w="1704028">
                  <a:extLst>
                    <a:ext uri="{9D8B030D-6E8A-4147-A177-3AD203B41FA5}">
                      <a16:colId xmlns:a16="http://schemas.microsoft.com/office/drawing/2014/main" val="20002"/>
                    </a:ext>
                  </a:extLst>
                </a:gridCol>
                <a:gridCol w="1007088">
                  <a:extLst>
                    <a:ext uri="{9D8B030D-6E8A-4147-A177-3AD203B41FA5}">
                      <a16:colId xmlns:a16="http://schemas.microsoft.com/office/drawing/2014/main" val="20003"/>
                    </a:ext>
                  </a:extLst>
                </a:gridCol>
                <a:gridCol w="3344777">
                  <a:extLst>
                    <a:ext uri="{9D8B030D-6E8A-4147-A177-3AD203B41FA5}">
                      <a16:colId xmlns:a16="http://schemas.microsoft.com/office/drawing/2014/main" val="20004"/>
                    </a:ext>
                  </a:extLst>
                </a:gridCol>
              </a:tblGrid>
              <a:tr h="277435">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39507">
                <a:tc>
                  <a:txBody>
                    <a:bodyPr/>
                    <a:lstStyle/>
                    <a:p>
                      <a:pPr marL="96520" algn="ctr">
                        <a:lnSpc>
                          <a:spcPct val="100000"/>
                        </a:lnSpc>
                      </a:pPr>
                      <a:r>
                        <a:rPr sz="2000" b="1" spc="5" dirty="0">
                          <a:latin typeface="Mont Bold" panose="00000900000000000000" pitchFamily="50" charset="0"/>
                          <a:cs typeface="Arial"/>
                        </a:rPr>
                        <a:t>No</a:t>
                      </a:r>
                      <a:endParaRPr sz="20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20040" algn="ctr">
                        <a:lnSpc>
                          <a:spcPct val="100000"/>
                        </a:lnSpc>
                      </a:pPr>
                      <a:r>
                        <a:rPr sz="2000" b="1" dirty="0">
                          <a:latin typeface="Mont Bold" panose="00000900000000000000" pitchFamily="50" charset="0"/>
                          <a:cs typeface="Arial"/>
                        </a:rPr>
                        <a:t>Expertise</a:t>
                      </a:r>
                      <a:endParaRPr sz="20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32105" algn="ctr">
                        <a:lnSpc>
                          <a:spcPct val="100000"/>
                        </a:lnSpc>
                      </a:pPr>
                      <a:r>
                        <a:rPr sz="2000" b="1" spc="-145" dirty="0">
                          <a:latin typeface="Mont Bold" panose="00000900000000000000" pitchFamily="50" charset="0"/>
                          <a:cs typeface="Arial"/>
                        </a:rPr>
                        <a:t>T</a:t>
                      </a:r>
                      <a:r>
                        <a:rPr sz="2000" b="1" spc="-35" dirty="0">
                          <a:latin typeface="Mont Bold" panose="00000900000000000000" pitchFamily="50" charset="0"/>
                          <a:cs typeface="Arial"/>
                        </a:rPr>
                        <a:t>y</a:t>
                      </a:r>
                      <a:r>
                        <a:rPr sz="2000" b="1" dirty="0">
                          <a:latin typeface="Mont Bold" panose="00000900000000000000" pitchFamily="50" charset="0"/>
                          <a:cs typeface="Arial"/>
                        </a:rPr>
                        <a:t>pe</a:t>
                      </a:r>
                      <a:endParaRPr sz="20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0014" algn="ctr">
                        <a:lnSpc>
                          <a:spcPct val="100000"/>
                        </a:lnSpc>
                      </a:pPr>
                      <a:r>
                        <a:rPr sz="2000" b="1" dirty="0">
                          <a:latin typeface="Mont Bold" panose="00000900000000000000" pitchFamily="50" charset="0"/>
                          <a:cs typeface="Arial"/>
                        </a:rPr>
                        <a:t>Coun</a:t>
                      </a:r>
                      <a:r>
                        <a:rPr sz="2000" b="1" spc="5" dirty="0">
                          <a:latin typeface="Mont Bold" panose="00000900000000000000" pitchFamily="50" charset="0"/>
                          <a:cs typeface="Arial"/>
                        </a:rPr>
                        <a:t>t</a:t>
                      </a:r>
                      <a:r>
                        <a:rPr sz="2000" b="1" dirty="0">
                          <a:latin typeface="Mont Bold" panose="00000900000000000000" pitchFamily="50" charset="0"/>
                          <a:cs typeface="Arial"/>
                        </a:rPr>
                        <a:t>ry</a:t>
                      </a:r>
                      <a:endParaRPr sz="20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591185" algn="ctr">
                        <a:lnSpc>
                          <a:spcPct val="100000"/>
                        </a:lnSpc>
                      </a:pPr>
                      <a:r>
                        <a:rPr sz="2000" b="1" dirty="0">
                          <a:latin typeface="Mont Bold" panose="00000900000000000000" pitchFamily="50" charset="0"/>
                          <a:cs typeface="Arial"/>
                        </a:rPr>
                        <a:t>Role</a:t>
                      </a:r>
                      <a:r>
                        <a:rPr sz="2000" b="1" spc="-15" dirty="0">
                          <a:latin typeface="Mont Bold" panose="00000900000000000000" pitchFamily="50" charset="0"/>
                          <a:cs typeface="Arial"/>
                        </a:rPr>
                        <a:t> </a:t>
                      </a:r>
                      <a:r>
                        <a:rPr sz="2000" b="1" dirty="0">
                          <a:latin typeface="Mont Bold" panose="00000900000000000000" pitchFamily="50" charset="0"/>
                          <a:cs typeface="Arial"/>
                        </a:rPr>
                        <a:t>in</a:t>
                      </a:r>
                      <a:r>
                        <a:rPr sz="2000" b="1" spc="-10" dirty="0">
                          <a:latin typeface="Mont Bold" panose="00000900000000000000" pitchFamily="50" charset="0"/>
                          <a:cs typeface="Arial"/>
                        </a:rPr>
                        <a:t> </a:t>
                      </a:r>
                      <a:r>
                        <a:rPr sz="2000" b="1" dirty="0">
                          <a:latin typeface="Mont Bold" panose="00000900000000000000" pitchFamily="50" charset="0"/>
                          <a:cs typeface="Arial"/>
                        </a:rPr>
                        <a:t>the</a:t>
                      </a:r>
                      <a:r>
                        <a:rPr sz="2000" b="1" spc="-15" dirty="0">
                          <a:latin typeface="Mont Bold" panose="00000900000000000000" pitchFamily="50" charset="0"/>
                          <a:cs typeface="Arial"/>
                        </a:rPr>
                        <a:t> </a:t>
                      </a:r>
                      <a:r>
                        <a:rPr sz="2000" b="1" dirty="0">
                          <a:latin typeface="Mont Bold" panose="00000900000000000000" pitchFamily="50" charset="0"/>
                          <a:cs typeface="Arial"/>
                        </a:rPr>
                        <a:t>project</a:t>
                      </a:r>
                      <a:endParaRPr sz="20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816793">
                <a:tc>
                  <a:txBody>
                    <a:bodyPr/>
                    <a:lstStyle/>
                    <a:p>
                      <a:pPr marL="187325" algn="ctr">
                        <a:lnSpc>
                          <a:spcPct val="100000"/>
                        </a:lnSpc>
                      </a:pPr>
                      <a:r>
                        <a:rPr sz="1800" b="1" spc="-5" dirty="0">
                          <a:latin typeface="Mont Bold" panose="00000900000000000000" pitchFamily="50" charset="0"/>
                          <a:cs typeface="Arial"/>
                        </a:rPr>
                        <a:t>01</a:t>
                      </a:r>
                      <a:endParaRPr sz="180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algn="ctr"/>
                      <a:r>
                        <a:rPr lang="nb-NO" sz="1800" dirty="0">
                          <a:solidFill>
                            <a:schemeClr val="bg1"/>
                          </a:solidFill>
                          <a:latin typeface="Mont Bold" panose="00000900000000000000" pitchFamily="50" charset="0"/>
                          <a:cs typeface="Arial"/>
                        </a:rPr>
                        <a:t>EHR management software </a:t>
                      </a:r>
                      <a:r>
                        <a:rPr lang="nb-NO" sz="1800" dirty="0" err="1">
                          <a:solidFill>
                            <a:schemeClr val="bg1"/>
                          </a:solidFill>
                          <a:latin typeface="Mont Bold" panose="00000900000000000000" pitchFamily="50" charset="0"/>
                          <a:cs typeface="Arial"/>
                        </a:rPr>
                        <a:t>developer</a:t>
                      </a:r>
                      <a:r>
                        <a:rPr lang="nb-NO" sz="1800" dirty="0">
                          <a:solidFill>
                            <a:schemeClr val="bg1"/>
                          </a:solidFill>
                          <a:latin typeface="Mont Bold" panose="00000900000000000000" pitchFamily="50" charset="0"/>
                          <a:cs typeface="Arial"/>
                        </a:rPr>
                        <a:t> and provider</a:t>
                      </a:r>
                      <a:endParaRPr sz="18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marL="364490" algn="ctr">
                        <a:lnSpc>
                          <a:spcPct val="100000"/>
                        </a:lnSpc>
                      </a:pPr>
                      <a:r>
                        <a:rPr lang="nb-NO" sz="1600" dirty="0">
                          <a:solidFill>
                            <a:schemeClr val="bg1"/>
                          </a:solidFill>
                          <a:latin typeface="Mont Bold" panose="00000900000000000000" pitchFamily="50" charset="0"/>
                          <a:cs typeface="Arial"/>
                        </a:rPr>
                        <a:t>SME</a:t>
                      </a:r>
                      <a:endParaRPr sz="16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algn="ctr"/>
                      <a:r>
                        <a:rPr lang="nb-NO" sz="1600" dirty="0">
                          <a:solidFill>
                            <a:schemeClr val="bg1"/>
                          </a:solidFill>
                          <a:latin typeface="Mont Bold" panose="00000900000000000000" pitchFamily="50" charset="0"/>
                          <a:cs typeface="Arial"/>
                        </a:rPr>
                        <a:t>EU &amp; </a:t>
                      </a:r>
                      <a:r>
                        <a:rPr lang="nb-NO" sz="1600" dirty="0" err="1">
                          <a:solidFill>
                            <a:schemeClr val="bg1"/>
                          </a:solidFill>
                          <a:latin typeface="Mont Bold" panose="00000900000000000000" pitchFamily="50" charset="0"/>
                          <a:cs typeface="Arial"/>
                        </a:rPr>
                        <a:t>Turkiye</a:t>
                      </a:r>
                      <a:endParaRPr sz="16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algn="ctr"/>
                      <a:r>
                        <a:rPr lang="nb-NO" sz="1600" dirty="0">
                          <a:solidFill>
                            <a:schemeClr val="bg1"/>
                          </a:solidFill>
                          <a:latin typeface="Mont Bold" panose="00000900000000000000" pitchFamily="50" charset="0"/>
                          <a:cs typeface="Arial"/>
                        </a:rPr>
                        <a:t>Technical </a:t>
                      </a:r>
                      <a:r>
                        <a:rPr lang="nb-NO" sz="1600" dirty="0" err="1">
                          <a:solidFill>
                            <a:schemeClr val="bg1"/>
                          </a:solidFill>
                          <a:latin typeface="Mont Bold" panose="00000900000000000000" pitchFamily="50" charset="0"/>
                          <a:cs typeface="Arial"/>
                        </a:rPr>
                        <a:t>infrastructure</a:t>
                      </a:r>
                      <a:endParaRPr sz="16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extLst>
                  <a:ext uri="{0D108BD9-81ED-4DB2-BD59-A6C34878D82A}">
                    <a16:rowId xmlns:a16="http://schemas.microsoft.com/office/drawing/2014/main" val="10002"/>
                  </a:ext>
                </a:extLst>
              </a:tr>
              <a:tr h="525763">
                <a:tc>
                  <a:txBody>
                    <a:bodyPr/>
                    <a:lstStyle/>
                    <a:p>
                      <a:pPr marL="187325" algn="ctr">
                        <a:lnSpc>
                          <a:spcPct val="100000"/>
                        </a:lnSpc>
                      </a:pPr>
                      <a:r>
                        <a:rPr sz="1800" b="1" spc="-10" dirty="0">
                          <a:latin typeface="Mont Bold" panose="00000900000000000000" pitchFamily="50" charset="0"/>
                          <a:cs typeface="Arial"/>
                        </a:rPr>
                        <a:t>02</a:t>
                      </a:r>
                      <a:endParaRPr sz="180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b-NO" sz="1800" dirty="0">
                          <a:solidFill>
                            <a:schemeClr val="tx1"/>
                          </a:solidFill>
                          <a:latin typeface="Mont Bold" panose="00000900000000000000" pitchFamily="50" charset="0"/>
                          <a:cs typeface="Arial"/>
                        </a:rPr>
                        <a:t>Hospitals</a:t>
                      </a:r>
                      <a:endParaRPr sz="1800" dirty="0">
                        <a:solidFill>
                          <a:schemeClr val="tx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64490" algn="ctr">
                        <a:lnSpc>
                          <a:spcPct val="100000"/>
                        </a:lnSpc>
                      </a:pPr>
                      <a:r>
                        <a:rPr lang="nb-NO" sz="1600" dirty="0">
                          <a:latin typeface="Mont Bold" panose="00000900000000000000" pitchFamily="50" charset="0"/>
                          <a:cs typeface="Arial"/>
                        </a:rPr>
                        <a:t>Public\Private</a:t>
                      </a:r>
                      <a:endParaRPr sz="16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b-NO" sz="1600" dirty="0">
                          <a:latin typeface="Mont Bold" panose="00000900000000000000" pitchFamily="50" charset="0"/>
                          <a:cs typeface="Arial"/>
                        </a:rPr>
                        <a:t>EU &amp; </a:t>
                      </a:r>
                      <a:r>
                        <a:rPr lang="nb-NO" sz="1600" dirty="0" err="1">
                          <a:latin typeface="Mont Bold" panose="00000900000000000000" pitchFamily="50" charset="0"/>
                          <a:cs typeface="Arial"/>
                        </a:rPr>
                        <a:t>Turkiye</a:t>
                      </a:r>
                      <a:endParaRPr sz="16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latin typeface="Mont Bold" panose="00000900000000000000" pitchFamily="50" charset="0"/>
                          <a:cs typeface="Arial"/>
                        </a:rPr>
                        <a:t>Healthcare emergency management knowledge and experience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525790">
                <a:tc>
                  <a:txBody>
                    <a:bodyPr/>
                    <a:lstStyle/>
                    <a:p>
                      <a:pPr marL="187325" algn="ctr">
                        <a:lnSpc>
                          <a:spcPct val="100000"/>
                        </a:lnSpc>
                      </a:pPr>
                      <a:r>
                        <a:rPr sz="1800" b="1" spc="-10" dirty="0">
                          <a:latin typeface="Mont Bold" panose="00000900000000000000" pitchFamily="50" charset="0"/>
                          <a:cs typeface="Arial"/>
                        </a:rPr>
                        <a:t>03</a:t>
                      </a:r>
                      <a:endParaRPr sz="180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algn="ctr"/>
                      <a:r>
                        <a:rPr lang="nb-NO" sz="1800" dirty="0">
                          <a:solidFill>
                            <a:schemeClr val="bg1"/>
                          </a:solidFill>
                          <a:latin typeface="Mont Bold" panose="00000900000000000000" pitchFamily="50" charset="0"/>
                          <a:cs typeface="Arial"/>
                        </a:rPr>
                        <a:t>R&amp;I in </a:t>
                      </a:r>
                      <a:r>
                        <a:rPr lang="nb-NO" sz="1800" dirty="0" err="1">
                          <a:solidFill>
                            <a:schemeClr val="bg1"/>
                          </a:solidFill>
                          <a:latin typeface="Mont Bold" panose="00000900000000000000" pitchFamily="50" charset="0"/>
                          <a:cs typeface="Arial"/>
                        </a:rPr>
                        <a:t>healthcare</a:t>
                      </a:r>
                      <a:r>
                        <a:rPr lang="nb-NO" sz="1800" dirty="0">
                          <a:solidFill>
                            <a:schemeClr val="bg1"/>
                          </a:solidFill>
                          <a:latin typeface="Mont Bold" panose="00000900000000000000" pitchFamily="50" charset="0"/>
                          <a:cs typeface="Arial"/>
                        </a:rPr>
                        <a:t> </a:t>
                      </a:r>
                      <a:r>
                        <a:rPr lang="nb-NO" sz="1800" dirty="0" err="1">
                          <a:solidFill>
                            <a:schemeClr val="bg1"/>
                          </a:solidFill>
                          <a:latin typeface="Mont Bold" panose="00000900000000000000" pitchFamily="50" charset="0"/>
                          <a:cs typeface="Arial"/>
                        </a:rPr>
                        <a:t>emergency</a:t>
                      </a:r>
                      <a:r>
                        <a:rPr lang="nb-NO" sz="1800" dirty="0">
                          <a:solidFill>
                            <a:schemeClr val="bg1"/>
                          </a:solidFill>
                          <a:latin typeface="Mont Bold" panose="00000900000000000000" pitchFamily="50" charset="0"/>
                          <a:cs typeface="Arial"/>
                        </a:rPr>
                        <a:t> management</a:t>
                      </a:r>
                      <a:endParaRPr sz="18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marL="364490" algn="ctr">
                        <a:lnSpc>
                          <a:spcPct val="100000"/>
                        </a:lnSpc>
                      </a:pPr>
                      <a:r>
                        <a:rPr lang="nb-NO" sz="1600" dirty="0">
                          <a:solidFill>
                            <a:schemeClr val="bg1"/>
                          </a:solidFill>
                          <a:latin typeface="Mont Bold" panose="00000900000000000000" pitchFamily="50" charset="0"/>
                          <a:cs typeface="Arial"/>
                        </a:rPr>
                        <a:t>University\</a:t>
                      </a:r>
                    </a:p>
                    <a:p>
                      <a:pPr marL="364490" algn="ctr">
                        <a:lnSpc>
                          <a:spcPct val="100000"/>
                        </a:lnSpc>
                      </a:pPr>
                      <a:r>
                        <a:rPr lang="nb-NO" sz="1600" dirty="0">
                          <a:solidFill>
                            <a:schemeClr val="bg1"/>
                          </a:solidFill>
                          <a:latin typeface="Mont Bold" panose="00000900000000000000" pitchFamily="50" charset="0"/>
                          <a:cs typeface="Arial"/>
                        </a:rPr>
                        <a:t>Research </a:t>
                      </a:r>
                      <a:r>
                        <a:rPr lang="nb-NO" sz="1600" dirty="0" err="1">
                          <a:solidFill>
                            <a:schemeClr val="bg1"/>
                          </a:solidFill>
                          <a:latin typeface="Mont Bold" panose="00000900000000000000" pitchFamily="50" charset="0"/>
                          <a:cs typeface="Arial"/>
                        </a:rPr>
                        <a:t>Institute</a:t>
                      </a:r>
                      <a:endParaRPr sz="16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solidFill>
                            <a:schemeClr val="bg1"/>
                          </a:solidFill>
                          <a:latin typeface="Mont Bold" panose="00000900000000000000" pitchFamily="50" charset="0"/>
                          <a:cs typeface="Arial"/>
                        </a:rPr>
                        <a:t>EU &amp; </a:t>
                      </a:r>
                      <a:r>
                        <a:rPr lang="nb-NO" sz="1600" dirty="0" err="1">
                          <a:solidFill>
                            <a:schemeClr val="bg1"/>
                          </a:solidFill>
                          <a:latin typeface="Mont Bold" panose="00000900000000000000" pitchFamily="50" charset="0"/>
                          <a:cs typeface="Arial"/>
                        </a:rPr>
                        <a:t>Turkiye</a:t>
                      </a:r>
                      <a:endParaRPr lang="nb-NO" sz="1600" dirty="0">
                        <a:solidFill>
                          <a:schemeClr val="bg1"/>
                        </a:solidFill>
                        <a:latin typeface="Mont Bold" panose="00000900000000000000" pitchFamily="50" charset="0"/>
                        <a:cs typeface="Arial"/>
                      </a:endParaRPr>
                    </a:p>
                    <a:p>
                      <a:pPr algn="ctr"/>
                      <a:endParaRPr sz="1600" dirty="0">
                        <a:solidFill>
                          <a:schemeClr val="bg1"/>
                        </a:solidFill>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tc>
                  <a:txBody>
                    <a:bodyPr/>
                    <a:lstStyle/>
                    <a:p>
                      <a:pPr algn="ctr"/>
                      <a:r>
                        <a:rPr lang="en-US" sz="1600" dirty="0">
                          <a:solidFill>
                            <a:schemeClr val="bg1"/>
                          </a:solidFill>
                          <a:latin typeface="Mont Bold" panose="00000900000000000000" pitchFamily="50" charset="0"/>
                          <a:cs typeface="Arial"/>
                        </a:rPr>
                        <a:t>Emergency management scenarios critical for Europe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A1918"/>
                    </a:solidFill>
                  </a:tcPr>
                </a:tc>
                <a:extLst>
                  <a:ext uri="{0D108BD9-81ED-4DB2-BD59-A6C34878D82A}">
                    <a16:rowId xmlns:a16="http://schemas.microsoft.com/office/drawing/2014/main" val="10004"/>
                  </a:ext>
                </a:extLst>
              </a:tr>
              <a:tr h="525790">
                <a:tc>
                  <a:txBody>
                    <a:bodyPr/>
                    <a:lstStyle/>
                    <a:p>
                      <a:pPr marL="187325" algn="ctr">
                        <a:lnSpc>
                          <a:spcPct val="100000"/>
                        </a:lnSpc>
                      </a:pPr>
                      <a:r>
                        <a:rPr lang="en-US" sz="1800" b="1" dirty="0">
                          <a:latin typeface="Mont Bold" panose="00000900000000000000" pitchFamily="50" charset="0"/>
                          <a:cs typeface="Arial"/>
                        </a:rPr>
                        <a:t>04</a:t>
                      </a:r>
                      <a:endParaRPr sz="1800" b="1"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b-NO" sz="1800" dirty="0" err="1">
                          <a:latin typeface="Mont Bold" panose="00000900000000000000" pitchFamily="50" charset="0"/>
                          <a:cs typeface="Arial"/>
                        </a:rPr>
                        <a:t>Privacy</a:t>
                      </a:r>
                      <a:r>
                        <a:rPr lang="nb-NO" sz="1800" dirty="0">
                          <a:latin typeface="Mont Bold" panose="00000900000000000000" pitchFamily="50" charset="0"/>
                          <a:cs typeface="Arial"/>
                        </a:rPr>
                        <a:t> and data </a:t>
                      </a:r>
                      <a:r>
                        <a:rPr lang="nb-NO" sz="1800" dirty="0" err="1">
                          <a:latin typeface="Mont Bold" panose="00000900000000000000" pitchFamily="50" charset="0"/>
                          <a:cs typeface="Arial"/>
                        </a:rPr>
                        <a:t>protection</a:t>
                      </a:r>
                      <a:r>
                        <a:rPr lang="nb-NO" sz="1800" dirty="0">
                          <a:latin typeface="Mont Bold" panose="00000900000000000000" pitchFamily="50" charset="0"/>
                          <a:cs typeface="Arial"/>
                        </a:rPr>
                        <a:t> </a:t>
                      </a:r>
                      <a:endParaRPr sz="18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64490" algn="ctr">
                        <a:lnSpc>
                          <a:spcPct val="100000"/>
                        </a:lnSpc>
                      </a:pPr>
                      <a:r>
                        <a:rPr lang="nb-NO" sz="1600" dirty="0">
                          <a:latin typeface="Mont Bold" panose="00000900000000000000" pitchFamily="50" charset="0"/>
                          <a:cs typeface="Arial"/>
                        </a:rPr>
                        <a:t>Law </a:t>
                      </a:r>
                      <a:r>
                        <a:rPr lang="nb-NO" sz="1600" dirty="0" err="1">
                          <a:latin typeface="Mont Bold" panose="00000900000000000000" pitchFamily="50" charset="0"/>
                          <a:cs typeface="Arial"/>
                        </a:rPr>
                        <a:t>institution</a:t>
                      </a:r>
                      <a:r>
                        <a:rPr lang="nb-NO" sz="1600" dirty="0">
                          <a:latin typeface="Mont Bold" panose="00000900000000000000" pitchFamily="50" charset="0"/>
                          <a:cs typeface="Arial"/>
                        </a:rPr>
                        <a:t> – Public\Private</a:t>
                      </a:r>
                      <a:endParaRPr sz="16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b-NO" sz="1600" dirty="0">
                          <a:latin typeface="Mont Bold" panose="00000900000000000000" pitchFamily="50" charset="0"/>
                          <a:cs typeface="Arial"/>
                        </a:rPr>
                        <a:t>EU &amp; </a:t>
                      </a:r>
                      <a:r>
                        <a:rPr lang="nb-NO" sz="1600" dirty="0" err="1">
                          <a:latin typeface="Mont Bold" panose="00000900000000000000" pitchFamily="50" charset="0"/>
                          <a:cs typeface="Arial"/>
                        </a:rPr>
                        <a:t>Turkiye</a:t>
                      </a:r>
                      <a:endParaRPr sz="1600" dirty="0">
                        <a:latin typeface="Mont Bold" panose="00000900000000000000" pitchFamily="50" charset="0"/>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latin typeface="Mont Bold" panose="00000900000000000000" pitchFamily="50" charset="0"/>
                          <a:cs typeface="Arial"/>
                        </a:rPr>
                        <a:t>GDPR, ethical aspects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66731495"/>
                  </a:ext>
                </a:extLst>
              </a:tr>
            </a:tbl>
          </a:graphicData>
        </a:graphic>
      </p:graphicFrame>
    </p:spTree>
    <p:extLst>
      <p:ext uri="{BB962C8B-B14F-4D97-AF65-F5344CB8AC3E}">
        <p14:creationId xmlns:p14="http://schemas.microsoft.com/office/powerpoint/2010/main" val="393121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AA93B-CF0E-5DAB-CE4D-0A128F340D8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78F0E34E-85A6-8A47-BD48-4F2798D8C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9EE5B944-96E2-16BE-8400-2B3FF0C933CA}"/>
              </a:ext>
            </a:extLst>
          </p:cNvPr>
          <p:cNvSpPr txBox="1"/>
          <p:nvPr/>
        </p:nvSpPr>
        <p:spPr>
          <a:xfrm>
            <a:off x="4247103" y="3105834"/>
            <a:ext cx="3697793" cy="1477328"/>
          </a:xfrm>
          <a:prstGeom prst="rect">
            <a:avLst/>
          </a:prstGeom>
          <a:noFill/>
        </p:spPr>
        <p:txBody>
          <a:bodyPr wrap="square" rtlCol="0">
            <a:spAutoFit/>
          </a:bodyPr>
          <a:lstStyle/>
          <a:p>
            <a:pPr algn="ctr"/>
            <a:r>
              <a:rPr lang="tr-TR" dirty="0">
                <a:solidFill>
                  <a:schemeClr val="bg1"/>
                </a:solidFill>
                <a:latin typeface="Mont Bold" panose="00000900000000000000" pitchFamily="50" charset="0"/>
              </a:rPr>
              <a:t>PRESENTER CONTACT</a:t>
            </a:r>
          </a:p>
          <a:p>
            <a:pPr algn="ctr"/>
            <a:r>
              <a:rPr lang="tr-TR" dirty="0">
                <a:solidFill>
                  <a:schemeClr val="bg1"/>
                </a:solidFill>
                <a:latin typeface="Mont Bold" panose="00000900000000000000" pitchFamily="50" charset="0"/>
              </a:rPr>
              <a:t>DETAILS:</a:t>
            </a:r>
            <a:r>
              <a:rPr lang="nb-NO" dirty="0">
                <a:solidFill>
                  <a:schemeClr val="bg1"/>
                </a:solidFill>
                <a:latin typeface="Mont Bold" panose="00000900000000000000" pitchFamily="50" charset="0"/>
              </a:rPr>
              <a:t> Sule Yildirim Yayilgan</a:t>
            </a:r>
          </a:p>
          <a:p>
            <a:pPr algn="ctr"/>
            <a:r>
              <a:rPr lang="nb-NO" dirty="0">
                <a:solidFill>
                  <a:schemeClr val="bg1"/>
                </a:solidFill>
                <a:latin typeface="Mont Bold" panose="00000900000000000000" pitchFamily="50" charset="0"/>
                <a:hlinkClick r:id="rId3"/>
              </a:rPr>
              <a:t>Sule.yildirim@ntnu.no</a:t>
            </a:r>
            <a:endParaRPr lang="nb-NO" dirty="0">
              <a:solidFill>
                <a:schemeClr val="bg1"/>
              </a:solidFill>
              <a:latin typeface="Mont Bold" panose="00000900000000000000" pitchFamily="50" charset="0"/>
            </a:endParaRPr>
          </a:p>
          <a:p>
            <a:pPr algn="ctr"/>
            <a:r>
              <a:rPr lang="nb-NO" dirty="0">
                <a:solidFill>
                  <a:schemeClr val="bg1"/>
                </a:solidFill>
                <a:latin typeface="Mont Bold" panose="00000900000000000000" pitchFamily="50" charset="0"/>
              </a:rPr>
              <a:t>+47 466 231 72</a:t>
            </a:r>
            <a:endParaRPr lang="en-GB" dirty="0">
              <a:solidFill>
                <a:schemeClr val="bg1"/>
              </a:solidFill>
              <a:latin typeface="Mont Bold" panose="00000900000000000000" pitchFamily="50" charset="0"/>
            </a:endParaRPr>
          </a:p>
          <a:p>
            <a:pPr algn="ctr"/>
            <a:r>
              <a:rPr lang="en-GB" dirty="0">
                <a:solidFill>
                  <a:schemeClr val="bg1"/>
                </a:solidFill>
                <a:latin typeface="Mont Bold" panose="00000900000000000000" pitchFamily="50" charset="0"/>
              </a:rPr>
              <a:t>COUNTRY: Norway</a:t>
            </a:r>
            <a:endParaRPr lang="tr-TR" dirty="0">
              <a:solidFill>
                <a:schemeClr val="bg1"/>
              </a:solidFill>
              <a:latin typeface="Mont Bold" panose="00000900000000000000" pitchFamily="50" charset="0"/>
            </a:endParaRPr>
          </a:p>
        </p:txBody>
      </p:sp>
    </p:spTree>
    <p:extLst>
      <p:ext uri="{BB962C8B-B14F-4D97-AF65-F5344CB8AC3E}">
        <p14:creationId xmlns:p14="http://schemas.microsoft.com/office/powerpoint/2010/main" val="11334103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styrerom">
  <a:themeElements>
    <a:clrScheme name="Ion-styrer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styrer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tyrer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9e70b5-6596-4108-8334-5e599d3d07dd">
      <Terms xmlns="http://schemas.microsoft.com/office/infopath/2007/PartnerControls"/>
    </lcf76f155ced4ddcb4097134ff3c332f>
    <TaxCatchAll xmlns="03ba2a3b-5597-481c-a610-d1710df727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B6713C34D18B0F42A0B508897DC58628" ma:contentTypeVersion="12" ma:contentTypeDescription="Yeni belge oluşturun." ma:contentTypeScope="" ma:versionID="a76519a3294c075f9d76b30f4c4febb7">
  <xsd:schema xmlns:xsd="http://www.w3.org/2001/XMLSchema" xmlns:xs="http://www.w3.org/2001/XMLSchema" xmlns:p="http://schemas.microsoft.com/office/2006/metadata/properties" xmlns:ns2="c59e70b5-6596-4108-8334-5e599d3d07dd" xmlns:ns3="03ba2a3b-5597-481c-a610-d1710df72709" targetNamespace="http://schemas.microsoft.com/office/2006/metadata/properties" ma:root="true" ma:fieldsID="eeaafa7850f8ca1219ca8b2705afe7de" ns2:_="" ns3:_="">
    <xsd:import namespace="c59e70b5-6596-4108-8334-5e599d3d07dd"/>
    <xsd:import namespace="03ba2a3b-5597-481c-a610-d1710df727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e70b5-6596-4108-8334-5e599d3d0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759eaa0-9120-4d4a-a496-79ddea16a2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ba2a3b-5597-481c-a610-d1710df727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0c39889-29cf-4e6a-953f-7858127deb1e}" ma:internalName="TaxCatchAll" ma:showField="CatchAllData" ma:web="03ba2a3b-5597-481c-a610-d1710df72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A8AB5-0425-421C-A000-44E97DF6686E}">
  <ds:schemaRefs>
    <ds:schemaRef ds:uri="http://schemas.microsoft.com/sharepoint/v3/contenttype/forms"/>
  </ds:schemaRefs>
</ds:datastoreItem>
</file>

<file path=customXml/itemProps2.xml><?xml version="1.0" encoding="utf-8"?>
<ds:datastoreItem xmlns:ds="http://schemas.openxmlformats.org/officeDocument/2006/customXml" ds:itemID="{82A30F02-A9AD-49FE-983C-AD0106AEE295}">
  <ds:schemaRefs>
    <ds:schemaRef ds:uri="http://schemas.microsoft.com/office/2006/metadata/properties"/>
    <ds:schemaRef ds:uri="http://schemas.microsoft.com/office/infopath/2007/PartnerControls"/>
    <ds:schemaRef ds:uri="c59e70b5-6596-4108-8334-5e599d3d07dd"/>
    <ds:schemaRef ds:uri="03ba2a3b-5597-481c-a610-d1710df72709"/>
  </ds:schemaRefs>
</ds:datastoreItem>
</file>

<file path=customXml/itemProps3.xml><?xml version="1.0" encoding="utf-8"?>
<ds:datastoreItem xmlns:ds="http://schemas.openxmlformats.org/officeDocument/2006/customXml" ds:itemID="{67839D3B-1445-4A04-8CA9-6BD9123A4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e70b5-6596-4108-8334-5e599d3d07dd"/>
    <ds:schemaRef ds:uri="03ba2a3b-5597-481c-a610-d1710df72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459</Words>
  <Application>Microsoft Office PowerPoint</Application>
  <PresentationFormat>Widescreen</PresentationFormat>
  <Paragraphs>87</Paragraphs>
  <Slides>8</Slides>
  <Notes>0</Notes>
  <HiddenSlides>0</HiddenSlides>
  <MMClips>0</MMClips>
  <ScaleCrop>false</ScaleCrop>
  <HeadingPairs>
    <vt:vector size="6" baseType="variant">
      <vt:variant>
        <vt:lpstr>Brukte skrifter</vt:lpstr>
      </vt:variant>
      <vt:variant>
        <vt:i4>9</vt:i4>
      </vt:variant>
      <vt:variant>
        <vt:lpstr>Tema</vt:lpstr>
      </vt:variant>
      <vt:variant>
        <vt:i4>2</vt:i4>
      </vt:variant>
      <vt:variant>
        <vt:lpstr>Lysbildetitler</vt:lpstr>
      </vt:variant>
      <vt:variant>
        <vt:i4>8</vt:i4>
      </vt:variant>
    </vt:vector>
  </HeadingPairs>
  <TitlesOfParts>
    <vt:vector size="19" baseType="lpstr">
      <vt:lpstr>__Manrope_6a009e</vt:lpstr>
      <vt:lpstr>Arial</vt:lpstr>
      <vt:lpstr>Calibri</vt:lpstr>
      <vt:lpstr>Calibri Light</vt:lpstr>
      <vt:lpstr>Century Gothic</vt:lpstr>
      <vt:lpstr>Mont Bold</vt:lpstr>
      <vt:lpstr>Open Sans</vt:lpstr>
      <vt:lpstr>Wingdings</vt:lpstr>
      <vt:lpstr>Wingdings 3</vt:lpstr>
      <vt:lpstr>Office Teması</vt:lpstr>
      <vt:lpstr>Ion-styrerom</vt:lpstr>
      <vt:lpstr>PowerPoint-presentasjon</vt:lpstr>
      <vt:lpstr>Norwegian University of Science and Technology</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 Demirel</dc:creator>
  <cp:lastModifiedBy>Sule Yildirim Yayilgan</cp:lastModifiedBy>
  <cp:revision>16</cp:revision>
  <dcterms:created xsi:type="dcterms:W3CDTF">2025-01-22T10:16:35Z</dcterms:created>
  <dcterms:modified xsi:type="dcterms:W3CDTF">2025-04-10T07:40:11Z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0x010100B6713C34D18B0F42A0B508897DC58628</vt:lpwstr>
  </property>
</Properties>
</file>