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57" r:id="rId5"/>
    <p:sldId id="258" r:id="rId6"/>
    <p:sldId id="259" r:id="rId7"/>
    <p:sldId id="261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D3BC"/>
    <a:srgbClr val="AACC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38789A-DCB1-4D5E-84A2-B958DDF7074A}" v="20" dt="2025-11-07T09:48:22.301"/>
    <p1510:client id="{1C65AC44-CC49-4189-9384-904CC50427FF}" v="2" dt="2025-11-07T10:57:25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29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90" y="6562725"/>
            <a:ext cx="827535" cy="272142"/>
          </a:xfrm>
          <a:prstGeom prst="rect">
            <a:avLst/>
          </a:prstGeom>
        </p:spPr>
      </p:pic>
      <p:sp>
        <p:nvSpPr>
          <p:cNvPr id="6" name="ZoneTexte 5"/>
          <p:cNvSpPr txBox="1"/>
          <p:nvPr userDrawn="1"/>
        </p:nvSpPr>
        <p:spPr>
          <a:xfrm>
            <a:off x="6826541" y="6514130"/>
            <a:ext cx="2348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b="1" dirty="0" err="1">
                <a:solidFill>
                  <a:schemeClr val="bg1"/>
                </a:solidFill>
              </a:rPr>
              <a:t>January</a:t>
            </a:r>
            <a:r>
              <a:rPr lang="et-EE" b="1" dirty="0">
                <a:solidFill>
                  <a:schemeClr val="bg1"/>
                </a:solidFill>
              </a:rPr>
              <a:t> 26-30 </a:t>
            </a:r>
            <a:r>
              <a:rPr lang="fr-FR" b="1" dirty="0">
                <a:solidFill>
                  <a:schemeClr val="bg1"/>
                </a:solidFill>
              </a:rPr>
              <a:t>202</a:t>
            </a:r>
            <a:r>
              <a:rPr lang="et-EE" b="1" dirty="0">
                <a:solidFill>
                  <a:schemeClr val="bg1"/>
                </a:solidFill>
              </a:rPr>
              <a:t>6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FFC5CB-4C26-3597-85AF-376DB3BFFC7E}"/>
              </a:ext>
            </a:extLst>
          </p:cNvPr>
          <p:cNvSpPr/>
          <p:nvPr userDrawn="1"/>
        </p:nvSpPr>
        <p:spPr>
          <a:xfrm>
            <a:off x="0" y="-1"/>
            <a:ext cx="9153525" cy="1982163"/>
          </a:xfrm>
          <a:prstGeom prst="rect">
            <a:avLst/>
          </a:prstGeom>
          <a:gradFill flip="none" rotWithShape="1">
            <a:gsLst>
              <a:gs pos="2000">
                <a:srgbClr val="9DD3E8">
                  <a:tint val="66000"/>
                  <a:satMod val="160000"/>
                </a:srgbClr>
              </a:gs>
              <a:gs pos="43000">
                <a:srgbClr val="A3D3BC"/>
              </a:gs>
              <a:gs pos="86000">
                <a:srgbClr val="AACC3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lt 4" descr="Pilt, millel on kujutatud tekst, kuvatõmmis, graafiline disain, Font&#10;&#10;Tehisintellekti genereeritud sisu ei pruugi olla õige.">
            <a:extLst>
              <a:ext uri="{FF2B5EF4-FFF2-40B4-BE49-F238E27FC236}">
                <a16:creationId xmlns:a16="http://schemas.microsoft.com/office/drawing/2014/main" id="{74100E49-DB19-9391-D7C9-9E4392AED7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2110"/>
            <a:ext cx="9153525" cy="204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1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9525" y="23133"/>
            <a:ext cx="9153525" cy="1266825"/>
          </a:xfrm>
          <a:prstGeom prst="rect">
            <a:avLst/>
          </a:prstGeom>
          <a:gradFill flip="none" rotWithShape="1">
            <a:gsLst>
              <a:gs pos="2000">
                <a:srgbClr val="9DD3E8">
                  <a:tint val="66000"/>
                  <a:satMod val="160000"/>
                </a:srgbClr>
              </a:gs>
              <a:gs pos="43000">
                <a:srgbClr val="A3D3BC"/>
              </a:gs>
              <a:gs pos="86000">
                <a:srgbClr val="AACC3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20650"/>
            <a:ext cx="7886700" cy="9720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-9525" y="6572250"/>
            <a:ext cx="9153525" cy="285750"/>
          </a:xfrm>
          <a:prstGeom prst="rect">
            <a:avLst/>
          </a:prstGeom>
          <a:solidFill>
            <a:srgbClr val="A3D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86600" y="651748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9E825B-8BC9-4A4A-BCCB-9C54C48DB16B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5" name="Espace réservé du contenu 21"/>
          <p:cNvSpPr>
            <a:spLocks noGrp="1"/>
          </p:cNvSpPr>
          <p:nvPr>
            <p:ph sz="quarter" idx="10" hasCustomPrompt="1"/>
          </p:nvPr>
        </p:nvSpPr>
        <p:spPr>
          <a:xfrm>
            <a:off x="190500" y="6549117"/>
            <a:ext cx="2428875" cy="28575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t-EE" dirty="0" err="1"/>
              <a:t>January</a:t>
            </a:r>
            <a:r>
              <a:rPr lang="et-EE" dirty="0"/>
              <a:t> 26-30 2026 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90" y="6562725"/>
            <a:ext cx="827535" cy="2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3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3990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525" y="6532561"/>
            <a:ext cx="9134475" cy="323850"/>
          </a:xfrm>
          <a:prstGeom prst="rect">
            <a:avLst/>
          </a:prstGeom>
          <a:solidFill>
            <a:srgbClr val="A3D3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90" y="6562725"/>
            <a:ext cx="827535" cy="2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44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rgo.soon@etag.ee" TargetMode="External"/><Relationship Id="rId2" Type="http://schemas.openxmlformats.org/officeDocument/2006/relationships/hyperlink" Target="mailto:ewa.szkiladz@ncbr.gov.p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485775" y="2503487"/>
            <a:ext cx="7772400" cy="1008000"/>
          </a:xfrm>
        </p:spPr>
        <p:txBody>
          <a:bodyPr/>
          <a:lstStyle/>
          <a:p>
            <a:pPr algn="ctr"/>
            <a:r>
              <a:rPr lang="fr-FR" dirty="0"/>
              <a:t>Pi</a:t>
            </a:r>
            <a:r>
              <a:rPr lang="pl-PL" dirty="0"/>
              <a:t>t</a:t>
            </a:r>
            <a:r>
              <a:rPr lang="fr-FR" dirty="0"/>
              <a:t>ch Title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pl-PL" altLang="pl-PL" sz="2000" b="1" dirty="0"/>
              <a:t>Name</a:t>
            </a:r>
            <a:r>
              <a:rPr lang="pl-PL" altLang="pl-PL" sz="2000" dirty="0"/>
              <a:t> (edit)</a:t>
            </a:r>
          </a:p>
          <a:p>
            <a:pPr>
              <a:defRPr/>
            </a:pPr>
            <a:r>
              <a:rPr lang="pl-PL" altLang="pl-PL" sz="2000" b="1" dirty="0"/>
              <a:t>Organi</a:t>
            </a:r>
            <a:r>
              <a:rPr lang="fr-FR" altLang="pl-PL" sz="2000" b="1" dirty="0"/>
              <a:t>s</a:t>
            </a:r>
            <a:r>
              <a:rPr lang="pl-PL" altLang="pl-PL" sz="2000" b="1" dirty="0"/>
              <a:t>ation</a:t>
            </a:r>
            <a:r>
              <a:rPr lang="pl-PL" altLang="pl-PL" sz="2000" dirty="0"/>
              <a:t> (edit</a:t>
            </a:r>
            <a:r>
              <a:rPr lang="fr-FR" altLang="pl-PL" sz="2000" dirty="0"/>
              <a:t> - </a:t>
            </a:r>
            <a:r>
              <a:rPr lang="pl-PL" altLang="pl-PL" sz="2000" dirty="0"/>
              <a:t>the nature of your organisation e.g. SME, academic institution, public, private</a:t>
            </a:r>
            <a:r>
              <a:rPr lang="fr-FR" altLang="pl-PL" sz="2000" dirty="0"/>
              <a:t> </a:t>
            </a:r>
            <a:r>
              <a:rPr lang="pl-PL" altLang="pl-PL" sz="2000" dirty="0"/>
              <a:t>)</a:t>
            </a:r>
            <a:endParaRPr lang="fr-FR" altLang="pl-PL" sz="2000" dirty="0"/>
          </a:p>
          <a:p>
            <a:pPr>
              <a:defRPr/>
            </a:pPr>
            <a:r>
              <a:rPr lang="fr-FR" altLang="pl-PL" sz="2000" b="1" dirty="0"/>
              <a:t>Country</a:t>
            </a:r>
            <a:r>
              <a:rPr lang="fr-FR" altLang="pl-PL" sz="2000" dirty="0"/>
              <a:t> (</a:t>
            </a:r>
            <a:r>
              <a:rPr lang="fr-FR" altLang="pl-PL" sz="2000" dirty="0" err="1"/>
              <a:t>edit</a:t>
            </a:r>
            <a:r>
              <a:rPr lang="fr-FR" altLang="pl-PL" sz="2000" dirty="0"/>
              <a:t>)</a:t>
            </a:r>
          </a:p>
          <a:p>
            <a:pPr>
              <a:defRPr/>
            </a:pPr>
            <a:r>
              <a:rPr lang="fr-FR" altLang="pl-PL" sz="2000" b="1" dirty="0"/>
              <a:t>Contact </a:t>
            </a:r>
            <a:r>
              <a:rPr lang="fr-FR" altLang="pl-PL" sz="2000" b="1" dirty="0" err="1"/>
              <a:t>details</a:t>
            </a:r>
            <a:r>
              <a:rPr lang="fr-FR" altLang="pl-PL" sz="2000" b="1" dirty="0"/>
              <a:t> and organisation </a:t>
            </a:r>
            <a:r>
              <a:rPr lang="fr-FR" altLang="pl-PL" sz="2000" b="1" dirty="0" err="1"/>
              <a:t>website</a:t>
            </a:r>
            <a:r>
              <a:rPr lang="fr-FR" altLang="pl-PL" sz="2000" b="1" dirty="0"/>
              <a:t> </a:t>
            </a:r>
            <a:r>
              <a:rPr lang="fr-FR" altLang="pl-PL" sz="2000" dirty="0"/>
              <a:t>(</a:t>
            </a:r>
            <a:r>
              <a:rPr lang="fr-FR" altLang="pl-PL" sz="2000" dirty="0" err="1"/>
              <a:t>edit</a:t>
            </a:r>
            <a:r>
              <a:rPr lang="fr-FR" altLang="pl-PL" sz="2000" dirty="0"/>
              <a:t>)</a:t>
            </a:r>
            <a:endParaRPr lang="pl-PL" altLang="pl-PL" sz="2000" dirty="0"/>
          </a:p>
        </p:txBody>
      </p:sp>
    </p:spTree>
    <p:extLst>
      <p:ext uri="{BB962C8B-B14F-4D97-AF65-F5344CB8AC3E}">
        <p14:creationId xmlns:p14="http://schemas.microsoft.com/office/powerpoint/2010/main" val="675118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pealkiri 1">
            <a:extLst>
              <a:ext uri="{FF2B5EF4-FFF2-40B4-BE49-F238E27FC236}">
                <a16:creationId xmlns:a16="http://schemas.microsoft.com/office/drawing/2014/main" id="{C53BC802-DF9D-412D-6C0C-994AAE2904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4219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2E3AD23-55AE-F364-BFEE-43D1D51A4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AD2EB45-DB51-E957-10A8-5F09F2DE2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63802C08-0EC3-45D4-DBA0-04E800FC043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6292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C3D1E99-4CD9-94A5-5377-D5BD5971157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644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A0F2871-3415-2ADD-C321-CE106174B89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05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F67E69-6CB6-49EF-1F1F-710909008E4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08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Instruction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 altLang="pl-PL" sz="2200" b="1" dirty="0" err="1"/>
              <a:t>Your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presentation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may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contain</a:t>
            </a:r>
            <a:r>
              <a:rPr lang="fr-FR" altLang="pl-PL" sz="2200" b="1" dirty="0"/>
              <a:t> SEVERAL of the </a:t>
            </a:r>
            <a:r>
              <a:rPr lang="fr-FR" altLang="pl-PL" sz="2200" b="1" dirty="0" err="1"/>
              <a:t>following</a:t>
            </a:r>
            <a:r>
              <a:rPr lang="fr-FR" altLang="pl-PL" sz="2200" b="1" dirty="0"/>
              <a:t> items :</a:t>
            </a:r>
          </a:p>
          <a:p>
            <a:pPr marL="0" indent="0">
              <a:buNone/>
              <a:defRPr/>
            </a:pPr>
            <a:endParaRPr lang="pl-PL" altLang="pl-PL" sz="2200" b="1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topic</a:t>
            </a:r>
            <a:r>
              <a:rPr lang="fr-FR" altLang="pl-PL" sz="2200" dirty="0"/>
              <a:t>(</a:t>
            </a:r>
            <a:r>
              <a:rPr lang="pl-PL" altLang="pl-PL" sz="2200" dirty="0"/>
              <a:t>s</a:t>
            </a:r>
            <a:r>
              <a:rPr lang="fr-FR" altLang="pl-PL" sz="2200" dirty="0"/>
              <a:t>)</a:t>
            </a:r>
            <a:r>
              <a:rPr lang="pl-PL" altLang="pl-PL" sz="2200" dirty="0"/>
              <a:t> you are interested in</a:t>
            </a:r>
            <a:endParaRPr lang="fr-FR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objectives of your proposal</a:t>
            </a:r>
            <a:r>
              <a:rPr lang="fr-FR" altLang="pl-PL" sz="2200" dirty="0"/>
              <a:t> for a </a:t>
            </a:r>
            <a:r>
              <a:rPr lang="fr-FR" altLang="pl-PL" sz="2200" dirty="0" err="1"/>
              <a:t>project</a:t>
            </a:r>
            <a:r>
              <a:rPr lang="fr-FR" altLang="pl-PL" sz="2200" dirty="0"/>
              <a:t> </a:t>
            </a:r>
            <a:r>
              <a:rPr lang="fr-FR" altLang="pl-PL" sz="2200" dirty="0" err="1"/>
              <a:t>idea</a:t>
            </a:r>
            <a:endParaRPr lang="fr-FR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 err="1"/>
              <a:t>Your</a:t>
            </a:r>
            <a:r>
              <a:rPr lang="fr-FR" altLang="pl-PL" sz="2200" dirty="0"/>
              <a:t> and/or </a:t>
            </a:r>
            <a:r>
              <a:rPr lang="fr-FR" altLang="pl-PL" sz="2200" dirty="0" err="1"/>
              <a:t>your</a:t>
            </a:r>
            <a:r>
              <a:rPr lang="fr-FR" altLang="pl-PL" sz="2200" dirty="0"/>
              <a:t> organisation expertise in relation to the topic(s)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A</a:t>
            </a:r>
            <a:r>
              <a:rPr lang="pl-PL" altLang="pl-PL" sz="2200" dirty="0"/>
              <a:t>n idea of the existing partnership</a:t>
            </a:r>
            <a:r>
              <a:rPr lang="fr-FR" altLang="pl-PL" sz="2200" dirty="0"/>
              <a:t>s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requirements for additional partner(s)</a:t>
            </a:r>
            <a:r>
              <a:rPr lang="fr-FR" altLang="pl-PL" sz="2200" dirty="0"/>
              <a:t> if </a:t>
            </a:r>
            <a:r>
              <a:rPr lang="fr-FR" altLang="pl-PL" sz="2200" dirty="0" err="1"/>
              <a:t>needed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I</a:t>
            </a:r>
            <a:r>
              <a:rPr lang="pl-PL" altLang="pl-PL" sz="2200" dirty="0"/>
              <a:t>nvolvement in previous / ongoing projects in the area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E2AC5E-AE9A-6D39-B42F-28C25A98D41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123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Advice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49" y="1739900"/>
            <a:ext cx="8354484" cy="435133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pl-PL" altLang="pl-PL" sz="2200" b="1" dirty="0"/>
              <a:t>Please note:</a:t>
            </a:r>
          </a:p>
          <a:p>
            <a:pPr>
              <a:buFontTx/>
              <a:buChar char="•"/>
              <a:defRPr/>
            </a:pPr>
            <a:r>
              <a:rPr lang="pl-PL" altLang="pl-PL" sz="2200" dirty="0"/>
              <a:t>the </a:t>
            </a:r>
            <a:r>
              <a:rPr lang="pl-PL" altLang="pl-PL" sz="2200" dirty="0" err="1"/>
              <a:t>presentation</a:t>
            </a:r>
            <a:r>
              <a:rPr lang="pl-PL" altLang="pl-PL" sz="2200" dirty="0"/>
              <a:t> should be in English</a:t>
            </a:r>
            <a:r>
              <a:rPr lang="fr-FR" altLang="pl-PL" sz="2200" dirty="0"/>
              <a:t> </a:t>
            </a:r>
            <a:r>
              <a:rPr lang="pl-PL" altLang="pl-PL" sz="2200" dirty="0"/>
              <a:t>and </a:t>
            </a:r>
            <a:r>
              <a:rPr lang="fr-FR" altLang="pl-PL" sz="2200" dirty="0"/>
              <a:t>last</a:t>
            </a:r>
            <a:r>
              <a:rPr lang="pl-PL" altLang="pl-PL" sz="2200" dirty="0"/>
              <a:t> </a:t>
            </a:r>
            <a:r>
              <a:rPr lang="fr-FR" altLang="pl-PL" sz="2200" b="1" dirty="0"/>
              <a:t>maximum 5 minutes</a:t>
            </a:r>
            <a:endParaRPr lang="pl-PL" altLang="pl-PL" sz="2200" b="1" dirty="0"/>
          </a:p>
          <a:p>
            <a:pPr>
              <a:buFontTx/>
              <a:buChar char="•"/>
              <a:defRPr/>
            </a:pPr>
            <a:r>
              <a:rPr lang="pl-PL" altLang="pl-PL" sz="2200" dirty="0"/>
              <a:t>do not overload your slides – provide links to additional material available on the web</a:t>
            </a:r>
          </a:p>
          <a:p>
            <a:pPr>
              <a:buFontTx/>
              <a:buChar char="•"/>
              <a:defRPr/>
            </a:pPr>
            <a:r>
              <a:rPr lang="pl-PL" altLang="pl-PL" sz="2200" dirty="0"/>
              <a:t>do not use videos, </a:t>
            </a:r>
            <a:r>
              <a:rPr lang="pl-PL" altLang="pl-PL" sz="2200" dirty="0" err="1"/>
              <a:t>animations</a:t>
            </a:r>
            <a:r>
              <a:rPr lang="pl-PL" altLang="pl-PL" sz="2200" dirty="0"/>
              <a:t>, etc. – this might not work with the IT system used</a:t>
            </a:r>
          </a:p>
          <a:p>
            <a:pPr>
              <a:buFontTx/>
              <a:buChar char="•"/>
              <a:defRPr/>
            </a:pPr>
            <a:r>
              <a:rPr lang="pl-PL" altLang="pl-PL" sz="2200" dirty="0">
                <a:solidFill>
                  <a:srgbClr val="FF0000"/>
                </a:solidFill>
              </a:rPr>
              <a:t>send your </a:t>
            </a:r>
            <a:r>
              <a:rPr lang="fr-FR" altLang="pl-PL" sz="2200" dirty="0">
                <a:solidFill>
                  <a:srgbClr val="FF0000"/>
                </a:solidFill>
              </a:rPr>
              <a:t>pitch </a:t>
            </a:r>
            <a:r>
              <a:rPr lang="pl-PL" altLang="pl-PL" sz="2200" b="1" dirty="0">
                <a:solidFill>
                  <a:srgbClr val="FF0000"/>
                </a:solidFill>
              </a:rPr>
              <a:t>b</a:t>
            </a:r>
            <a:r>
              <a:rPr lang="et-EE" altLang="pl-PL" sz="2200" b="1" dirty="0">
                <a:solidFill>
                  <a:srgbClr val="FF0000"/>
                </a:solidFill>
              </a:rPr>
              <a:t>y</a:t>
            </a:r>
            <a:r>
              <a:rPr lang="pl-PL" altLang="pl-PL" sz="2200" b="1" dirty="0">
                <a:solidFill>
                  <a:srgbClr val="FF0000"/>
                </a:solidFill>
              </a:rPr>
              <a:t> </a:t>
            </a:r>
            <a:r>
              <a:rPr lang="et-EE" altLang="pl-PL" sz="2200" b="1" dirty="0">
                <a:solidFill>
                  <a:srgbClr val="FF0000"/>
                </a:solidFill>
              </a:rPr>
              <a:t>19</a:t>
            </a:r>
            <a:r>
              <a:rPr lang="fr-FR" altLang="pl-PL" sz="2200" b="1" dirty="0">
                <a:solidFill>
                  <a:srgbClr val="FF0000"/>
                </a:solidFill>
              </a:rPr>
              <a:t>.</a:t>
            </a:r>
            <a:r>
              <a:rPr lang="et-EE" altLang="pl-PL" sz="2200" b="1" dirty="0">
                <a:solidFill>
                  <a:srgbClr val="FF0000"/>
                </a:solidFill>
              </a:rPr>
              <a:t>01</a:t>
            </a:r>
            <a:r>
              <a:rPr lang="fr-FR" altLang="pl-PL" sz="2200" b="1" dirty="0">
                <a:solidFill>
                  <a:srgbClr val="FF0000"/>
                </a:solidFill>
              </a:rPr>
              <a:t>.202</a:t>
            </a:r>
            <a:r>
              <a:rPr lang="et-EE" altLang="pl-PL" sz="2200" b="1" dirty="0">
                <a:solidFill>
                  <a:srgbClr val="FF0000"/>
                </a:solidFill>
              </a:rPr>
              <a:t>6</a:t>
            </a:r>
            <a:r>
              <a:rPr lang="pl-PL" altLang="pl-PL" sz="2200" b="1" dirty="0">
                <a:solidFill>
                  <a:srgbClr val="FF0000"/>
                </a:solidFill>
              </a:rPr>
              <a:t> </a:t>
            </a:r>
            <a:r>
              <a:rPr lang="pl-PL" altLang="pl-PL" sz="2200" dirty="0"/>
              <a:t>to </a:t>
            </a:r>
            <a:r>
              <a:rPr lang="fr-FR" sz="2200" dirty="0">
                <a:hlinkClick r:id="rId2"/>
              </a:rPr>
              <a:t>ewa.szkiladz@ncbr.gov.pl</a:t>
            </a:r>
            <a:r>
              <a:rPr lang="et-EE" sz="2200" dirty="0"/>
              <a:t> and </a:t>
            </a:r>
            <a:r>
              <a:rPr lang="et-EE" sz="2200" dirty="0">
                <a:hlinkClick r:id="rId3"/>
              </a:rPr>
              <a:t>argo.soon@etag.ee</a:t>
            </a:r>
            <a:r>
              <a:rPr lang="et-EE" sz="2200" dirty="0"/>
              <a:t> </a:t>
            </a:r>
            <a:endParaRPr lang="fr-FR" sz="2200" dirty="0"/>
          </a:p>
          <a:p>
            <a:pPr>
              <a:buFontTx/>
              <a:buChar char="•"/>
              <a:defRPr/>
            </a:pPr>
            <a:r>
              <a:rPr lang="en-US" sz="2200" dirty="0"/>
              <a:t>The selection for pitching session will be announced on </a:t>
            </a:r>
            <a:r>
              <a:rPr lang="et-EE" sz="2200" b="1" dirty="0"/>
              <a:t>22.01.2026</a:t>
            </a:r>
            <a:endParaRPr lang="fr-FR" sz="2200" b="1" dirty="0"/>
          </a:p>
          <a:p>
            <a:pPr>
              <a:buFontTx/>
              <a:buChar char="•"/>
              <a:defRPr/>
            </a:pPr>
            <a:r>
              <a:rPr lang="pl-PL" altLang="pl-PL" sz="2200" dirty="0"/>
              <a:t>all s</a:t>
            </a:r>
            <a:r>
              <a:rPr lang="fr-FR" altLang="pl-PL" sz="2200" dirty="0" err="1"/>
              <a:t>ubmitted</a:t>
            </a:r>
            <a:r>
              <a:rPr lang="fr-FR" altLang="pl-PL" sz="2200" dirty="0"/>
              <a:t> </a:t>
            </a:r>
            <a:r>
              <a:rPr lang="fr-FR" altLang="pl-PL" sz="2200" dirty="0" err="1"/>
              <a:t>pitches</a:t>
            </a:r>
            <a:r>
              <a:rPr lang="fr-FR" altLang="pl-PL" sz="2200" dirty="0"/>
              <a:t> </a:t>
            </a:r>
            <a:r>
              <a:rPr lang="pl-PL" altLang="pl-PL" sz="2200" dirty="0"/>
              <a:t>will be made available on the partnering event website</a:t>
            </a:r>
            <a:r>
              <a:rPr lang="fr-FR" altLang="pl-PL" sz="2200" dirty="0"/>
              <a:t> </a:t>
            </a:r>
            <a:r>
              <a:rPr lang="fr-FR" altLang="pl-PL" sz="2200" dirty="0" err="1"/>
              <a:t>after</a:t>
            </a:r>
            <a:r>
              <a:rPr lang="fr-FR" altLang="pl-PL" sz="2200" dirty="0"/>
              <a:t> the </a:t>
            </a:r>
            <a:r>
              <a:rPr lang="fr-FR" altLang="pl-PL" sz="2200" dirty="0" err="1"/>
              <a:t>event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endParaRPr lang="fr-FR" sz="2200" dirty="0"/>
          </a:p>
          <a:p>
            <a:pPr marL="0" indent="0">
              <a:buNone/>
              <a:defRPr/>
            </a:pPr>
            <a:endParaRPr lang="pl-PL" sz="2200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69959AD-6B5A-069D-C6BC-3C9C8E5964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19910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1358</TotalTime>
  <Words>222</Words>
  <Application>Microsoft Office PowerPoint</Application>
  <PresentationFormat>Pokaz na ekranie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Pitch Title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Instruction</vt:lpstr>
      <vt:lpstr>Advice</vt:lpstr>
    </vt:vector>
  </TitlesOfParts>
  <Company>INSERM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DECAMPS</dc:creator>
  <cp:lastModifiedBy>Ewa Szkiłądź</cp:lastModifiedBy>
  <cp:revision>24</cp:revision>
  <dcterms:created xsi:type="dcterms:W3CDTF">2022-11-21T19:30:20Z</dcterms:created>
  <dcterms:modified xsi:type="dcterms:W3CDTF">2025-11-07T11:39:47Z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b72bd6a-5f70-4f6e-be10-f745206756ad_Enabled">
    <vt:lpwstr>true</vt:lpwstr>
  </property>
  <property fmtid="{D5CDD505-2E9C-101B-9397-08002B2CF9AE}" pid="3" name="MSIP_Label_8b72bd6a-5f70-4f6e-be10-f745206756ad_SetDate">
    <vt:lpwstr>2025-02-22T08:50:10Z</vt:lpwstr>
  </property>
  <property fmtid="{D5CDD505-2E9C-101B-9397-08002B2CF9AE}" pid="4" name="MSIP_Label_8b72bd6a-5f70-4f6e-be10-f745206756ad_Method">
    <vt:lpwstr>Standard</vt:lpwstr>
  </property>
  <property fmtid="{D5CDD505-2E9C-101B-9397-08002B2CF9AE}" pid="5" name="MSIP_Label_8b72bd6a-5f70-4f6e-be10-f745206756ad_Name">
    <vt:lpwstr>K2 - informacja wewnętrzna</vt:lpwstr>
  </property>
  <property fmtid="{D5CDD505-2E9C-101B-9397-08002B2CF9AE}" pid="6" name="MSIP_Label_8b72bd6a-5f70-4f6e-be10-f745206756ad_SiteId">
    <vt:lpwstr>114511be-be5b-44a7-b2ab-a51e832dea9d</vt:lpwstr>
  </property>
  <property fmtid="{D5CDD505-2E9C-101B-9397-08002B2CF9AE}" pid="7" name="MSIP_Label_8b72bd6a-5f70-4f6e-be10-f745206756ad_ActionId">
    <vt:lpwstr>873ae5f2-48ef-4fe2-a673-83bec55cc6da</vt:lpwstr>
  </property>
  <property fmtid="{D5CDD505-2E9C-101B-9397-08002B2CF9AE}" pid="8" name="MSIP_Label_8b72bd6a-5f70-4f6e-be10-f745206756ad_ContentBits">
    <vt:lpwstr>2</vt:lpwstr>
  </property>
  <property fmtid="{D5CDD505-2E9C-101B-9397-08002B2CF9AE}" pid="9" name="ClassificationContentMarkingFooterLocations">
    <vt:lpwstr>Thème Office:6</vt:lpwstr>
  </property>
  <property fmtid="{D5CDD505-2E9C-101B-9397-08002B2CF9AE}" pid="10" name="ClassificationContentMarkingFooterText">
    <vt:lpwstr>K2 - Informacja wewnętrzna (Internal)</vt:lpwstr>
  </property>
  <property fmtid="{D5CDD505-2E9C-101B-9397-08002B2CF9AE}" pid="11" name="MSIP_Label_defa4170-0d19-0005-0004-bc88714345d2_Enabled">
    <vt:lpwstr>true</vt:lpwstr>
  </property>
  <property fmtid="{D5CDD505-2E9C-101B-9397-08002B2CF9AE}" pid="12" name="MSIP_Label_defa4170-0d19-0005-0004-bc88714345d2_SetDate">
    <vt:lpwstr>2025-10-30T10:42:13Z</vt:lpwstr>
  </property>
  <property fmtid="{D5CDD505-2E9C-101B-9397-08002B2CF9AE}" pid="13" name="MSIP_Label_defa4170-0d19-0005-0004-bc88714345d2_Method">
    <vt:lpwstr>Standard</vt:lpwstr>
  </property>
  <property fmtid="{D5CDD505-2E9C-101B-9397-08002B2CF9AE}" pid="14" name="MSIP_Label_defa4170-0d19-0005-0004-bc88714345d2_Name">
    <vt:lpwstr>defa4170-0d19-0005-0004-bc88714345d2</vt:lpwstr>
  </property>
  <property fmtid="{D5CDD505-2E9C-101B-9397-08002B2CF9AE}" pid="15" name="MSIP_Label_defa4170-0d19-0005-0004-bc88714345d2_SiteId">
    <vt:lpwstr>8fe098d2-428d-4bd4-9803-7195fe96f0e2</vt:lpwstr>
  </property>
  <property fmtid="{D5CDD505-2E9C-101B-9397-08002B2CF9AE}" pid="16" name="MSIP_Label_defa4170-0d19-0005-0004-bc88714345d2_ActionId">
    <vt:lpwstr>9cc212f4-7e5a-41fc-8cf6-f74fe942c592</vt:lpwstr>
  </property>
  <property fmtid="{D5CDD505-2E9C-101B-9397-08002B2CF9AE}" pid="17" name="MSIP_Label_defa4170-0d19-0005-0004-bc88714345d2_ContentBits">
    <vt:lpwstr>0</vt:lpwstr>
  </property>
  <property fmtid="{D5CDD505-2E9C-101B-9397-08002B2CF9AE}" pid="18" name="MSIP_Label_defa4170-0d19-0005-0004-bc88714345d2_Tag">
    <vt:lpwstr>10, 3, 0, 1</vt:lpwstr>
  </property>
</Properties>
</file>