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2D1D8-D29D-4206-9799-C21079F88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D5DBBE-3AAA-4EA3-A643-FDC1EED8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A8599-E24D-4598-88A0-4C48AF84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0CE25-EDC2-4EF6-A0A2-2AC9D774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3B261-2AC9-47C6-9EAE-D36609C1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3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0D23A-E8C7-476C-9193-13504061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64A0DF-021A-499D-9653-11EB4C625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EDC30-C351-425A-B363-CCBA8D44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184C3-DA9C-4D32-84F5-AA1B7A40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E3A53-6723-43CA-99A2-809779B5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44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9DFAC7-8BA9-49F4-B1F1-B2DB712CD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7446B6-D98F-4EF0-AF9F-B95F311E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4E2A3-CC7C-42F6-BACE-2611AABF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DD23A5-4A08-4EE2-A06E-DA83922C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BC0D19-3305-4C28-A8FD-A72DA11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27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Ordi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338679" y="850605"/>
            <a:ext cx="11654367" cy="5065480"/>
          </a:xfrm>
        </p:spPr>
        <p:txBody>
          <a:bodyPr/>
          <a:lstStyle>
            <a:lvl1pPr>
              <a:spcBef>
                <a:spcPts val="650"/>
              </a:spcBef>
              <a:defRPr/>
            </a:lvl1pPr>
            <a:lvl2pPr>
              <a:spcBef>
                <a:spcPts val="650"/>
              </a:spcBef>
              <a:defRPr/>
            </a:lvl2pPr>
            <a:lvl3pPr>
              <a:spcBef>
                <a:spcPts val="650"/>
              </a:spcBef>
              <a:defRPr/>
            </a:lvl3pPr>
            <a:lvl4pPr>
              <a:spcBef>
                <a:spcPts val="650"/>
              </a:spcBef>
              <a:defRPr/>
            </a:lvl4pPr>
            <a:lvl5pPr>
              <a:spcBef>
                <a:spcPts val="650"/>
              </a:spcBef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589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F3834-F153-4BF9-A147-AE96ACB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C0B74A-C059-4E6C-9443-41445893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A6FA7F-2217-47EC-8BB7-22DF55D3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4A4AFC-69A2-4D2B-AAF0-3C5BF597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BA33D-1BDE-46AB-A1D8-9E257B02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14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9881A-4EC0-4A2D-86B8-F561984D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E834DA-5285-4AAD-8426-FD4946EB0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C00FE-54F2-460A-A290-8271E85B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3ADA1-F529-4DDD-A4F8-083D0040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7E9B5-6B04-46C0-98AC-E44CAA66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8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14555-9A9A-4331-9B8E-A1A1A5F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E7F6A-5F42-46EE-8FF6-AB69458E3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4BCFD2-7B72-46F6-AFF1-45257AD7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4A514D-06D8-460F-B517-7D50473D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E310E1-F8C1-453F-AE03-463D70A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AC52B-A973-4CB2-9760-960E3DEF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35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0C73D-1BD7-43F4-A378-3A36EBDF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21D3B-6B30-473E-9F61-FF60EF970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CCDF6-94E2-4A77-8057-A7718155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453C0F-00F3-4F2E-9424-DEA58E5A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66E476-9E31-4B0A-AB3A-7245878F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CB61CC-ED69-467C-A1D3-D7E4C344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91E206-B186-4E85-9592-F8366000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2B4906-059F-4C58-938C-75B4ABB9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77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1B327-BAE0-43DC-8F12-9F9FE870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696CDD-CA44-436F-B9D8-E1735529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9F6C36-6ACF-4B0D-9C35-3F74783B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2712B2-9CB0-4C20-87C1-C2DA28DF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7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20CFD5-CBB9-4883-A328-84D6C3C4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A37733-8DD0-4B3A-AAE3-9499E9E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270704-28D0-4216-95B1-59ABCCE8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75D52-2BDA-4C66-A550-78F36057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93FA1-2E72-44DF-964D-9A11B927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5DBD1-1E61-42DB-AD7D-BCC26822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440158-A89C-4C02-AA35-FB158A9D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51D46-2C39-48DE-B6A0-8853F937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DB772-FDB0-4CF3-8219-71CEF6D9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52A3F-C1D0-4436-9D21-8928BCAD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A03E66-857A-4F99-97EF-C0FE5240F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E7358A-71AD-4453-8733-F43A98058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F82CF2-BBA0-44B3-AA5B-56A80FB2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069467-1A5E-4282-995B-4ED6056D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90C558-A523-47BC-BC40-E080387A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30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2B4615-696D-4D49-A692-02B740F2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88E41-B7F2-4BAE-9C78-FD36E0D7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1B0F7-D0EF-47F6-ACEB-214839F78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8355-6014-41EC-BC2A-340688C519D0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9FF75-59C6-42F8-B446-2C7822924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29E23-6A23-4D09-B36B-260EBAFC1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C90C-BF49-48F7-9B5F-6DC980F7CB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05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5EB88-2E9B-4E45-9458-48CA6E9D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9ADAA-91CE-470A-B4C7-26FB4A8C8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B43366-0FAD-436B-9AB4-95A165CC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599C-926B-4F8F-94D8-5F2DA2C0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C1092-3AE6-4764-B9B2-9D56A649C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07C4F5-9952-4631-9361-ACF848F2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5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7F0EC-C55A-4A25-B1B5-0796619D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EAB23A-C237-4FB0-B6C1-838968B75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113430-D45B-4A8F-BCEB-25DD0F60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8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C00F3-32AA-439C-8824-4B555A6B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FE6E54-AD19-4703-9319-E22867FFA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906B51-14F5-465F-B0B3-F958131A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0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5AD71-4770-4539-A44B-F12B2E88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CEAD7B-79EE-4EB4-86C3-C5D9E53CA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CA8DF0-A17A-4A2F-9F4C-98A0988A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C2D1C-BDCD-4777-BBA7-CCE05CFC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BEB92D-55A3-405F-8052-66FEC1EAB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C9415B-F842-4094-8137-F5732BF93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8FC0-F3F2-407B-A6B8-383170B6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14343-03EA-4976-989C-67FDDEF83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2E870D-13BC-49A6-99BC-D55BBBC1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599C-926B-4F8F-94D8-5F2DA2C0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C1092-3AE6-4764-B9B2-9D56A649C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EC86C7-7B81-4BA8-AD7D-621918327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8FC0-F3F2-407B-A6B8-383170B6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14343-03EA-4976-989C-67FDDEF83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9D5788-D97B-4825-8090-4D07259D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599C-926B-4F8F-94D8-5F2DA2C0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C1092-3AE6-4764-B9B2-9D56A649C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5AD48-00CE-4C6E-919A-B79E6289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8FC0-F3F2-407B-A6B8-383170B6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14343-03EA-4976-989C-67FDDEF83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DD39D5-2E04-49A2-906B-A0450B8B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0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7599C-926B-4F8F-94D8-5F2DA2C0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C1092-3AE6-4764-B9B2-9D56A649C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47703F-D872-4B74-9E63-3D8884EB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8FC0-F3F2-407B-A6B8-383170B6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14343-03EA-4976-989C-67FDDEF83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B9E4C3-A858-4E49-A935-B422A974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80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92895B6BE9A64DA345648BD605DFB2" ma:contentTypeVersion="18" ma:contentTypeDescription="Crear nuevo documento." ma:contentTypeScope="" ma:versionID="9bc18cc7ff6a53074aafa45e240c0287">
  <xsd:schema xmlns:xsd="http://www.w3.org/2001/XMLSchema" xmlns:xs="http://www.w3.org/2001/XMLSchema" xmlns:p="http://schemas.microsoft.com/office/2006/metadata/properties" xmlns:ns2="6fe3e757-47fc-4cea-928a-d942fe9648b2" xmlns:ns3="82ad0dda-fb87-4663-8a0f-6c60906c4a5f" targetNamespace="http://schemas.microsoft.com/office/2006/metadata/properties" ma:root="true" ma:fieldsID="0da7f3c0e1c5bbe0e039cde686d03940" ns2:_="" ns3:_="">
    <xsd:import namespace="6fe3e757-47fc-4cea-928a-d942fe9648b2"/>
    <xsd:import namespace="82ad0dda-fb87-4663-8a0f-6c60906c4a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3e757-47fc-4cea-928a-d942fe964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46065f0-02ef-4f29-a52d-c961d0af2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d0dda-fb87-4663-8a0f-6c60906c4a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041e4c-29e1-48b4-9cd9-29c2a8ce99f6}" ma:internalName="TaxCatchAll" ma:showField="CatchAllData" ma:web="82ad0dda-fb87-4663-8a0f-6c60906c4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ad0dda-fb87-4663-8a0f-6c60906c4a5f" xsi:nil="true"/>
    <lcf76f155ced4ddcb4097134ff3c332f xmlns="6fe3e757-47fc-4cea-928a-d942fe9648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CDFB64-F50A-4158-89AE-3DEBBEA8ADD3}"/>
</file>

<file path=customXml/itemProps2.xml><?xml version="1.0" encoding="utf-8"?>
<ds:datastoreItem xmlns:ds="http://schemas.openxmlformats.org/officeDocument/2006/customXml" ds:itemID="{D96B35BD-A9F7-4F66-A347-19392C633BCD}"/>
</file>

<file path=customXml/itemProps3.xml><?xml version="1.0" encoding="utf-8"?>
<ds:datastoreItem xmlns:ds="http://schemas.openxmlformats.org/officeDocument/2006/customXml" ds:itemID="{5C56F5B7-B649-4A94-87D0-574D826CCA3B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Lopez Rodriguez</dc:creator>
  <cp:lastModifiedBy>Gonzalo Lopez Rodriguez</cp:lastModifiedBy>
  <cp:revision>2</cp:revision>
  <dcterms:created xsi:type="dcterms:W3CDTF">2020-12-16T15:48:51Z</dcterms:created>
  <dcterms:modified xsi:type="dcterms:W3CDTF">2020-12-16T16:02:03Z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0x0101003792895B6BE9A64DA345648BD605DFB2</vt:lpwstr>
  </property>
</Properties>
</file>