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66" r:id="rId4"/>
    <p:sldId id="298" r:id="rId5"/>
    <p:sldId id="299" r:id="rId6"/>
    <p:sldId id="300" r:id="rId7"/>
    <p:sldId id="267" r:id="rId8"/>
    <p:sldId id="301" r:id="rId9"/>
    <p:sldId id="302" r:id="rId10"/>
    <p:sldId id="263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B01A31-4FC3-4A3F-85D8-F1E8E84FAFD3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B240-9A03-4146-B0AF-14A87EE6B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28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B01A31-4FC3-4A3F-85D8-F1E8E84FAFD3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B240-9A03-4146-B0AF-14A87EE6B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94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B01A31-4FC3-4A3F-85D8-F1E8E84FAFD3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B240-9A03-4146-B0AF-14A87EE6B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72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4000"/>
            </a:schemeClr>
          </a:solidFill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COSMOS+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B240-9A03-4146-B0AF-14A87EE6B947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5692081"/>
            <a:ext cx="1824203" cy="10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6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B01A31-4FC3-4A3F-85D8-F1E8E84FAFD3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B240-9A03-4146-B0AF-14A87EE6B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86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B01A31-4FC3-4A3F-85D8-F1E8E84FAFD3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B240-9A03-4146-B0AF-14A87EE6B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21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B01A31-4FC3-4A3F-85D8-F1E8E84FAFD3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B240-9A03-4146-B0AF-14A87EE6B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05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B01A31-4FC3-4A3F-85D8-F1E8E84FAFD3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B240-9A03-4146-B0AF-14A87EE6B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58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B01A31-4FC3-4A3F-85D8-F1E8E84FAFD3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B240-9A03-4146-B0AF-14A87EE6B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52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B01A31-4FC3-4A3F-85D8-F1E8E84FAFD3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B240-9A03-4146-B0AF-14A87EE6B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80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B01A31-4FC3-4A3F-85D8-F1E8E84FAFD3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B240-9A03-4146-B0AF-14A87EE6B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01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COSMOS+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B240-9A03-4146-B0AF-14A87EE6B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63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p-space.ne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mailto:burak.tiftik@tubitak.gov.tr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D811-3FC9-BBD8-E1C3-4D84FB92A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GB" sz="10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C0DC7-724B-4B18-26A9-457579FF5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4278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rgbClr val="032854"/>
                </a:solidFill>
              </a:rPr>
              <a:t>www.ncp-space.net</a:t>
            </a:r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6991DBC1-E7BF-7094-E8AA-EC1606795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76" y="5492634"/>
            <a:ext cx="3478400" cy="1292942"/>
          </a:xfrm>
          <a:prstGeom prst="rect">
            <a:avLst/>
          </a:prstGeom>
        </p:spPr>
      </p:pic>
      <p:pic>
        <p:nvPicPr>
          <p:cNvPr id="7" name="Picture 6" descr="A logo with stars in the center&#10;&#10;AI-generated content may be incorrect.">
            <a:extLst>
              <a:ext uri="{FF2B5EF4-FFF2-40B4-BE49-F238E27FC236}">
                <a16:creationId xmlns:a16="http://schemas.microsoft.com/office/drawing/2014/main" id="{A1EA2BD2-C253-68D2-5DEE-23C3FB3B5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0" y="174717"/>
            <a:ext cx="2133714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24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D11B3-B738-E4CD-2633-EE33D1C1F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DCAD46D7-B0CD-8602-677D-10348AF8A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67" y="5502079"/>
            <a:ext cx="2654897" cy="986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C840C-DCAA-A27F-5618-6FEE0E818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5988"/>
            <a:ext cx="9144000" cy="2387600"/>
          </a:xfrm>
        </p:spPr>
        <p:txBody>
          <a:bodyPr>
            <a:normAutofit/>
          </a:bodyPr>
          <a:lstStyle/>
          <a:p>
            <a:r>
              <a:rPr lang="en-GB" sz="10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8B2BB-7A9F-F1F7-D657-EA29C7A9E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8721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32854"/>
                </a:solidFill>
                <a:hlinkClick r:id="rId3"/>
              </a:rPr>
              <a:t>www.ncp-space.net</a:t>
            </a:r>
            <a:endParaRPr lang="en-GB" dirty="0">
              <a:solidFill>
                <a:srgbClr val="032854"/>
              </a:solidFill>
            </a:endParaRPr>
          </a:p>
        </p:txBody>
      </p:sp>
      <p:pic>
        <p:nvPicPr>
          <p:cNvPr id="7" name="Picture 6" descr="A logo with stars in the center&#10;&#10;AI-generated content may be incorrect.">
            <a:extLst>
              <a:ext uri="{FF2B5EF4-FFF2-40B4-BE49-F238E27FC236}">
                <a16:creationId xmlns:a16="http://schemas.microsoft.com/office/drawing/2014/main" id="{065E8E75-FE98-A97E-CC59-788BA6636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64" y="5368151"/>
            <a:ext cx="1666164" cy="129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3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A6201-E2DD-8A1F-0C1C-D7637C2B1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ribbon&#10;&#10;AI-generated content may be incorrect.">
            <a:extLst>
              <a:ext uri="{FF2B5EF4-FFF2-40B4-BE49-F238E27FC236}">
                <a16:creationId xmlns:a16="http://schemas.microsoft.com/office/drawing/2014/main" id="{D20FFA58-0FA2-F1A9-53A1-8912BF3E3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" b="55963"/>
          <a:stretch/>
        </p:blipFill>
        <p:spPr>
          <a:xfrm>
            <a:off x="0" y="-1"/>
            <a:ext cx="12192000" cy="936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28E609C-BB79-E2D6-A27B-BE0B867D4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7483"/>
            <a:ext cx="9144000" cy="1655762"/>
          </a:xfrm>
        </p:spPr>
        <p:txBody>
          <a:bodyPr anchor="ctr">
            <a:normAutofit fontScale="62500" lnSpcReduction="20000"/>
          </a:bodyPr>
          <a:lstStyle/>
          <a:p>
            <a:r>
              <a:rPr lang="pl-PL" sz="4000" b="1" dirty="0">
                <a:solidFill>
                  <a:schemeClr val="tx1"/>
                </a:solidFill>
              </a:rPr>
              <a:t>Pitch session</a:t>
            </a:r>
            <a:endParaRPr lang="tr-TR" sz="4000" b="1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PRESENTATION TITLE (edit &amp; add)</a:t>
            </a:r>
          </a:p>
          <a:p>
            <a:r>
              <a:rPr lang="en-US" sz="4000" dirty="0">
                <a:solidFill>
                  <a:schemeClr val="tx1"/>
                </a:solidFill>
              </a:rPr>
              <a:t>Name (of the speaker) (edit&amp; add)</a:t>
            </a:r>
          </a:p>
          <a:p>
            <a:r>
              <a:rPr lang="en-US" sz="4000" dirty="0" err="1">
                <a:solidFill>
                  <a:schemeClr val="tx1"/>
                </a:solidFill>
              </a:rPr>
              <a:t>Organisation</a:t>
            </a:r>
            <a:r>
              <a:rPr lang="en-US" sz="4000" dirty="0">
                <a:solidFill>
                  <a:schemeClr val="tx1"/>
                </a:solidFill>
              </a:rPr>
              <a:t> (edit &amp; add)</a:t>
            </a:r>
            <a:endParaRPr lang="sk-SK" sz="4000" dirty="0">
              <a:solidFill>
                <a:schemeClr val="tx1"/>
              </a:solidFill>
            </a:endParaRPr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66B25CBD-413D-4B69-C735-B2D60FDB6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6139802"/>
            <a:ext cx="1737326" cy="645774"/>
          </a:xfrm>
          <a:prstGeom prst="rect">
            <a:avLst/>
          </a:prstGeom>
        </p:spPr>
      </p:pic>
      <p:pic>
        <p:nvPicPr>
          <p:cNvPr id="7" name="Picture 6" descr="A logo with stars in the center&#10;&#10;AI-generated content may be incorrect.">
            <a:extLst>
              <a:ext uri="{FF2B5EF4-FFF2-40B4-BE49-F238E27FC236}">
                <a16:creationId xmlns:a16="http://schemas.microsoft.com/office/drawing/2014/main" id="{A0605025-868E-3897-D563-C640576AD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0" y="174718"/>
            <a:ext cx="846020" cy="656512"/>
          </a:xfrm>
          <a:prstGeom prst="rect">
            <a:avLst/>
          </a:prstGeom>
        </p:spPr>
      </p:pic>
      <p:pic>
        <p:nvPicPr>
          <p:cNvPr id="9" name="Picture 8" descr="A blue and white ribbon&#10;&#10;AI-generated content may be incorrect.">
            <a:extLst>
              <a:ext uri="{FF2B5EF4-FFF2-40B4-BE49-F238E27FC236}">
                <a16:creationId xmlns:a16="http://schemas.microsoft.com/office/drawing/2014/main" id="{16EB653D-17A0-0715-7E7E-8CD306C85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3" r="73390"/>
          <a:stretch/>
        </p:blipFill>
        <p:spPr>
          <a:xfrm>
            <a:off x="0" y="5922000"/>
            <a:ext cx="3084945" cy="936000"/>
          </a:xfrm>
          <a:prstGeom prst="rect">
            <a:avLst/>
          </a:prstGeom>
        </p:spPr>
      </p:pic>
      <p:pic>
        <p:nvPicPr>
          <p:cNvPr id="11" name="Grafik 3">
            <a:extLst>
              <a:ext uri="{FF2B5EF4-FFF2-40B4-BE49-F238E27FC236}">
                <a16:creationId xmlns:a16="http://schemas.microsoft.com/office/drawing/2014/main" id="{E754B0CC-5C5C-5491-4B66-821BC8F60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064" y="1082556"/>
            <a:ext cx="3710146" cy="2880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13A2F79-A7D3-4E8B-1770-A2FE5996A4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90" y="1082556"/>
            <a:ext cx="660437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8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67594-3A44-2033-D388-9DBC687E2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ribbon&#10;&#10;AI-generated content may be incorrect.">
            <a:extLst>
              <a:ext uri="{FF2B5EF4-FFF2-40B4-BE49-F238E27FC236}">
                <a16:creationId xmlns:a16="http://schemas.microsoft.com/office/drawing/2014/main" id="{A51D47E1-7998-911C-D8AF-333514614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" b="55963"/>
          <a:stretch/>
        </p:blipFill>
        <p:spPr>
          <a:xfrm>
            <a:off x="0" y="-1"/>
            <a:ext cx="12192000" cy="9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6833B9-929E-8572-F89B-A3FC9DA10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472" y="155171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Insert text outlining your </a:t>
            </a:r>
            <a:br>
              <a:rPr lang="tr-TR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project idea here</a:t>
            </a:r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CFF16E4E-AF4D-72EF-F8C9-F9035ACC4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6139802"/>
            <a:ext cx="1737326" cy="645774"/>
          </a:xfrm>
          <a:prstGeom prst="rect">
            <a:avLst/>
          </a:prstGeom>
        </p:spPr>
      </p:pic>
      <p:pic>
        <p:nvPicPr>
          <p:cNvPr id="7" name="Picture 6" descr="A logo with stars in the center&#10;&#10;AI-generated content may be incorrect.">
            <a:extLst>
              <a:ext uri="{FF2B5EF4-FFF2-40B4-BE49-F238E27FC236}">
                <a16:creationId xmlns:a16="http://schemas.microsoft.com/office/drawing/2014/main" id="{C5866277-B4D9-9C6F-2A98-4135D5F8C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0" y="174718"/>
            <a:ext cx="846020" cy="656512"/>
          </a:xfrm>
          <a:prstGeom prst="rect">
            <a:avLst/>
          </a:prstGeom>
        </p:spPr>
      </p:pic>
      <p:pic>
        <p:nvPicPr>
          <p:cNvPr id="9" name="Picture 8" descr="A blue and white ribbon&#10;&#10;AI-generated content may be incorrect.">
            <a:extLst>
              <a:ext uri="{FF2B5EF4-FFF2-40B4-BE49-F238E27FC236}">
                <a16:creationId xmlns:a16="http://schemas.microsoft.com/office/drawing/2014/main" id="{D39191BB-0DB1-6693-7246-151E23A77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3" r="73390"/>
          <a:stretch/>
        </p:blipFill>
        <p:spPr>
          <a:xfrm>
            <a:off x="0" y="5922000"/>
            <a:ext cx="3084945" cy="936000"/>
          </a:xfrm>
          <a:prstGeom prst="rect">
            <a:avLst/>
          </a:prstGeom>
        </p:spPr>
      </p:pic>
      <p:pic>
        <p:nvPicPr>
          <p:cNvPr id="13" name="Picture 12" descr="A blue rectangle with a white background&#10;&#10;AI-generated content may be incorrect.">
            <a:extLst>
              <a:ext uri="{FF2B5EF4-FFF2-40B4-BE49-F238E27FC236}">
                <a16:creationId xmlns:a16="http://schemas.microsoft.com/office/drawing/2014/main" id="{1AC59EEA-09F6-DC8B-AF11-359537CBB40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86343" b="7656"/>
          <a:stretch/>
        </p:blipFill>
        <p:spPr>
          <a:xfrm>
            <a:off x="220781" y="1844351"/>
            <a:ext cx="3352059" cy="72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37DBC4-0D68-49AD-383D-E7CEDE5427EA}"/>
              </a:ext>
            </a:extLst>
          </p:cNvPr>
          <p:cNvSpPr txBox="1">
            <a:spLocks/>
          </p:cNvSpPr>
          <p:nvPr/>
        </p:nvSpPr>
        <p:spPr>
          <a:xfrm>
            <a:off x="299736" y="1312317"/>
            <a:ext cx="6364747" cy="53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000" b="1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</a:t>
            </a:r>
            <a:r>
              <a:rPr lang="tr-TR" sz="3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Project </a:t>
            </a:r>
            <a:r>
              <a:rPr lang="tr-TR" sz="3000" b="1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Title</a:t>
            </a:r>
            <a:endParaRPr lang="en-GB" sz="3000" b="1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7AB279-A5E7-CF3B-DD91-B72A59719350}"/>
              </a:ext>
            </a:extLst>
          </p:cNvPr>
          <p:cNvSpPr txBox="1">
            <a:spLocks/>
          </p:cNvSpPr>
          <p:nvPr/>
        </p:nvSpPr>
        <p:spPr>
          <a:xfrm>
            <a:off x="1694872" y="36529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 Main Content</a:t>
            </a:r>
          </a:p>
          <a:p>
            <a:r>
              <a:rPr lang="en-GB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 Main Content</a:t>
            </a:r>
          </a:p>
          <a:p>
            <a:r>
              <a:rPr lang="en-GB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 Main Content</a:t>
            </a:r>
            <a:endParaRPr lang="tr-TR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(Refer to slide </a:t>
            </a:r>
            <a:r>
              <a:rPr lang="tr-TR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</a:t>
            </a: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for instructions)</a:t>
            </a:r>
          </a:p>
          <a:p>
            <a:endParaRPr lang="en-GB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5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7C4C2-32DA-C4EC-BF08-36FA9C9D8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ribbon&#10;&#10;AI-generated content may be incorrect.">
            <a:extLst>
              <a:ext uri="{FF2B5EF4-FFF2-40B4-BE49-F238E27FC236}">
                <a16:creationId xmlns:a16="http://schemas.microsoft.com/office/drawing/2014/main" id="{FF9EEBCF-38B8-0F04-21F3-49358E71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" b="55963"/>
          <a:stretch/>
        </p:blipFill>
        <p:spPr>
          <a:xfrm>
            <a:off x="0" y="-1"/>
            <a:ext cx="12192000" cy="9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CC4BE6-5999-776A-07C5-E51256BAD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472" y="155171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Possible topic/topics </a:t>
            </a:r>
            <a:br>
              <a:rPr lang="tr-TR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 wish to participate in </a:t>
            </a:r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06C272CD-B30D-3CE7-0E71-90474FE2A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6139802"/>
            <a:ext cx="1737326" cy="645774"/>
          </a:xfrm>
          <a:prstGeom prst="rect">
            <a:avLst/>
          </a:prstGeom>
        </p:spPr>
      </p:pic>
      <p:pic>
        <p:nvPicPr>
          <p:cNvPr id="7" name="Picture 6" descr="A logo with stars in the center&#10;&#10;AI-generated content may be incorrect.">
            <a:extLst>
              <a:ext uri="{FF2B5EF4-FFF2-40B4-BE49-F238E27FC236}">
                <a16:creationId xmlns:a16="http://schemas.microsoft.com/office/drawing/2014/main" id="{2E2F6C48-B7EC-B9EA-9423-1C598BA3D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0" y="174718"/>
            <a:ext cx="846020" cy="656512"/>
          </a:xfrm>
          <a:prstGeom prst="rect">
            <a:avLst/>
          </a:prstGeom>
        </p:spPr>
      </p:pic>
      <p:pic>
        <p:nvPicPr>
          <p:cNvPr id="9" name="Picture 8" descr="A blue and white ribbon&#10;&#10;AI-generated content may be incorrect.">
            <a:extLst>
              <a:ext uri="{FF2B5EF4-FFF2-40B4-BE49-F238E27FC236}">
                <a16:creationId xmlns:a16="http://schemas.microsoft.com/office/drawing/2014/main" id="{6367175C-2F19-440F-7EBF-571F221A1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3" r="73390"/>
          <a:stretch/>
        </p:blipFill>
        <p:spPr>
          <a:xfrm>
            <a:off x="0" y="5922000"/>
            <a:ext cx="3084945" cy="936000"/>
          </a:xfrm>
          <a:prstGeom prst="rect">
            <a:avLst/>
          </a:prstGeom>
        </p:spPr>
      </p:pic>
      <p:pic>
        <p:nvPicPr>
          <p:cNvPr id="13" name="Picture 12" descr="A blue rectangle with a white background&#10;&#10;AI-generated content may be incorrect.">
            <a:extLst>
              <a:ext uri="{FF2B5EF4-FFF2-40B4-BE49-F238E27FC236}">
                <a16:creationId xmlns:a16="http://schemas.microsoft.com/office/drawing/2014/main" id="{62F1D16A-831D-31EC-132F-756F87D4A76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86343" b="7656"/>
          <a:stretch/>
        </p:blipFill>
        <p:spPr>
          <a:xfrm>
            <a:off x="220781" y="1844351"/>
            <a:ext cx="3352059" cy="72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D320CA-23B7-0B4F-A4A0-20117998F5B1}"/>
              </a:ext>
            </a:extLst>
          </p:cNvPr>
          <p:cNvSpPr txBox="1">
            <a:spLocks/>
          </p:cNvSpPr>
          <p:nvPr/>
        </p:nvSpPr>
        <p:spPr>
          <a:xfrm>
            <a:off x="299736" y="1312317"/>
            <a:ext cx="6364747" cy="53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000" b="1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</a:t>
            </a:r>
            <a:r>
              <a:rPr lang="tr-TR" sz="3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Project </a:t>
            </a:r>
            <a:r>
              <a:rPr lang="tr-TR" sz="3000" b="1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Title</a:t>
            </a:r>
            <a:endParaRPr lang="en-GB" sz="3000" b="1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F9276-F0C0-0924-B6C5-C13371D0265E}"/>
              </a:ext>
            </a:extLst>
          </p:cNvPr>
          <p:cNvSpPr txBox="1">
            <a:spLocks/>
          </p:cNvSpPr>
          <p:nvPr/>
        </p:nvSpPr>
        <p:spPr>
          <a:xfrm>
            <a:off x="1694872" y="36529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 Main Content</a:t>
            </a:r>
          </a:p>
          <a:p>
            <a:r>
              <a:rPr lang="en-GB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 Main Content</a:t>
            </a:r>
          </a:p>
          <a:p>
            <a:r>
              <a:rPr lang="en-GB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 Main Content</a:t>
            </a:r>
            <a:endParaRPr lang="tr-TR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(Refer to slide </a:t>
            </a:r>
            <a:r>
              <a:rPr lang="tr-TR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</a:t>
            </a: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for instructions)</a:t>
            </a:r>
            <a:endParaRPr lang="en-GB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9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926D-9925-9D3C-7392-5054A8D55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ribbon&#10;&#10;AI-generated content may be incorrect.">
            <a:extLst>
              <a:ext uri="{FF2B5EF4-FFF2-40B4-BE49-F238E27FC236}">
                <a16:creationId xmlns:a16="http://schemas.microsoft.com/office/drawing/2014/main" id="{65E0DB24-E567-C023-8FCD-1CFF3AC6E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" b="55963"/>
          <a:stretch/>
        </p:blipFill>
        <p:spPr>
          <a:xfrm>
            <a:off x="0" y="-1"/>
            <a:ext cx="12192000" cy="9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24A829-8DBF-A9A6-5FA9-BA546CB3D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472" y="155171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Possible topic/topics </a:t>
            </a:r>
            <a:br>
              <a:rPr lang="tr-TR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 wish to participate in </a:t>
            </a:r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2EC0A410-F7F3-641D-465B-6FFD53315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6139802"/>
            <a:ext cx="1737326" cy="645774"/>
          </a:xfrm>
          <a:prstGeom prst="rect">
            <a:avLst/>
          </a:prstGeom>
        </p:spPr>
      </p:pic>
      <p:pic>
        <p:nvPicPr>
          <p:cNvPr id="7" name="Picture 6" descr="A logo with stars in the center&#10;&#10;AI-generated content may be incorrect.">
            <a:extLst>
              <a:ext uri="{FF2B5EF4-FFF2-40B4-BE49-F238E27FC236}">
                <a16:creationId xmlns:a16="http://schemas.microsoft.com/office/drawing/2014/main" id="{79EF4B5B-4C98-9EDF-94BC-908D9464F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0" y="174718"/>
            <a:ext cx="846020" cy="656512"/>
          </a:xfrm>
          <a:prstGeom prst="rect">
            <a:avLst/>
          </a:prstGeom>
        </p:spPr>
      </p:pic>
      <p:pic>
        <p:nvPicPr>
          <p:cNvPr id="9" name="Picture 8" descr="A blue and white ribbon&#10;&#10;AI-generated content may be incorrect.">
            <a:extLst>
              <a:ext uri="{FF2B5EF4-FFF2-40B4-BE49-F238E27FC236}">
                <a16:creationId xmlns:a16="http://schemas.microsoft.com/office/drawing/2014/main" id="{16C2A594-B691-0537-6CC5-34DD4BFC3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3" r="73390"/>
          <a:stretch/>
        </p:blipFill>
        <p:spPr>
          <a:xfrm>
            <a:off x="0" y="5922000"/>
            <a:ext cx="3084945" cy="936000"/>
          </a:xfrm>
          <a:prstGeom prst="rect">
            <a:avLst/>
          </a:prstGeom>
        </p:spPr>
      </p:pic>
      <p:pic>
        <p:nvPicPr>
          <p:cNvPr id="13" name="Picture 12" descr="A blue rectangle with a white background&#10;&#10;AI-generated content may be incorrect.">
            <a:extLst>
              <a:ext uri="{FF2B5EF4-FFF2-40B4-BE49-F238E27FC236}">
                <a16:creationId xmlns:a16="http://schemas.microsoft.com/office/drawing/2014/main" id="{7809CB91-54F7-45CB-1C9A-61E2ADEE815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86343" b="7656"/>
          <a:stretch/>
        </p:blipFill>
        <p:spPr>
          <a:xfrm>
            <a:off x="220781" y="1844351"/>
            <a:ext cx="3352059" cy="72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2EF3F8E-D80B-DEAE-1EA8-121C48B25FF9}"/>
              </a:ext>
            </a:extLst>
          </p:cNvPr>
          <p:cNvSpPr txBox="1">
            <a:spLocks/>
          </p:cNvSpPr>
          <p:nvPr/>
        </p:nvSpPr>
        <p:spPr>
          <a:xfrm>
            <a:off x="299736" y="1312317"/>
            <a:ext cx="6364747" cy="53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000" b="1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</a:t>
            </a:r>
            <a:r>
              <a:rPr lang="tr-TR" sz="3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Project </a:t>
            </a:r>
            <a:r>
              <a:rPr lang="tr-TR" sz="3000" b="1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Title</a:t>
            </a:r>
            <a:endParaRPr lang="en-GB" sz="3000" b="1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9944B1-16E7-4E0F-03B5-455A5355A9FA}"/>
              </a:ext>
            </a:extLst>
          </p:cNvPr>
          <p:cNvSpPr txBox="1">
            <a:spLocks/>
          </p:cNvSpPr>
          <p:nvPr/>
        </p:nvSpPr>
        <p:spPr>
          <a:xfrm>
            <a:off x="1694872" y="36529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Keywords</a:t>
            </a:r>
            <a:endParaRPr lang="tr-TR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 Main Content</a:t>
            </a:r>
          </a:p>
          <a:p>
            <a:r>
              <a:rPr lang="en-GB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 Main Content</a:t>
            </a:r>
          </a:p>
          <a:p>
            <a:r>
              <a:rPr lang="en-GB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 Main Content</a:t>
            </a:r>
            <a:endParaRPr lang="tr-TR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(Refer to slide </a:t>
            </a:r>
            <a:r>
              <a:rPr lang="tr-TR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</a:t>
            </a: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for instructions)</a:t>
            </a:r>
            <a:endParaRPr lang="en-GB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7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C6A9B-668E-21D7-0C94-53972FCEC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ribbon&#10;&#10;AI-generated content may be incorrect.">
            <a:extLst>
              <a:ext uri="{FF2B5EF4-FFF2-40B4-BE49-F238E27FC236}">
                <a16:creationId xmlns:a16="http://schemas.microsoft.com/office/drawing/2014/main" id="{E9187E96-DC9A-0A0A-3E29-9FC87554F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" b="55963"/>
          <a:stretch/>
        </p:blipFill>
        <p:spPr>
          <a:xfrm>
            <a:off x="0" y="-1"/>
            <a:ext cx="12192000" cy="9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155722-04D5-DCAA-EE2F-FEF4CE3CF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472" y="155171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Please insert </a:t>
            </a:r>
            <a:br>
              <a:rPr lang="tr-TR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 contact details here</a:t>
            </a:r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9F5C9DB7-AD4D-E080-E774-9EFD65907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6139802"/>
            <a:ext cx="1737326" cy="645774"/>
          </a:xfrm>
          <a:prstGeom prst="rect">
            <a:avLst/>
          </a:prstGeom>
        </p:spPr>
      </p:pic>
      <p:pic>
        <p:nvPicPr>
          <p:cNvPr id="7" name="Picture 6" descr="A logo with stars in the center&#10;&#10;AI-generated content may be incorrect.">
            <a:extLst>
              <a:ext uri="{FF2B5EF4-FFF2-40B4-BE49-F238E27FC236}">
                <a16:creationId xmlns:a16="http://schemas.microsoft.com/office/drawing/2014/main" id="{972674BF-ACB9-E4DA-85EC-99511551E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0" y="174718"/>
            <a:ext cx="846020" cy="656512"/>
          </a:xfrm>
          <a:prstGeom prst="rect">
            <a:avLst/>
          </a:prstGeom>
        </p:spPr>
      </p:pic>
      <p:pic>
        <p:nvPicPr>
          <p:cNvPr id="9" name="Picture 8" descr="A blue and white ribbon&#10;&#10;AI-generated content may be incorrect.">
            <a:extLst>
              <a:ext uri="{FF2B5EF4-FFF2-40B4-BE49-F238E27FC236}">
                <a16:creationId xmlns:a16="http://schemas.microsoft.com/office/drawing/2014/main" id="{A49D7F45-0C29-114B-1D42-AACA6CAC7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3" r="73390"/>
          <a:stretch/>
        </p:blipFill>
        <p:spPr>
          <a:xfrm>
            <a:off x="0" y="5922000"/>
            <a:ext cx="3084945" cy="936000"/>
          </a:xfrm>
          <a:prstGeom prst="rect">
            <a:avLst/>
          </a:prstGeom>
        </p:spPr>
      </p:pic>
      <p:pic>
        <p:nvPicPr>
          <p:cNvPr id="13" name="Picture 12" descr="A blue rectangle with a white background&#10;&#10;AI-generated content may be incorrect.">
            <a:extLst>
              <a:ext uri="{FF2B5EF4-FFF2-40B4-BE49-F238E27FC236}">
                <a16:creationId xmlns:a16="http://schemas.microsoft.com/office/drawing/2014/main" id="{8F281C6C-25A3-444D-AC5E-ACEC4BC23D4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86343" b="7656"/>
          <a:stretch/>
        </p:blipFill>
        <p:spPr>
          <a:xfrm>
            <a:off x="220781" y="1844351"/>
            <a:ext cx="3352059" cy="72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CAF6834-C049-1B1F-E6E8-D24D74BE6BB7}"/>
              </a:ext>
            </a:extLst>
          </p:cNvPr>
          <p:cNvSpPr txBox="1">
            <a:spLocks/>
          </p:cNvSpPr>
          <p:nvPr/>
        </p:nvSpPr>
        <p:spPr>
          <a:xfrm>
            <a:off x="299736" y="1312317"/>
            <a:ext cx="6364747" cy="53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000" b="1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</a:t>
            </a:r>
            <a:r>
              <a:rPr lang="tr-TR" sz="3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Project </a:t>
            </a:r>
            <a:r>
              <a:rPr lang="tr-TR" sz="3000" b="1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Title</a:t>
            </a:r>
            <a:endParaRPr lang="en-GB" sz="3000" b="1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5CE2197-F823-072D-71C9-675A8C559E08}"/>
              </a:ext>
            </a:extLst>
          </p:cNvPr>
          <p:cNvSpPr txBox="1">
            <a:spLocks/>
          </p:cNvSpPr>
          <p:nvPr/>
        </p:nvSpPr>
        <p:spPr>
          <a:xfrm>
            <a:off x="1694872" y="36529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 Main Content</a:t>
            </a:r>
          </a:p>
          <a:p>
            <a:r>
              <a:rPr lang="en-GB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 Main Content</a:t>
            </a:r>
          </a:p>
          <a:p>
            <a:r>
              <a:rPr lang="en-GB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 Main Content</a:t>
            </a:r>
            <a:endParaRPr lang="tr-TR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(Refer to slide </a:t>
            </a:r>
            <a:r>
              <a:rPr lang="tr-TR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</a:t>
            </a: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for instructions)</a:t>
            </a:r>
            <a:endParaRPr lang="en-GB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315F5-1742-1A21-FB97-60824B2DD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ribbon&#10;&#10;AI-generated content may be incorrect.">
            <a:extLst>
              <a:ext uri="{FF2B5EF4-FFF2-40B4-BE49-F238E27FC236}">
                <a16:creationId xmlns:a16="http://schemas.microsoft.com/office/drawing/2014/main" id="{8A5732B9-7D07-6F8D-604F-F71BE17CA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" b="55963"/>
          <a:stretch/>
        </p:blipFill>
        <p:spPr>
          <a:xfrm>
            <a:off x="0" y="-1"/>
            <a:ext cx="12192000" cy="9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2B5AD0-806A-5DAA-6F24-05192E49D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472" y="155171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second and third slides </a:t>
            </a:r>
            <a:br>
              <a:rPr lang="tr-TR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may show:</a:t>
            </a:r>
            <a:endParaRPr lang="en-GB" sz="4000" b="1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C1E5E9E1-F14D-CB20-C348-540CCE60C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6139802"/>
            <a:ext cx="1737326" cy="645774"/>
          </a:xfrm>
          <a:prstGeom prst="rect">
            <a:avLst/>
          </a:prstGeom>
        </p:spPr>
      </p:pic>
      <p:pic>
        <p:nvPicPr>
          <p:cNvPr id="7" name="Picture 6" descr="A logo with stars in the center&#10;&#10;AI-generated content may be incorrect.">
            <a:extLst>
              <a:ext uri="{FF2B5EF4-FFF2-40B4-BE49-F238E27FC236}">
                <a16:creationId xmlns:a16="http://schemas.microsoft.com/office/drawing/2014/main" id="{91AE1469-CD4D-0848-B71F-65F4BEF50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0" y="174718"/>
            <a:ext cx="846020" cy="656512"/>
          </a:xfrm>
          <a:prstGeom prst="rect">
            <a:avLst/>
          </a:prstGeom>
        </p:spPr>
      </p:pic>
      <p:pic>
        <p:nvPicPr>
          <p:cNvPr id="9" name="Picture 8" descr="A blue and white ribbon&#10;&#10;AI-generated content may be incorrect.">
            <a:extLst>
              <a:ext uri="{FF2B5EF4-FFF2-40B4-BE49-F238E27FC236}">
                <a16:creationId xmlns:a16="http://schemas.microsoft.com/office/drawing/2014/main" id="{9C933127-278B-D9AD-31D9-F26B50A87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3" r="73390"/>
          <a:stretch/>
        </p:blipFill>
        <p:spPr>
          <a:xfrm>
            <a:off x="0" y="5922000"/>
            <a:ext cx="3084945" cy="936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7029468-6643-31C5-2953-77F768ADEF36}"/>
              </a:ext>
            </a:extLst>
          </p:cNvPr>
          <p:cNvSpPr txBox="1">
            <a:spLocks/>
          </p:cNvSpPr>
          <p:nvPr/>
        </p:nvSpPr>
        <p:spPr>
          <a:xfrm>
            <a:off x="299736" y="1312317"/>
            <a:ext cx="6364747" cy="53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000" b="1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Instruction</a:t>
            </a:r>
            <a:r>
              <a:rPr lang="tr-TR" sz="3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1/3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F53C4C-FA87-15B1-6DD1-E23FDB5C596D}"/>
              </a:ext>
            </a:extLst>
          </p:cNvPr>
          <p:cNvSpPr txBox="1">
            <a:spLocks/>
          </p:cNvSpPr>
          <p:nvPr/>
        </p:nvSpPr>
        <p:spPr>
          <a:xfrm>
            <a:off x="1694872" y="36529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expertise possessed by your company/</a:t>
            </a:r>
            <a:r>
              <a:rPr lang="en-US" sz="2000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organisation</a:t>
            </a:r>
            <a:endParaRPr lang="en-US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objectives of your project proposal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 indication of the existing partnership/consortium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requirements for additional partner(s)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topics you are interested 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Involvement in previous/ongoing projects in the area</a:t>
            </a:r>
          </a:p>
          <a:p>
            <a:endParaRPr lang="en-GB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 descr="A blue rectangle with a white background&#10;&#10;AI-generated content may be incorrect.">
            <a:extLst>
              <a:ext uri="{FF2B5EF4-FFF2-40B4-BE49-F238E27FC236}">
                <a16:creationId xmlns:a16="http://schemas.microsoft.com/office/drawing/2014/main" id="{8EE65E1B-D3C7-2EBB-A735-C58C6C9F53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24" t="86749" r="5842" b="7656"/>
          <a:stretch/>
        </p:blipFill>
        <p:spPr>
          <a:xfrm>
            <a:off x="355598" y="1839480"/>
            <a:ext cx="3039869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9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F7D80-4EFF-11AD-9483-C6C6DBD19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ribbon&#10;&#10;AI-generated content may be incorrect.">
            <a:extLst>
              <a:ext uri="{FF2B5EF4-FFF2-40B4-BE49-F238E27FC236}">
                <a16:creationId xmlns:a16="http://schemas.microsoft.com/office/drawing/2014/main" id="{08FA7A4F-848D-B538-DA83-682B9973D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" b="55963"/>
          <a:stretch/>
        </p:blipFill>
        <p:spPr>
          <a:xfrm>
            <a:off x="0" y="-1"/>
            <a:ext cx="12192000" cy="9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E9054-DD4A-BD6E-2F4D-3429E8987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472" y="155171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‘Contact’ slide should include:</a:t>
            </a:r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BB9CD89D-F67E-D56D-32EA-338B5430D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6139802"/>
            <a:ext cx="1737326" cy="645774"/>
          </a:xfrm>
          <a:prstGeom prst="rect">
            <a:avLst/>
          </a:prstGeom>
        </p:spPr>
      </p:pic>
      <p:pic>
        <p:nvPicPr>
          <p:cNvPr id="7" name="Picture 6" descr="A logo with stars in the center&#10;&#10;AI-generated content may be incorrect.">
            <a:extLst>
              <a:ext uri="{FF2B5EF4-FFF2-40B4-BE49-F238E27FC236}">
                <a16:creationId xmlns:a16="http://schemas.microsoft.com/office/drawing/2014/main" id="{D3C309A4-1E6D-C0A5-5BBE-0E426DDF8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0" y="174718"/>
            <a:ext cx="846020" cy="656512"/>
          </a:xfrm>
          <a:prstGeom prst="rect">
            <a:avLst/>
          </a:prstGeom>
        </p:spPr>
      </p:pic>
      <p:pic>
        <p:nvPicPr>
          <p:cNvPr id="9" name="Picture 8" descr="A blue and white ribbon&#10;&#10;AI-generated content may be incorrect.">
            <a:extLst>
              <a:ext uri="{FF2B5EF4-FFF2-40B4-BE49-F238E27FC236}">
                <a16:creationId xmlns:a16="http://schemas.microsoft.com/office/drawing/2014/main" id="{406D90D3-9252-5573-A3D4-49F36846F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3" r="73390"/>
          <a:stretch/>
        </p:blipFill>
        <p:spPr>
          <a:xfrm>
            <a:off x="0" y="5922000"/>
            <a:ext cx="3084945" cy="936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B2BF6C5-FED8-D703-E27C-C65F99460C1C}"/>
              </a:ext>
            </a:extLst>
          </p:cNvPr>
          <p:cNvSpPr txBox="1">
            <a:spLocks/>
          </p:cNvSpPr>
          <p:nvPr/>
        </p:nvSpPr>
        <p:spPr>
          <a:xfrm>
            <a:off x="299736" y="1312317"/>
            <a:ext cx="6364747" cy="53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000" b="1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Instruction</a:t>
            </a:r>
            <a:r>
              <a:rPr lang="tr-TR" sz="3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2/3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BD55C4-BCBF-3EA0-A965-8C3932214311}"/>
              </a:ext>
            </a:extLst>
          </p:cNvPr>
          <p:cNvSpPr txBox="1">
            <a:spLocks/>
          </p:cNvSpPr>
          <p:nvPr/>
        </p:nvSpPr>
        <p:spPr>
          <a:xfrm>
            <a:off x="1694872" y="36529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 name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name of your </a:t>
            </a:r>
            <a:r>
              <a:rPr lang="en-US" sz="2000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organisation</a:t>
            </a:r>
            <a:endParaRPr lang="en-US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 </a:t>
            </a:r>
            <a:r>
              <a:rPr lang="en-US" sz="2000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organisation’s</a:t>
            </a: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logo in the lower right corner (of slides 1-4);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nature of your </a:t>
            </a:r>
            <a:r>
              <a:rPr lang="en-US" sz="2000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organisation</a:t>
            </a: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; e.g., academic institution, SME, large company, governmental </a:t>
            </a:r>
            <a:r>
              <a:rPr lang="en-US" sz="2000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organisation</a:t>
            </a: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NGO,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country from which your </a:t>
            </a:r>
            <a:r>
              <a:rPr lang="en-US" sz="2000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organisation</a:t>
            </a: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operates</a:t>
            </a:r>
          </a:p>
          <a:p>
            <a:endParaRPr lang="en-GB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 descr="A blue rectangle with a white background&#10;&#10;AI-generated content may be incorrect.">
            <a:extLst>
              <a:ext uri="{FF2B5EF4-FFF2-40B4-BE49-F238E27FC236}">
                <a16:creationId xmlns:a16="http://schemas.microsoft.com/office/drawing/2014/main" id="{33B23B31-D0F6-98D8-1E12-5294DC920C3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24" t="86749" r="5842" b="7656"/>
          <a:stretch/>
        </p:blipFill>
        <p:spPr>
          <a:xfrm>
            <a:off x="355598" y="1839480"/>
            <a:ext cx="3039869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DB14D-31A2-462A-AD1C-8D25DF530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ribbon&#10;&#10;AI-generated content may be incorrect.">
            <a:extLst>
              <a:ext uri="{FF2B5EF4-FFF2-40B4-BE49-F238E27FC236}">
                <a16:creationId xmlns:a16="http://schemas.microsoft.com/office/drawing/2014/main" id="{1F4C0EB7-BCDB-C218-B152-4741D1061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" b="55963"/>
          <a:stretch/>
        </p:blipFill>
        <p:spPr>
          <a:xfrm>
            <a:off x="0" y="-1"/>
            <a:ext cx="12192000" cy="9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951FF3-CA6A-AB6F-9ECA-B797D06C6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472" y="155171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Please note:</a:t>
            </a:r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10029852-8610-7263-74D1-3BFBA8533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6139802"/>
            <a:ext cx="1737326" cy="645774"/>
          </a:xfrm>
          <a:prstGeom prst="rect">
            <a:avLst/>
          </a:prstGeom>
        </p:spPr>
      </p:pic>
      <p:pic>
        <p:nvPicPr>
          <p:cNvPr id="7" name="Picture 6" descr="A logo with stars in the center&#10;&#10;AI-generated content may be incorrect.">
            <a:extLst>
              <a:ext uri="{FF2B5EF4-FFF2-40B4-BE49-F238E27FC236}">
                <a16:creationId xmlns:a16="http://schemas.microsoft.com/office/drawing/2014/main" id="{B1E7FB2D-5E8D-1FF9-E5AE-3F397B5AB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0" y="174718"/>
            <a:ext cx="846020" cy="656512"/>
          </a:xfrm>
          <a:prstGeom prst="rect">
            <a:avLst/>
          </a:prstGeom>
        </p:spPr>
      </p:pic>
      <p:pic>
        <p:nvPicPr>
          <p:cNvPr id="9" name="Picture 8" descr="A blue and white ribbon&#10;&#10;AI-generated content may be incorrect.">
            <a:extLst>
              <a:ext uri="{FF2B5EF4-FFF2-40B4-BE49-F238E27FC236}">
                <a16:creationId xmlns:a16="http://schemas.microsoft.com/office/drawing/2014/main" id="{A46EFEBC-4D6B-6957-6197-B82D35F4D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3" r="73390"/>
          <a:stretch/>
        </p:blipFill>
        <p:spPr>
          <a:xfrm>
            <a:off x="0" y="5922000"/>
            <a:ext cx="3084945" cy="936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E00A44B-ED7D-88CD-0E4E-FBD1C1FD5E66}"/>
              </a:ext>
            </a:extLst>
          </p:cNvPr>
          <p:cNvSpPr txBox="1">
            <a:spLocks/>
          </p:cNvSpPr>
          <p:nvPr/>
        </p:nvSpPr>
        <p:spPr>
          <a:xfrm>
            <a:off x="299736" y="1312317"/>
            <a:ext cx="6364747" cy="53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000" b="1" dirty="0" err="1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Instruction</a:t>
            </a:r>
            <a:r>
              <a:rPr lang="tr-TR" sz="3000" b="1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2/3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CD0253-270F-5A1A-1963-7411A3AC2CE5}"/>
              </a:ext>
            </a:extLst>
          </p:cNvPr>
          <p:cNvSpPr txBox="1">
            <a:spLocks/>
          </p:cNvSpPr>
          <p:nvPr/>
        </p:nvSpPr>
        <p:spPr>
          <a:xfrm>
            <a:off x="1694872" y="36529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Pitch must be held in English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 not overload your slides – provide links to additional material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 not use videos, etc. as these may not be compatible with the IT system in the venue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Pitches should be submitted to Mr. Hasan Burak TİFTİK </a:t>
            </a: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burak.tiftik@tubitak.gov.tr</a:t>
            </a:r>
            <a:r>
              <a:rPr lang="tr-TR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Submission deadline:  2.12.2025 at 17:00 CET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28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Pitch confirmation will be sent few days prior to event</a:t>
            </a:r>
          </a:p>
          <a:p>
            <a:endParaRPr lang="en-GB" sz="2000" dirty="0">
              <a:solidFill>
                <a:srgbClr val="0328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 descr="A blue rectangle with a white background&#10;&#10;AI-generated content may be incorrect.">
            <a:extLst>
              <a:ext uri="{FF2B5EF4-FFF2-40B4-BE49-F238E27FC236}">
                <a16:creationId xmlns:a16="http://schemas.microsoft.com/office/drawing/2014/main" id="{B7921631-67A0-B4C8-ED7E-11921B286A6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24" t="86749" r="5842" b="7656"/>
          <a:stretch/>
        </p:blipFill>
        <p:spPr>
          <a:xfrm>
            <a:off x="355598" y="1839480"/>
            <a:ext cx="3039869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6617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352</Words>
  <Application>Microsoft Office PowerPoint</Application>
  <PresentationFormat>Geniş ekran</PresentationFormat>
  <Paragraphs>56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Poppins</vt:lpstr>
      <vt:lpstr>Larissa</vt:lpstr>
      <vt:lpstr>WELCOME</vt:lpstr>
      <vt:lpstr>PowerPoint Sunusu</vt:lpstr>
      <vt:lpstr>Insert text outlining your  project idea here</vt:lpstr>
      <vt:lpstr>Possible topic/topics  you wish to participate in </vt:lpstr>
      <vt:lpstr>Possible topic/topics  you wish to participate in </vt:lpstr>
      <vt:lpstr>Please insert  your contact details here</vt:lpstr>
      <vt:lpstr>The second and third slides  may show:</vt:lpstr>
      <vt:lpstr>The ‘Contact’ slide should include:</vt:lpstr>
      <vt:lpstr>Please note: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session</dc:title>
  <dc:creator>Piotr Świerczyński</dc:creator>
  <cp:lastModifiedBy>Burak H. Tiftik</cp:lastModifiedBy>
  <cp:revision>12</cp:revision>
  <dcterms:created xsi:type="dcterms:W3CDTF">2022-10-06T07:36:15Z</dcterms:created>
  <dcterms:modified xsi:type="dcterms:W3CDTF">2025-11-06T12:34:04Z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e939cc-945f-447d-b5c0-f5a8e3aaa77b_Enabled">
    <vt:lpwstr>true</vt:lpwstr>
  </property>
  <property fmtid="{D5CDD505-2E9C-101B-9397-08002B2CF9AE}" pid="3" name="MSIP_Label_91e939cc-945f-447d-b5c0-f5a8e3aaa77b_SetDate">
    <vt:lpwstr>2022-10-06T07:36:40Z</vt:lpwstr>
  </property>
  <property fmtid="{D5CDD505-2E9C-101B-9397-08002B2CF9AE}" pid="4" name="MSIP_Label_91e939cc-945f-447d-b5c0-f5a8e3aaa77b_Method">
    <vt:lpwstr>Privileged</vt:lpwstr>
  </property>
  <property fmtid="{D5CDD505-2E9C-101B-9397-08002B2CF9AE}" pid="5" name="MSIP_Label_91e939cc-945f-447d-b5c0-f5a8e3aaa77b_Name">
    <vt:lpwstr>K1 - Publiczna bez oznakowania</vt:lpwstr>
  </property>
  <property fmtid="{D5CDD505-2E9C-101B-9397-08002B2CF9AE}" pid="6" name="MSIP_Label_91e939cc-945f-447d-b5c0-f5a8e3aaa77b_SiteId">
    <vt:lpwstr>114511be-be5b-44a7-b2ab-a51e832dea9d</vt:lpwstr>
  </property>
  <property fmtid="{D5CDD505-2E9C-101B-9397-08002B2CF9AE}" pid="7" name="MSIP_Label_91e939cc-945f-447d-b5c0-f5a8e3aaa77b_ActionId">
    <vt:lpwstr>c990b294-3540-423c-a37b-5d7183773b9c</vt:lpwstr>
  </property>
  <property fmtid="{D5CDD505-2E9C-101B-9397-08002B2CF9AE}" pid="8" name="MSIP_Label_91e939cc-945f-447d-b5c0-f5a8e3aaa77b_ContentBits">
    <vt:lpwstr>0</vt:lpwstr>
  </property>
</Properties>
</file>